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template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notesSlides/notesSlide6.xml" ContentType="application/vnd.openxmlformats-officedocument.presentationml.notes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>
  <p:sldMasterIdLst>
    <p:sldMasterId id="2147483648" r:id="rId1"/>
  </p:sldMasterIdLst>
  <p:notesMasterIdLst>
    <p:notesMasterId r:id="rId8"/>
  </p:notesMasterIdLst>
  <p:handoutMasterIdLst>
    <p:handoutMasterId r:id="rId9"/>
  </p:handoutMasterIdLst>
  <p:sldIdLst>
    <p:sldId id="266" r:id="rId2"/>
    <p:sldId id="263" r:id="rId3"/>
    <p:sldId id="265" r:id="rId4"/>
    <p:sldId id="260" r:id="rId5"/>
    <p:sldId id="261" r:id="rId6"/>
    <p:sldId id="262" r:id="rId7"/>
  </p:sldIdLst>
  <p:sldSz cx="9144000" cy="6858000" type="screen4x3"/>
  <p:notesSz cx="6858000" cy="9144000"/>
  <p:defaultTextStyle>
    <a:lvl1pPr marL="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 latinLnBrk="0">
      <a:defRPr sz="1800" kern="1200">
        <a:solidFill>
          <a:schemeClr val="tx1"/>
        </a:solidFill>
        <a:latin typeface="+mn-lt"/>
        <a:ea typeface="+mn-ea"/>
        <a:cs typeface="+mn-cs"/>
      </a:defRPr>
    </a:lvl9pPr>
    <a:extLst/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</p:clrMru>
  <p:extLst>
    <p:ext uri="{E76CE94A-603C-4142-B9EB-6D1370010A27}">
      <p14:discardImageEditData xmlns="" xmlns:p14="http://schemas.microsoft.com/office/powerpoint/2007/7/12/main" val="0"/>
    </p:ext>
    <p:ext uri="{D31A062A-798A-4329-ABDD-BBA856620510}">
      <p14:defaultImageDpi xmlns="" xmlns:p14="http://schemas.microsoft.com/office/powerpoint/2007/7/12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521" autoAdjust="0"/>
    <p:restoredTop sz="94660"/>
  </p:normalViewPr>
  <p:slideViewPr>
    <p:cSldViewPr>
      <p:cViewPr varScale="1">
        <p:scale>
          <a:sx n="110" d="100"/>
          <a:sy n="110" d="100"/>
        </p:scale>
        <p:origin x="-97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6E7D018D-748F-47BF-843A-40349A141CAC}" type="datetimeFigureOut">
              <a:rPr lang="en-US" smtClean="0"/>
              <a:pPr/>
              <a:t>5/15/2009</a:t>
            </a:fld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 dirty="0"/>
          </a:p>
        </p:txBody>
      </p:sp>
      <p:sp>
        <p:nvSpPr>
          <p:cNvPr id="5" name="Rectangle 5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04AC5213-BACC-41AB-9B61-B40CF6C5296E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07/7/12/main" val="16775450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l">
              <a:defRPr sz="1200"/>
            </a:lvl1pPr>
            <a:extLst/>
          </a:lstStyle>
          <a:p>
            <a:endParaRPr lang="en-US" dirty="0"/>
          </a:p>
        </p:txBody>
      </p:sp>
      <p:sp>
        <p:nvSpPr>
          <p:cNvPr id="3" name="Rectangle 3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rtlCol="0"/>
          <a:lstStyle>
            <a:lvl1pPr algn="r">
              <a:defRPr sz="1200"/>
            </a:lvl1pPr>
            <a:extLst/>
          </a:lstStyle>
          <a:p>
            <a:fld id="{23E9B8FB-2ABD-42C9-A6DA-A6789EAF441D}" type="datetimeFigureOut">
              <a:rPr lang="en-US" smtClean="0"/>
              <a:pPr/>
              <a:t>5/15/2009</a:t>
            </a:fld>
            <a:endParaRPr lang="en-US" dirty="0"/>
          </a:p>
        </p:txBody>
      </p:sp>
      <p:sp>
        <p:nvSpPr>
          <p:cNvPr id="4" name="Rectangle 4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rtlCol="0" anchor="ctr"/>
          <a:lstStyle>
            <a:extLst/>
          </a:lstStyle>
          <a:p>
            <a:endParaRPr lang="en-US" dirty="0"/>
          </a:p>
        </p:txBody>
      </p:sp>
      <p:sp>
        <p:nvSpPr>
          <p:cNvPr id="5" name="Rectangle 5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  <a:endParaRPr lang="en-US"/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Rectangle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l">
              <a:defRPr sz="1200"/>
            </a:lvl1pPr>
            <a:extLst/>
          </a:lstStyle>
          <a:p>
            <a:endParaRPr lang="en-US" dirty="0"/>
          </a:p>
        </p:txBody>
      </p:sp>
      <p:sp>
        <p:nvSpPr>
          <p:cNvPr id="7" name="Rectangle 7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rtlCol="0" anchor="b"/>
          <a:lstStyle>
            <a:lvl1pPr algn="r">
              <a:defRPr sz="1200"/>
            </a:lvl1pPr>
            <a:extLst/>
          </a:lstStyle>
          <a:p>
            <a:fld id="{BE2A7042-DEED-4AA1-9E89-4A16B2572577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="" xmlns:p14="http://schemas.microsoft.com/office/powerpoint/2007/7/12/main" val="416663026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rtl="0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en-US" smtClean="0"/>
              <a:pPr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en-US" smtClean="0"/>
              <a:pPr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E2A7042-DEED-4AA1-9E89-4A16B2572577}" type="slidenum">
              <a:rPr lang="en-US" smtClean="0"/>
              <a:pPr/>
              <a:t>3</a:t>
            </a:fld>
            <a:endParaRPr lang="en-US" dirty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en-US" smtClean="0"/>
              <a:pPr/>
              <a:t>4</a:t>
            </a:fld>
            <a:endParaRPr lang="en-US" dirty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en-US" smtClean="0"/>
              <a:pPr/>
              <a:t>5</a:t>
            </a:fld>
            <a:endParaRPr 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Rectangle 4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extLst/>
          </a:lstStyle>
          <a:p>
            <a:fld id="{BE2A7042-DEED-4AA1-9E89-4A16B2572577}" type="slidenum">
              <a:rPr lang="en-US" smtClean="0"/>
              <a:pPr/>
              <a:t>6</a:t>
            </a:fld>
            <a:endParaRPr lang="en-US" dirty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lbum Cov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 userDrawn="1"/>
        </p:nvSpPr>
        <p:spPr>
          <a:xfrm>
            <a:off x="7162800" y="137160"/>
            <a:ext cx="228600" cy="5257800"/>
          </a:xfrm>
          <a:prstGeom prst="rect">
            <a:avLst/>
          </a:prstGeom>
          <a:solidFill>
            <a:schemeClr val="accent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Rectangle 14"/>
          <p:cNvSpPr/>
          <p:nvPr userDrawn="1"/>
        </p:nvSpPr>
        <p:spPr>
          <a:xfrm>
            <a:off x="7467600" y="133350"/>
            <a:ext cx="1447800" cy="5257800"/>
          </a:xfrm>
          <a:prstGeom prst="rect">
            <a:avLst/>
          </a:prstGeom>
          <a:solidFill>
            <a:schemeClr val="accent3"/>
          </a:solidFill>
          <a:ln w="25400" cap="rnd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10" hasCustomPrompt="1"/>
          </p:nvPr>
        </p:nvSpPr>
        <p:spPr>
          <a:xfrm>
            <a:off x="228600" y="5467350"/>
            <a:ext cx="8672946" cy="1238250"/>
          </a:xfrm>
          <a:solidFill>
            <a:schemeClr val="accent1"/>
          </a:solidFill>
        </p:spPr>
        <p:txBody>
          <a:bodyPr vert="horz" anchor="ctr">
            <a:noAutofit/>
          </a:bodyPr>
          <a:lstStyle>
            <a:lvl1pPr marL="0" indent="0" algn="l">
              <a:buFontTx/>
              <a:buNone/>
              <a:defRPr lang="en-US" sz="4800" baseline="0" dirty="0">
                <a:solidFill>
                  <a:schemeClr val="bg1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photo album title</a:t>
            </a:r>
            <a:endParaRPr lang="en-US" dirty="0"/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1"/>
          </p:nvPr>
        </p:nvSpPr>
        <p:spPr>
          <a:xfrm>
            <a:off x="228600" y="152400"/>
            <a:ext cx="6858000" cy="5239512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1" name="Rectangle 10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13" name="Rectangle 12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14" name="Rectangle 13"/>
          <p:cNvSpPr>
            <a:spLocks noGrp="1"/>
          </p:cNvSpPr>
          <p:nvPr>
            <p:ph type="ftr" sz="quarter" idx="14"/>
          </p:nvPr>
        </p:nvSpPr>
        <p:spPr>
          <a:xfrm rot="16200000">
            <a:off x="7296150" y="3698878"/>
            <a:ext cx="2933700" cy="365125"/>
          </a:xfrm>
        </p:spPr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18" name="Rectangle 17"/>
          <p:cNvSpPr>
            <a:spLocks noGrp="1"/>
          </p:cNvSpPr>
          <p:nvPr>
            <p:ph type="body" sz="quarter" idx="15" hasCustomPrompt="1"/>
          </p:nvPr>
        </p:nvSpPr>
        <p:spPr>
          <a:xfrm rot="16200000">
            <a:off x="5372100" y="2247900"/>
            <a:ext cx="5181600" cy="990600"/>
          </a:xfrm>
        </p:spPr>
        <p:txBody>
          <a:bodyPr/>
          <a:lstStyle>
            <a:lvl1pPr marL="0" indent="0" algn="r">
              <a:buNone/>
              <a:defRPr sz="2000">
                <a:solidFill>
                  <a:srgbClr val="FFFFFF"/>
                </a:solidFill>
              </a:defRPr>
            </a:lvl1pPr>
          </a:lstStyle>
          <a:p>
            <a:pPr lvl="0"/>
            <a:r>
              <a:rPr lang="en-US" dirty="0" smtClean="0"/>
              <a:t>Click to add date or details</a:t>
            </a:r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Picture Placeholder 15"/>
          <p:cNvSpPr>
            <a:spLocks noGrp="1" noChangeAspect="1"/>
          </p:cNvSpPr>
          <p:nvPr>
            <p:ph type="pic" sz="quarter" idx="10"/>
          </p:nvPr>
        </p:nvSpPr>
        <p:spPr>
          <a:xfrm>
            <a:off x="533400" y="218390"/>
            <a:ext cx="7467600" cy="56007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0" indent="0" algn="ctr" rtl="0" latinLnBrk="0">
              <a:spcBef>
                <a:spcPct val="20000"/>
              </a:spcBef>
              <a:def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1" hasCustomPrompt="1"/>
          </p:nvPr>
        </p:nvSpPr>
        <p:spPr>
          <a:xfrm>
            <a:off x="533400" y="5943600"/>
            <a:ext cx="7467600" cy="762000"/>
          </a:xfrm>
        </p:spPr>
        <p:txBody>
          <a:bodyPr anchor="t" anchorCtr="0"/>
          <a:lstStyle>
            <a:lvl1pPr marL="0" marR="0" indent="0" algn="r">
              <a:buFontTx/>
              <a:buNone/>
              <a:defRPr sz="2400" i="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ortrai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0"/>
          </p:nvPr>
        </p:nvSpPr>
        <p:spPr>
          <a:xfrm>
            <a:off x="304800" y="228600"/>
            <a:ext cx="4754880" cy="63246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anchor="t"/>
          <a:lstStyle>
            <a:lvl1pPr marL="0" indent="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1" hasCustomPrompt="1"/>
          </p:nvPr>
        </p:nvSpPr>
        <p:spPr>
          <a:xfrm>
            <a:off x="5105400" y="228600"/>
            <a:ext cx="3200400" cy="3810000"/>
          </a:xfrm>
        </p:spPr>
        <p:txBody>
          <a:bodyPr tIns="91440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1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1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4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Landscape Fullscre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 noChangeAspect="1"/>
          </p:cNvSpPr>
          <p:nvPr>
            <p:ph type="pic" sz="quarter" idx="10" hasCustomPrompt="1"/>
          </p:nvPr>
        </p:nvSpPr>
        <p:spPr>
          <a:xfrm>
            <a:off x="0" y="0"/>
            <a:ext cx="9144000" cy="6858000"/>
          </a:xfrm>
        </p:spPr>
        <p:txBody>
          <a:bodyPr anchor="t"/>
          <a:lstStyle>
            <a:extLst/>
          </a:lstStyle>
          <a:p>
            <a:pPr marL="0" marR="0" indent="0" algn="ctr">
              <a:buFontTx/>
              <a:buNone/>
            </a:pPr>
            <a:r>
              <a:rPr lang="en-US" i="0" dirty="0" smtClean="0"/>
              <a:t>Click icon to add full page picture</a:t>
            </a:r>
            <a:endParaRPr lang="en-US" i="0" baseline="0" dirty="0" smtClean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3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Album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 userDrawn="1"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3" name="Rectangle 22"/>
          <p:cNvSpPr/>
          <p:nvPr userDrawn="1"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4" name="Rectangle 23"/>
          <p:cNvSpPr/>
          <p:nvPr userDrawn="1"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11"/>
          </p:nvPr>
        </p:nvSpPr>
        <p:spPr>
          <a:xfrm>
            <a:off x="435429" y="2146300"/>
            <a:ext cx="2362200" cy="21971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/>
          <a:lstStyle>
            <a:lvl1pPr marL="0" indent="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Rectangle 16"/>
          <p:cNvSpPr/>
          <p:nvPr/>
        </p:nvSpPr>
        <p:spPr>
          <a:xfrm rot="10800000" flipV="1">
            <a:off x="435429" y="6172200"/>
            <a:ext cx="7086600" cy="6858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2" name="Rectangle 21"/>
          <p:cNvSpPr/>
          <p:nvPr userDrawn="1"/>
        </p:nvSpPr>
        <p:spPr>
          <a:xfrm>
            <a:off x="435429" y="0"/>
            <a:ext cx="7086600" cy="1981200"/>
          </a:xfrm>
          <a:prstGeom prst="rect">
            <a:avLst/>
          </a:prstGeom>
          <a:solidFill>
            <a:schemeClr val="accent5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6" hasCustomPrompt="1"/>
          </p:nvPr>
        </p:nvSpPr>
        <p:spPr>
          <a:xfrm>
            <a:off x="435429" y="5791200"/>
            <a:ext cx="7086600" cy="381000"/>
          </a:xfrm>
          <a:solidFill>
            <a:schemeClr val="accent3"/>
          </a:solidFill>
        </p:spPr>
        <p:txBody>
          <a:bodyPr vert="horz" anchor="ctr"/>
          <a:lstStyle>
            <a:lvl1pPr marL="0" indent="0" algn="l">
              <a:buFontTx/>
              <a:buNone/>
              <a:defRPr sz="1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subtitle</a:t>
            </a:r>
            <a:endParaRPr lang="en-US" dirty="0"/>
          </a:p>
        </p:txBody>
      </p:sp>
      <p:sp>
        <p:nvSpPr>
          <p:cNvPr id="19" name="Text Placeholder 18"/>
          <p:cNvSpPr>
            <a:spLocks noGrp="1"/>
          </p:cNvSpPr>
          <p:nvPr>
            <p:ph type="body" sz="quarter" idx="17" hasCustomPrompt="1"/>
          </p:nvPr>
        </p:nvSpPr>
        <p:spPr>
          <a:xfrm>
            <a:off x="435429" y="4495800"/>
            <a:ext cx="7086600" cy="1295400"/>
          </a:xfrm>
          <a:solidFill>
            <a:schemeClr val="accent6"/>
          </a:solidFill>
        </p:spPr>
        <p:txBody>
          <a:bodyPr vert="horz" anchor="ctr"/>
          <a:lstStyle>
            <a:lvl1pPr marL="0" indent="0" algn="l">
              <a:buFontTx/>
              <a:buNone/>
              <a:defRPr sz="3200">
                <a:solidFill>
                  <a:srgbClr val="FFFFFF"/>
                </a:solidFill>
              </a:defRPr>
            </a:lvl1pPr>
            <a:extLst/>
          </a:lstStyle>
          <a:p>
            <a:pPr lvl="0"/>
            <a:r>
              <a:rPr lang="en-US" dirty="0" smtClean="0"/>
              <a:t>Click to add section title</a:t>
            </a:r>
            <a:endParaRPr lang="en-US" dirty="0"/>
          </a:p>
        </p:txBody>
      </p:sp>
      <p:sp>
        <p:nvSpPr>
          <p:cNvPr id="29" name="Picture Placeholder 28"/>
          <p:cNvSpPr>
            <a:spLocks noGrp="1"/>
          </p:cNvSpPr>
          <p:nvPr>
            <p:ph type="pic" sz="quarter" idx="18"/>
          </p:nvPr>
        </p:nvSpPr>
        <p:spPr>
          <a:xfrm>
            <a:off x="29500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9"/>
          </p:nvPr>
        </p:nvSpPr>
        <p:spPr>
          <a:xfrm>
            <a:off x="5312229" y="2133600"/>
            <a:ext cx="2209800" cy="2209800"/>
          </a:xfrm>
          <a:solidFill>
            <a:schemeClr val="bg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0" indent="0" algn="ctr" rtl="0" latinLnBrk="0">
              <a:spcBef>
                <a:spcPct val="20000"/>
              </a:spcBef>
              <a:buFontTx/>
              <a:buNone/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Rectangle 17"/>
          <p:cNvSpPr>
            <a:spLocks noGrp="1"/>
          </p:cNvSpPr>
          <p:nvPr>
            <p:ph type="dt" sz="half" idx="20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20" name="Rectangle 19"/>
          <p:cNvSpPr>
            <a:spLocks noGrp="1"/>
          </p:cNvSpPr>
          <p:nvPr>
            <p:ph type="sldNum" sz="quarter" idx="21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21" name="Rectangle 20"/>
          <p:cNvSpPr>
            <a:spLocks noGrp="1"/>
          </p:cNvSpPr>
          <p:nvPr>
            <p:ph type="ftr" sz="quarter" idx="22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Picture Placeholder 27"/>
          <p:cNvSpPr>
            <a:spLocks noGrp="1" noChangeAspect="1"/>
          </p:cNvSpPr>
          <p:nvPr>
            <p:ph type="pic" sz="quarter" idx="10"/>
          </p:nvPr>
        </p:nvSpPr>
        <p:spPr>
          <a:xfrm>
            <a:off x="4341047" y="533400"/>
            <a:ext cx="3431353" cy="4575141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 noChangeAspect="1"/>
          </p:cNvSpPr>
          <p:nvPr>
            <p:ph type="pic" sz="quarter" idx="11"/>
          </p:nvPr>
        </p:nvSpPr>
        <p:spPr>
          <a:xfrm>
            <a:off x="685800" y="533400"/>
            <a:ext cx="3429000" cy="45720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anchor="t"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4" hasCustomPrompt="1"/>
          </p:nvPr>
        </p:nvSpPr>
        <p:spPr>
          <a:xfrm>
            <a:off x="685800" y="5257800"/>
            <a:ext cx="3429000" cy="12192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4" name="Text Placeholder 13"/>
          <p:cNvSpPr>
            <a:spLocks noGrp="1"/>
          </p:cNvSpPr>
          <p:nvPr>
            <p:ph type="body" sz="quarter" idx="15" hasCustomPrompt="1"/>
          </p:nvPr>
        </p:nvSpPr>
        <p:spPr>
          <a:xfrm>
            <a:off x="4343400" y="5257800"/>
            <a:ext cx="3429000" cy="12192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Landscape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icture Placeholder 30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 noChangeAspect="1"/>
          </p:cNvSpPr>
          <p:nvPr>
            <p:ph type="pic" sz="quarter" idx="14"/>
          </p:nvPr>
        </p:nvSpPr>
        <p:spPr>
          <a:xfrm>
            <a:off x="152400" y="1085850"/>
            <a:ext cx="4038600" cy="3028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4" name="Text Placeholder 23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4267200"/>
            <a:ext cx="4038600" cy="10668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7" hasCustomPrompt="1"/>
          </p:nvPr>
        </p:nvSpPr>
        <p:spPr>
          <a:xfrm>
            <a:off x="4343400" y="4267200"/>
            <a:ext cx="4038600" cy="1066800"/>
          </a:xfrm>
        </p:spPr>
        <p:txBody>
          <a:bodyPr anchor="t"/>
          <a:lstStyle>
            <a:lvl1pPr marL="0" marR="0" indent="0" algn="r">
              <a:buFontTx/>
              <a:buNone/>
              <a:defRPr sz="1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9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20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Mixed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 noChangeAspect="1"/>
          </p:cNvSpPr>
          <p:nvPr>
            <p:ph type="pic" sz="quarter" idx="11"/>
          </p:nvPr>
        </p:nvSpPr>
        <p:spPr>
          <a:xfrm>
            <a:off x="4724401" y="225552"/>
            <a:ext cx="3694176" cy="2770632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 noChangeAspect="1"/>
          </p:cNvSpPr>
          <p:nvPr>
            <p:ph type="pic" sz="quarter" idx="12"/>
          </p:nvPr>
        </p:nvSpPr>
        <p:spPr>
          <a:xfrm>
            <a:off x="152400" y="222504"/>
            <a:ext cx="4368557" cy="5824743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3" hasCustomPrompt="1"/>
          </p:nvPr>
        </p:nvSpPr>
        <p:spPr>
          <a:xfrm>
            <a:off x="4724400" y="3124200"/>
            <a:ext cx="3694177" cy="2983987"/>
          </a:xfrm>
        </p:spPr>
        <p:txBody>
          <a:bodyPr anchor="t" anchorCtr="0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Picture Placeholder 19"/>
          <p:cNvSpPr>
            <a:spLocks noGrp="1" noChangeAspect="1"/>
          </p:cNvSpPr>
          <p:nvPr>
            <p:ph type="pic" sz="quarter" idx="10"/>
          </p:nvPr>
        </p:nvSpPr>
        <p:spPr>
          <a:xfrm>
            <a:off x="2286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9" name="Picture Placeholder 28"/>
          <p:cNvSpPr>
            <a:spLocks noGrp="1" noChangeAspect="1"/>
          </p:cNvSpPr>
          <p:nvPr>
            <p:ph type="pic" sz="quarter" idx="11"/>
          </p:nvPr>
        </p:nvSpPr>
        <p:spPr>
          <a:xfrm>
            <a:off x="30480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0" name="Picture Placeholder 9"/>
          <p:cNvSpPr>
            <a:spLocks noGrp="1" noChangeAspect="1"/>
          </p:cNvSpPr>
          <p:nvPr>
            <p:ph type="pic" sz="quarter" idx="12"/>
          </p:nvPr>
        </p:nvSpPr>
        <p:spPr>
          <a:xfrm>
            <a:off x="5867400" y="533400"/>
            <a:ext cx="2590800" cy="3454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ext Placeholder 1"/>
          <p:cNvSpPr>
            <a:spLocks noGrp="1"/>
          </p:cNvSpPr>
          <p:nvPr>
            <p:ph type="body" sz="quarter" idx="13" hasCustomPrompt="1"/>
          </p:nvPr>
        </p:nvSpPr>
        <p:spPr>
          <a:xfrm>
            <a:off x="2286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5" name="Text Placeholder 14"/>
          <p:cNvSpPr>
            <a:spLocks noGrp="1"/>
          </p:cNvSpPr>
          <p:nvPr>
            <p:ph type="body" sz="quarter" idx="14" hasCustomPrompt="1"/>
          </p:nvPr>
        </p:nvSpPr>
        <p:spPr>
          <a:xfrm>
            <a:off x="30480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3" name="Text Placeholder 12"/>
          <p:cNvSpPr>
            <a:spLocks noGrp="1"/>
          </p:cNvSpPr>
          <p:nvPr>
            <p:ph type="body" sz="quarter" idx="15" hasCustomPrompt="1"/>
          </p:nvPr>
        </p:nvSpPr>
        <p:spPr>
          <a:xfrm>
            <a:off x="5867400" y="4343400"/>
            <a:ext cx="2590800" cy="1676400"/>
          </a:xfrm>
        </p:spPr>
        <p:txBody>
          <a:bodyPr anchor="t" anchorCtr="0">
            <a:noAutofit/>
          </a:bodyPr>
          <a:lstStyle>
            <a:lvl1pPr marL="0" marR="0" indent="0" algn="l">
              <a:buFontTx/>
              <a:buNone/>
              <a:defRPr sz="20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30" name="Rectangle 29"/>
          <p:cNvSpPr/>
          <p:nvPr/>
        </p:nvSpPr>
        <p:spPr>
          <a:xfrm>
            <a:off x="8889273" y="0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Landscap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 noChangeAspect="1"/>
          </p:cNvSpPr>
          <p:nvPr>
            <p:ph type="pic" sz="quarter" idx="11"/>
          </p:nvPr>
        </p:nvSpPr>
        <p:spPr>
          <a:xfrm>
            <a:off x="43434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33528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 vert="horz">
            <a:normAutofit/>
          </a:bodyPr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 noChangeAspect="1"/>
          </p:cNvSpPr>
          <p:nvPr>
            <p:ph type="pic" sz="quarter" idx="13"/>
          </p:nvPr>
        </p:nvSpPr>
        <p:spPr>
          <a:xfrm>
            <a:off x="4343400" y="228600"/>
            <a:ext cx="3947160" cy="296037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Text Placeholder 11"/>
          <p:cNvSpPr>
            <a:spLocks noGrp="1"/>
          </p:cNvSpPr>
          <p:nvPr>
            <p:ph type="body" sz="quarter" idx="14" hasCustomPrompt="1"/>
          </p:nvPr>
        </p:nvSpPr>
        <p:spPr>
          <a:xfrm>
            <a:off x="228600" y="228600"/>
            <a:ext cx="3947160" cy="2960370"/>
          </a:xfrm>
        </p:spPr>
        <p:txBody>
          <a:bodyPr anchor="b" anchorCtr="0"/>
          <a:lstStyle>
            <a:lvl1pPr marL="0" marR="0" indent="0" algn="r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6" name="Rectangle 5"/>
          <p:cNvSpPr>
            <a:spLocks noGrp="1"/>
          </p:cNvSpPr>
          <p:nvPr>
            <p:ph type="dt" sz="half" idx="1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7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-Up Mixe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icture Placeholder 9"/>
          <p:cNvSpPr>
            <a:spLocks noGrp="1" noChangeAspect="1"/>
          </p:cNvSpPr>
          <p:nvPr>
            <p:ph type="pic" sz="quarter" idx="11"/>
          </p:nvPr>
        </p:nvSpPr>
        <p:spPr>
          <a:xfrm>
            <a:off x="4648200" y="3124962"/>
            <a:ext cx="3697224" cy="2772918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5" name="Picture Placeholder 24"/>
          <p:cNvSpPr>
            <a:spLocks noGrp="1" noChangeAspect="1"/>
          </p:cNvSpPr>
          <p:nvPr>
            <p:ph type="pic" sz="quarter" idx="12"/>
          </p:nvPr>
        </p:nvSpPr>
        <p:spPr>
          <a:xfrm>
            <a:off x="228600" y="228600"/>
            <a:ext cx="4251960" cy="566928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648200" y="228600"/>
            <a:ext cx="3672840" cy="275463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5" name="Rectangle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1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16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Portrait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Picture Placeholder 16"/>
          <p:cNvSpPr>
            <a:spLocks noGrp="1"/>
          </p:cNvSpPr>
          <p:nvPr>
            <p:ph type="pic" sz="quarter" idx="14"/>
          </p:nvPr>
        </p:nvSpPr>
        <p:spPr>
          <a:xfrm>
            <a:off x="18669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6"/>
          </p:nvPr>
        </p:nvSpPr>
        <p:spPr>
          <a:xfrm>
            <a:off x="1866900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Picture Placeholder 7"/>
          <p:cNvSpPr>
            <a:spLocks noGrp="1"/>
          </p:cNvSpPr>
          <p:nvPr>
            <p:ph type="pic" sz="quarter" idx="25"/>
          </p:nvPr>
        </p:nvSpPr>
        <p:spPr>
          <a:xfrm>
            <a:off x="4305300" y="228600"/>
            <a:ext cx="22860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9" name="Picture Placeholder 18"/>
          <p:cNvSpPr>
            <a:spLocks noGrp="1"/>
          </p:cNvSpPr>
          <p:nvPr>
            <p:ph type="pic" sz="quarter" idx="27"/>
          </p:nvPr>
        </p:nvSpPr>
        <p:spPr>
          <a:xfrm>
            <a:off x="4306086" y="3505200"/>
            <a:ext cx="228521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2" name="Text Placeholder 21"/>
          <p:cNvSpPr>
            <a:spLocks noGrp="1"/>
          </p:cNvSpPr>
          <p:nvPr>
            <p:ph type="body" sz="quarter" idx="16" hasCustomPrompt="1"/>
          </p:nvPr>
        </p:nvSpPr>
        <p:spPr>
          <a:xfrm>
            <a:off x="152400" y="228600"/>
            <a:ext cx="1676400" cy="2743200"/>
          </a:xfrm>
        </p:spPr>
        <p:txBody>
          <a:bodyPr anchor="t" anchorCtr="0"/>
          <a:lstStyle>
            <a:lvl1pPr marL="0" marR="0" indent="0" algn="r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9" hasCustomPrompt="1"/>
          </p:nvPr>
        </p:nvSpPr>
        <p:spPr>
          <a:xfrm>
            <a:off x="6629400" y="228600"/>
            <a:ext cx="1676400" cy="19050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0" name="Text Placeholder 19"/>
          <p:cNvSpPr>
            <a:spLocks noGrp="1"/>
          </p:cNvSpPr>
          <p:nvPr>
            <p:ph type="body" sz="quarter" idx="28" hasCustomPrompt="1"/>
          </p:nvPr>
        </p:nvSpPr>
        <p:spPr>
          <a:xfrm>
            <a:off x="152400" y="4724400"/>
            <a:ext cx="1676400" cy="1905000"/>
          </a:xfrm>
        </p:spPr>
        <p:txBody>
          <a:bodyPr anchor="b" anchorCtr="0"/>
          <a:lstStyle>
            <a:lvl1pPr marL="0" marR="0" indent="0" algn="r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21" name="Text Placeholder 20"/>
          <p:cNvSpPr>
            <a:spLocks noGrp="1"/>
          </p:cNvSpPr>
          <p:nvPr>
            <p:ph type="body" sz="quarter" idx="30" hasCustomPrompt="1"/>
          </p:nvPr>
        </p:nvSpPr>
        <p:spPr>
          <a:xfrm>
            <a:off x="6629400" y="4724400"/>
            <a:ext cx="1676400" cy="1905000"/>
          </a:xfrm>
        </p:spPr>
        <p:txBody>
          <a:bodyPr anchor="b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Landscape with Captio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Picture Placeholder 23"/>
          <p:cNvSpPr>
            <a:spLocks noGrp="1"/>
          </p:cNvSpPr>
          <p:nvPr>
            <p:ph type="pic" sz="quarter" idx="14"/>
          </p:nvPr>
        </p:nvSpPr>
        <p:spPr>
          <a:xfrm>
            <a:off x="533400" y="685800"/>
            <a:ext cx="3653297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Text Placeholder 26"/>
          <p:cNvSpPr>
            <a:spLocks noGrp="1"/>
          </p:cNvSpPr>
          <p:nvPr>
            <p:ph type="body" sz="quarter" idx="16" hasCustomPrompt="1"/>
          </p:nvPr>
        </p:nvSpPr>
        <p:spPr>
          <a:xfrm>
            <a:off x="533400" y="6324600"/>
            <a:ext cx="36576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sz="quarter" idx="17"/>
          </p:nvPr>
        </p:nvSpPr>
        <p:spPr>
          <a:xfrm>
            <a:off x="4267200" y="6858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1" name="Picture Placeholder 20"/>
          <p:cNvSpPr>
            <a:spLocks noGrp="1"/>
          </p:cNvSpPr>
          <p:nvPr>
            <p:ph type="pic" sz="quarter" idx="18"/>
          </p:nvPr>
        </p:nvSpPr>
        <p:spPr>
          <a:xfrm>
            <a:off x="5334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/>
          </p:cNvSpPr>
          <p:nvPr>
            <p:ph type="pic" sz="quarter" idx="19"/>
          </p:nvPr>
        </p:nvSpPr>
        <p:spPr>
          <a:xfrm>
            <a:off x="4267200" y="3505200"/>
            <a:ext cx="3657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8" name="Text Placeholder 17"/>
          <p:cNvSpPr>
            <a:spLocks noGrp="1"/>
          </p:cNvSpPr>
          <p:nvPr>
            <p:ph type="body" sz="quarter" idx="22" hasCustomPrompt="1"/>
          </p:nvPr>
        </p:nvSpPr>
        <p:spPr>
          <a:xfrm>
            <a:off x="533400" y="304800"/>
            <a:ext cx="36576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23" hasCustomPrompt="1"/>
          </p:nvPr>
        </p:nvSpPr>
        <p:spPr>
          <a:xfrm>
            <a:off x="4267200" y="6324600"/>
            <a:ext cx="36576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24" hasCustomPrompt="1"/>
          </p:nvPr>
        </p:nvSpPr>
        <p:spPr>
          <a:xfrm>
            <a:off x="4267200" y="304800"/>
            <a:ext cx="3657600" cy="304800"/>
          </a:xfrm>
        </p:spPr>
        <p:txBody>
          <a:bodyPr anchor="t" anchorCtr="0"/>
          <a:lstStyle>
            <a:lvl1pPr marL="0" marR="0" indent="0" algn="l">
              <a:buFontTx/>
              <a:buNone/>
              <a:defRPr sz="16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25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26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27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 Portrait with Large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icture Placeholder 21"/>
          <p:cNvSpPr>
            <a:spLocks noGrp="1" noChangeAspect="1"/>
          </p:cNvSpPr>
          <p:nvPr>
            <p:ph type="pic" sz="quarter" idx="14"/>
          </p:nvPr>
        </p:nvSpPr>
        <p:spPr>
          <a:xfrm>
            <a:off x="2286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8" name="Picture Placeholder 27"/>
          <p:cNvSpPr>
            <a:spLocks noGrp="1" noChangeAspect="1"/>
          </p:cNvSpPr>
          <p:nvPr>
            <p:ph type="pic" sz="quarter" idx="31"/>
          </p:nvPr>
        </p:nvSpPr>
        <p:spPr>
          <a:xfrm>
            <a:off x="43434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Picture Placeholder 3"/>
          <p:cNvSpPr>
            <a:spLocks noGrp="1" noChangeAspect="1"/>
          </p:cNvSpPr>
          <p:nvPr>
            <p:ph type="pic" sz="quarter" idx="30"/>
          </p:nvPr>
        </p:nvSpPr>
        <p:spPr>
          <a:xfrm>
            <a:off x="22860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Picture Placeholder 5"/>
          <p:cNvSpPr>
            <a:spLocks noGrp="1" noChangeAspect="1"/>
          </p:cNvSpPr>
          <p:nvPr>
            <p:ph type="pic" sz="quarter" idx="32"/>
          </p:nvPr>
        </p:nvSpPr>
        <p:spPr>
          <a:xfrm>
            <a:off x="6400800" y="416356"/>
            <a:ext cx="2006651" cy="2675534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Text Placeholder 30"/>
          <p:cNvSpPr>
            <a:spLocks noGrp="1"/>
          </p:cNvSpPr>
          <p:nvPr>
            <p:ph type="body" sz="quarter" idx="29" hasCustomPrompt="1"/>
          </p:nvPr>
        </p:nvSpPr>
        <p:spPr>
          <a:xfrm>
            <a:off x="228600" y="3352800"/>
            <a:ext cx="8153400" cy="3048000"/>
          </a:xfrm>
        </p:spPr>
        <p:txBody>
          <a:bodyPr anchor="t" anchorCtr="0"/>
          <a:lstStyle>
            <a:lvl1pPr marL="0" marR="0" indent="0" algn="l">
              <a:buFontTx/>
              <a:buNone/>
              <a:defRPr sz="2800" baseline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dt" sz="half" idx="33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4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5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4-Up: 1 Portrait with 3 Landscap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4"/>
          </p:nvPr>
        </p:nvSpPr>
        <p:spPr>
          <a:xfrm>
            <a:off x="343292" y="257665"/>
            <a:ext cx="4764388" cy="63525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6" name="Picture Placeholder 25"/>
          <p:cNvSpPr>
            <a:spLocks noGrp="1"/>
          </p:cNvSpPr>
          <p:nvPr>
            <p:ph type="pic" sz="quarter" idx="18"/>
          </p:nvPr>
        </p:nvSpPr>
        <p:spPr>
          <a:xfrm>
            <a:off x="5446340" y="257665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2"/>
          </p:nvPr>
        </p:nvSpPr>
        <p:spPr>
          <a:xfrm>
            <a:off x="5446340" y="2432657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3" name="Picture Placeholder 12"/>
          <p:cNvSpPr>
            <a:spLocks noGrp="1"/>
          </p:cNvSpPr>
          <p:nvPr>
            <p:ph type="pic" sz="quarter" idx="23"/>
          </p:nvPr>
        </p:nvSpPr>
        <p:spPr>
          <a:xfrm>
            <a:off x="5446340" y="4607649"/>
            <a:ext cx="2670050" cy="2002536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6" name="Rectangle 5"/>
          <p:cNvSpPr>
            <a:spLocks noGrp="1"/>
          </p:cNvSpPr>
          <p:nvPr>
            <p:ph type="dt" sz="half" idx="24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7" name="Rectangle 6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ftr" sz="quarter" idx="26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-Up: 3 Landscape with 2 Portra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Picture Placeholder 18"/>
          <p:cNvSpPr>
            <a:spLocks noGrp="1"/>
          </p:cNvSpPr>
          <p:nvPr>
            <p:ph type="pic" sz="quarter" idx="14"/>
          </p:nvPr>
        </p:nvSpPr>
        <p:spPr>
          <a:xfrm>
            <a:off x="228600" y="34290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17"/>
          </p:nvPr>
        </p:nvSpPr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5" name="Picture Placeholder 14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070154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1" name="Picture Placeholder 30"/>
          <p:cNvSpPr>
            <a:spLocks noGrp="1"/>
          </p:cNvSpPr>
          <p:nvPr>
            <p:ph type="pic" sz="quarter" idx="27"/>
          </p:nvPr>
        </p:nvSpPr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7" name="Picture Placeholder 16"/>
          <p:cNvSpPr>
            <a:spLocks noGrp="1"/>
          </p:cNvSpPr>
          <p:nvPr>
            <p:ph type="pic" sz="quarter" idx="28"/>
          </p:nvPr>
        </p:nvSpPr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Rectangle 6"/>
          <p:cNvSpPr>
            <a:spLocks noGrp="1"/>
          </p:cNvSpPr>
          <p:nvPr>
            <p:ph type="dt" sz="half" idx="29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sldNum" sz="quarter" idx="30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ftr" sz="quarter" idx="3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5-Up: 2 Landscape with 3 Portrai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/>
          <p:cNvSpPr>
            <a:spLocks noGrp="1"/>
          </p:cNvSpPr>
          <p:nvPr>
            <p:ph type="pic" sz="quarter" idx="26"/>
          </p:nvPr>
        </p:nvSpPr>
        <p:spPr>
          <a:xfrm>
            <a:off x="2286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7" name="Picture Placeholder 6"/>
          <p:cNvSpPr>
            <a:spLocks noGrp="1"/>
          </p:cNvSpPr>
          <p:nvPr>
            <p:ph type="pic" sz="quarter" idx="29"/>
          </p:nvPr>
        </p:nvSpPr>
        <p:spPr>
          <a:xfrm>
            <a:off x="228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7" name="Picture Placeholder 26"/>
          <p:cNvSpPr>
            <a:spLocks noGrp="1"/>
          </p:cNvSpPr>
          <p:nvPr>
            <p:ph type="pic" sz="quarter" idx="30"/>
          </p:nvPr>
        </p:nvSpPr>
        <p:spPr>
          <a:xfrm>
            <a:off x="4419600" y="3867150"/>
            <a:ext cx="39624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3"/>
          </a:fillRef>
          <a:effectRef idx="1">
            <a:schemeClr val="accent3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4" name="Picture Placeholder 13"/>
          <p:cNvSpPr>
            <a:spLocks noGrp="1"/>
          </p:cNvSpPr>
          <p:nvPr>
            <p:ph type="pic" sz="quarter" idx="27"/>
          </p:nvPr>
        </p:nvSpPr>
        <p:spPr>
          <a:xfrm>
            <a:off x="30099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12" name="Picture Placeholder 11"/>
          <p:cNvSpPr>
            <a:spLocks noGrp="1"/>
          </p:cNvSpPr>
          <p:nvPr>
            <p:ph type="pic" sz="quarter" idx="28"/>
          </p:nvPr>
        </p:nvSpPr>
        <p:spPr>
          <a:xfrm>
            <a:off x="5791200" y="228600"/>
            <a:ext cx="2606040" cy="347472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/>
          <a:lstStyle>
            <a:lvl1pPr marL="342900" indent="-342900" algn="ctr" rtl="0" latinLnBrk="0">
              <a:spcBef>
                <a:spcPct val="20000"/>
              </a:spcBef>
              <a:defRPr lang="en-US" sz="2000" dirty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342900" indent="-342900" algn="ctr" rtl="0" latinLnBrk="0">
              <a:spcBef>
                <a:spcPct val="20000"/>
              </a:spcBef>
              <a:buFontTx/>
              <a:buNone/>
            </a:pPr>
            <a:r>
              <a:rPr lang="en-US" sz="2000" smtClean="0">
                <a:solidFill>
                  <a:schemeClr val="tx2"/>
                </a:solidFill>
                <a:latin typeface="+mn-lt"/>
                <a:ea typeface="+mn-ea"/>
                <a:cs typeface="+mn-cs"/>
              </a:rPr>
              <a:t>Click icon to add picture</a:t>
            </a:r>
            <a:endParaRPr lang="en-US" sz="2000" dirty="0">
              <a:solidFill>
                <a:schemeClr val="tx2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8" name="Rectangle 7"/>
          <p:cNvSpPr>
            <a:spLocks noGrp="1"/>
          </p:cNvSpPr>
          <p:nvPr>
            <p:ph type="dt" sz="half" idx="31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sldNum" sz="quarter" idx="3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ftr" sz="quarter" idx="33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2133600" y="762000"/>
            <a:ext cx="4873334" cy="48768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5" hasCustomPrompt="1"/>
          </p:nvPr>
        </p:nvSpPr>
        <p:spPr>
          <a:xfrm>
            <a:off x="2133600" y="5715000"/>
            <a:ext cx="4876800" cy="8382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16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17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18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-Up Squa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 noChangeAspect="1"/>
          </p:cNvSpPr>
          <p:nvPr>
            <p:ph type="pic" sz="quarter" idx="13"/>
          </p:nvPr>
        </p:nvSpPr>
        <p:spPr>
          <a:xfrm>
            <a:off x="495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0" marR="0" indent="1588" algn="ctr" rtl="0" latinLnBrk="0">
              <a:spcBef>
                <a:spcPct val="20000"/>
              </a:spcBef>
              <a:buFontTx/>
              <a:buNone/>
              <a:defRPr sz="24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7" name="Picture Placeholder 6"/>
          <p:cNvSpPr>
            <a:spLocks noGrp="1" noChangeAspect="1"/>
          </p:cNvSpPr>
          <p:nvPr>
            <p:ph type="pic" sz="quarter" idx="14"/>
          </p:nvPr>
        </p:nvSpPr>
        <p:spPr>
          <a:xfrm>
            <a:off x="1145273" y="1371600"/>
            <a:ext cx="3198127" cy="3200400"/>
          </a:xfr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1588" algn="ctr" rtl="0" latinLnBrk="0">
              <a:spcBef>
                <a:spcPct val="20000"/>
              </a:spcBef>
              <a:buFontTx/>
              <a:buNone/>
            </a:pPr>
            <a:r>
              <a:rPr lang="en-US" sz="2400" i="0" smtClean="0"/>
              <a:t>Click icon to add picture</a:t>
            </a:r>
            <a:endParaRPr lang="en-US" sz="2400" i="0" dirty="0"/>
          </a:p>
        </p:txBody>
      </p:sp>
      <p:sp>
        <p:nvSpPr>
          <p:cNvPr id="8" name="Text Placeholder 7"/>
          <p:cNvSpPr>
            <a:spLocks noGrp="1"/>
          </p:cNvSpPr>
          <p:nvPr>
            <p:ph type="body" sz="quarter" idx="15" hasCustomPrompt="1"/>
          </p:nvPr>
        </p:nvSpPr>
        <p:spPr>
          <a:xfrm>
            <a:off x="4953000" y="4648200"/>
            <a:ext cx="32004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9" name="Text Placeholder 8"/>
          <p:cNvSpPr>
            <a:spLocks noGrp="1"/>
          </p:cNvSpPr>
          <p:nvPr>
            <p:ph type="body" sz="quarter" idx="16" hasCustomPrompt="1"/>
          </p:nvPr>
        </p:nvSpPr>
        <p:spPr>
          <a:xfrm>
            <a:off x="1143000" y="4648200"/>
            <a:ext cx="3200400" cy="1295400"/>
          </a:xfrm>
        </p:spPr>
        <p:txBody>
          <a:bodyPr tIns="91440" rIns="9144" bIns="91440" anchor="t"/>
          <a:lstStyle>
            <a:lvl1pPr marL="0" marR="0" indent="0" algn="l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dt" sz="half" idx="17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11" name="Rectangle 10"/>
          <p:cNvSpPr>
            <a:spLocks noGrp="1"/>
          </p:cNvSpPr>
          <p:nvPr>
            <p:ph type="sldNum" sz="quarter" idx="18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12" name="Rectangle 11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a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/>
          <p:cNvSpPr>
            <a:spLocks noGrp="1"/>
          </p:cNvSpPr>
          <p:nvPr>
            <p:ph type="pic" sz="quarter" idx="30"/>
          </p:nvPr>
        </p:nvSpPr>
        <p:spPr>
          <a:xfrm>
            <a:off x="228600" y="1524000"/>
            <a:ext cx="8229600" cy="2743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5"/>
          </a:fillRef>
          <a:effectRef idx="1">
            <a:schemeClr val="accent5"/>
          </a:effectRef>
          <a:fontRef idx="minor">
            <a:schemeClr val="lt1"/>
          </a:fontRef>
        </p:style>
        <p:txBody>
          <a:bodyPr vert="horz" anchor="t">
            <a:normAutofit/>
          </a:bodyPr>
          <a:lstStyle>
            <a:lvl1pPr marL="342900" marR="0" indent="-342900" algn="ctr" rtl="0" latinLnBrk="0">
              <a:spcBef>
                <a:spcPct val="20000"/>
              </a:spcBef>
              <a:buFontTx/>
              <a:buNone/>
              <a:defRPr sz="2000" i="0">
                <a:solidFill>
                  <a:schemeClr val="tx2"/>
                </a:solidFill>
                <a:latin typeface="+mn-lt"/>
                <a:ea typeface="+mn-ea"/>
                <a:cs typeface="+mn-cs"/>
              </a:defRPr>
            </a:lvl1pPr>
            <a:extLst/>
          </a:lstStyle>
          <a:p>
            <a:pPr marL="0" marR="0" indent="0" algn="ctr" rtl="0" latinLnBrk="0">
              <a:buFontTx/>
              <a:buNone/>
            </a:pPr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31" hasCustomPrompt="1"/>
          </p:nvPr>
        </p:nvSpPr>
        <p:spPr>
          <a:xfrm>
            <a:off x="228600" y="4343400"/>
            <a:ext cx="8229600" cy="1676400"/>
          </a:xfrm>
        </p:spPr>
        <p:txBody>
          <a:bodyPr tIns="91440" rIns="9144" bIns="91440" anchor="t"/>
          <a:lstStyle>
            <a:lvl1pPr marL="0" marR="0" indent="0" algn="r">
              <a:buFontTx/>
              <a:buNone/>
              <a:defRPr sz="2000" i="0"/>
            </a:lvl1pPr>
            <a:extLst/>
          </a:lstStyle>
          <a:p>
            <a:pPr lvl="0"/>
            <a:r>
              <a:rPr lang="en-US" dirty="0" smtClean="0"/>
              <a:t>Click to add caption</a:t>
            </a:r>
            <a:endParaRPr lang="en-US" dirty="0"/>
          </a:p>
        </p:txBody>
      </p:sp>
      <p:sp>
        <p:nvSpPr>
          <p:cNvPr id="8" name="Rectangle 7"/>
          <p:cNvSpPr>
            <a:spLocks noGrp="1"/>
          </p:cNvSpPr>
          <p:nvPr>
            <p:ph type="dt" sz="half" idx="32"/>
          </p:nvPr>
        </p:nvSpPr>
        <p:spPr/>
        <p:txBody>
          <a:bodyPr/>
          <a:lstStyle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/>
          </a:p>
        </p:txBody>
      </p:sp>
      <p:sp>
        <p:nvSpPr>
          <p:cNvPr id="9" name="Rectangle 8"/>
          <p:cNvSpPr>
            <a:spLocks noGrp="1"/>
          </p:cNvSpPr>
          <p:nvPr>
            <p:ph type="sldNum" sz="quarter" idx="33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>
                <a:solidFill>
                  <a:srgbClr val="FFFFFF"/>
                </a:solidFill>
              </a:rPr>
              <a:pPr/>
              <a:t>‹#›</a:t>
            </a:fld>
            <a:endParaRPr lang="en-US" dirty="0"/>
          </a:p>
        </p:txBody>
      </p:sp>
      <p:sp>
        <p:nvSpPr>
          <p:cNvPr id="10" name="Rectangle 9"/>
          <p:cNvSpPr>
            <a:spLocks noGrp="1"/>
          </p:cNvSpPr>
          <p:nvPr>
            <p:ph type="ftr" sz="quarter" idx="34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/>
              <a:pPr/>
              <a:t>5/15/2009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9668B50E-0B48-4566-8609-C51CF752A7DF}" type="datetimeFigureOut">
              <a:rPr lang="en-US" smtClean="0"/>
              <a:pPr/>
              <a:t>5/15/2009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8A4431D5-1B33-458B-8AFD-CECCB0FA18CB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 rot="16200000">
            <a:off x="5315559" y="3268980"/>
            <a:ext cx="6858000" cy="320040"/>
          </a:xfrm>
          <a:prstGeom prst="rect">
            <a:avLst/>
          </a:prstGeom>
          <a:solidFill>
            <a:schemeClr val="accent6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 rot="16200000">
            <a:off x="5628132" y="3341399"/>
            <a:ext cx="6858000" cy="173736"/>
          </a:xfrm>
          <a:prstGeom prst="rect">
            <a:avLst/>
          </a:prstGeom>
          <a:solidFill>
            <a:schemeClr val="accent3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/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848600" cy="1143000"/>
          </a:xfrm>
          <a:prstGeom prst="rect">
            <a:avLst/>
          </a:prstGeom>
        </p:spPr>
        <p:txBody>
          <a:bodyPr vert="horz" rtlCol="0" anchor="ctr">
            <a:normAutofit/>
          </a:bodyPr>
          <a:lstStyle>
            <a:extLst/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7848600" cy="4525963"/>
          </a:xfrm>
          <a:prstGeom prst="rect">
            <a:avLst/>
          </a:prstGeom>
        </p:spPr>
        <p:txBody>
          <a:bodyPr vert="horz" rtlCol="0">
            <a:normAutofit/>
          </a:bodyPr>
          <a:lstStyle>
            <a:extLst/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6200000">
            <a:off x="7696200" y="1012825"/>
            <a:ext cx="2133600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  <a:extLst/>
          </a:lstStyle>
          <a:p>
            <a:pPr algn="r"/>
            <a:fld id="{9668B50E-0B48-4566-8609-C51CF752A7DF}" type="datetimeFigureOut">
              <a:rPr lang="en-US" smtClean="0">
                <a:solidFill>
                  <a:schemeClr val="bg1"/>
                </a:solidFill>
              </a:rPr>
              <a:pPr algn="r"/>
              <a:t>5/15/2009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 rot="16200000">
            <a:off x="7162800" y="3832226"/>
            <a:ext cx="3200400" cy="365125"/>
          </a:xfrm>
          <a:prstGeom prst="rect">
            <a:avLst/>
          </a:prstGeom>
        </p:spPr>
        <p:txBody>
          <a:bodyPr vert="horz" rtlCol="0" anchor="ctr"/>
          <a:lstStyle>
            <a:lvl1pPr algn="l">
              <a:defRPr sz="1200">
                <a:solidFill>
                  <a:schemeClr val="bg1"/>
                </a:solidFill>
              </a:defRPr>
            </a:lvl1pPr>
            <a:extLst/>
          </a:lstStyle>
          <a:p>
            <a:pPr algn="l"/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5400000">
            <a:off x="8278813" y="5962650"/>
            <a:ext cx="968375" cy="365125"/>
          </a:xfrm>
          <a:prstGeom prst="rect">
            <a:avLst/>
          </a:prstGeom>
        </p:spPr>
        <p:txBody>
          <a:bodyPr vert="horz" rtlCol="0" anchor="ctr"/>
          <a:lstStyle>
            <a:lvl1pPr algn="r">
              <a:defRPr sz="1200">
                <a:solidFill>
                  <a:schemeClr val="bg1"/>
                </a:solidFill>
              </a:defRPr>
            </a:lvl1pPr>
            <a:extLst/>
          </a:lstStyle>
          <a:p>
            <a:fld id="{8A4431D5-1B33-458B-8AFD-CECCB0FA18CB}" type="slidenum">
              <a:rPr lang="en-US" smtClean="0">
                <a:solidFill>
                  <a:schemeClr val="bg1"/>
                </a:solidFill>
              </a:rPr>
              <a:pPr/>
              <a:t>‹#›</a:t>
            </a:fld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8895749" y="-733"/>
            <a:ext cx="76200" cy="6858000"/>
          </a:xfrm>
          <a:prstGeom prst="rect">
            <a:avLst/>
          </a:prstGeom>
          <a:solidFill>
            <a:schemeClr val="accent1"/>
          </a:solidFill>
          <a:ln w="3492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/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  <p:sldLayoutId id="2147483667" r:id="rId19"/>
    <p:sldLayoutId id="2147483668" r:id="rId20"/>
    <p:sldLayoutId id="2147483669" r:id="rId21"/>
    <p:sldLayoutId id="2147483670" r:id="rId22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extLst/>
    </p:titleStyle>
    <p:bodyStyle>
      <a:lvl1pPr marL="342900" indent="-342900" algn="l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hangingPunct="1">
        <a:defRPr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5.xml"/><Relationship Id="rId5" Type="http://schemas.openxmlformats.org/officeDocument/2006/relationships/image" Target="../media/image5.jpe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Relationship Id="rId5" Type="http://schemas.openxmlformats.org/officeDocument/2006/relationships/image" Target="../media/image7.jpeg"/><Relationship Id="rId4" Type="http://schemas.openxmlformats.org/officeDocument/2006/relationships/image" Target="../media/image6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7" Type="http://schemas.openxmlformats.org/officeDocument/2006/relationships/image" Target="../media/image10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9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j0178459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l="6255" r="6255"/>
          <a:stretch>
            <a:fillRect/>
          </a:stretch>
        </p:blipFill>
        <p:spPr/>
      </p:pic>
      <p:sp>
        <p:nvSpPr>
          <p:cNvPr id="7" name="Rectangle 6"/>
          <p:cNvSpPr>
            <a:spLocks noGrp="1"/>
          </p:cNvSpPr>
          <p:nvPr>
            <p:ph type="body" sz="quarter" idx="15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10"/>
          </p:nvPr>
        </p:nvSpPr>
        <p:spPr/>
        <p:txBody>
          <a:bodyPr/>
          <a:lstStyle/>
          <a:p>
            <a:r>
              <a:rPr lang="en-US" dirty="0"/>
              <a:t>Contemporary Photo Album</a:t>
            </a:r>
          </a:p>
        </p:txBody>
      </p:sp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t="2556" b="2556"/>
          <a:stretch>
            <a:fillRect/>
          </a:stretch>
        </p:blipFill>
        <p:spPr>
          <a:xfrm>
            <a:off x="304800" y="228600"/>
            <a:ext cx="4754563" cy="63246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5" name="Text Placeholder 4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This photo album contains sample pages to get you started.</a:t>
            </a:r>
          </a:p>
          <a:p>
            <a:endParaRPr lang="en-US" dirty="0"/>
          </a:p>
          <a:p>
            <a:r>
              <a:rPr lang="en-US" dirty="0"/>
              <a:t>To add your own pages, click the </a:t>
            </a:r>
            <a:r>
              <a:rPr lang="en-US" b="1" dirty="0"/>
              <a:t>Home</a:t>
            </a:r>
            <a:r>
              <a:rPr lang="en-US" dirty="0"/>
              <a:t> tab, then click the </a:t>
            </a:r>
            <a:r>
              <a:rPr lang="en-US" b="1" dirty="0"/>
              <a:t>New Slide</a:t>
            </a:r>
            <a:r>
              <a:rPr lang="en-US" dirty="0"/>
              <a:t> gallery.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>
            <a:spLocks noGrp="1"/>
          </p:cNvSpPr>
          <p:nvPr>
            <p:ph type="body" sz="quarter" idx="17"/>
          </p:nvPr>
        </p:nvSpPr>
        <p:spPr/>
        <p:txBody>
          <a:bodyPr/>
          <a:lstStyle>
            <a:extLst/>
          </a:lstStyle>
          <a:p>
            <a:r>
              <a:rPr lang="en-US" dirty="0"/>
              <a:t>Choose a layout…</a:t>
            </a:r>
          </a:p>
        </p:txBody>
      </p:sp>
      <p:pic>
        <p:nvPicPr>
          <p:cNvPr id="10" name="j0341658.jpg"/>
          <p:cNvPicPr>
            <a:picLocks noGrp="1" noChangeAspect="1"/>
          </p:cNvPicPr>
          <p:nvPr>
            <p:ph type="pic" sz="quarter" idx="11"/>
          </p:nvPr>
        </p:nvPicPr>
        <p:blipFill>
          <a:blip r:embed="rId3" cstate="print"/>
          <a:srcRect t="16826" b="16826"/>
          <a:stretch>
            <a:fillRect/>
          </a:stretch>
        </p:blipFill>
        <p:spPr>
          <a:xfrm>
            <a:off x="434975" y="2146300"/>
            <a:ext cx="2362200" cy="21971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pic>
        <p:nvPicPr>
          <p:cNvPr id="18" name="crop_j0175548.png"/>
          <p:cNvPicPr>
            <a:picLocks noGrp="1" noChangeAspect="1"/>
          </p:cNvPicPr>
          <p:nvPr>
            <p:ph type="pic" sz="quarter" idx="18"/>
          </p:nvPr>
        </p:nvPicPr>
        <p:blipFill>
          <a:blip r:embed="rId4" cstate="print"/>
          <a:srcRect/>
          <a:stretch>
            <a:fillRect/>
          </a:stretch>
        </p:blipFill>
        <p:spPr>
          <a:xfrm>
            <a:off x="2949575" y="2133600"/>
            <a:ext cx="2209800" cy="22098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pic>
        <p:nvPicPr>
          <p:cNvPr id="9" name="j0321087.jpg"/>
          <p:cNvPicPr>
            <a:picLocks noGrp="1" noChangeAspect="1"/>
          </p:cNvPicPr>
          <p:nvPr>
            <p:ph type="pic" sz="quarter" idx="19"/>
          </p:nvPr>
        </p:nvPicPr>
        <p:blipFill>
          <a:blip r:embed="rId5" cstate="print"/>
          <a:srcRect l="14333" r="14333"/>
          <a:stretch>
            <a:fillRect/>
          </a:stretch>
        </p:blipFill>
        <p:spPr>
          <a:xfrm>
            <a:off x="5311775" y="2133600"/>
            <a:ext cx="2209800" cy="22098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/>
        </p:spPr>
      </p:pic>
      <p:sp>
        <p:nvSpPr>
          <p:cNvPr id="7" name="Text Placeholder 6"/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US" dirty="0"/>
              <a:t>…then click the placeholders to add your own pictures and captions.</a:t>
            </a: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duotone>
              <a:srgbClr val="000000"/>
              <a:schemeClr val="accent5"/>
            </a:duotone>
          </a:blip>
          <a:srcRect t="2556" b="2556"/>
          <a:stretch>
            <a:fillRect/>
          </a:stretch>
        </p:blipFill>
        <p:spPr>
          <a:xfrm>
            <a:off x="304800" y="228600"/>
            <a:ext cx="4754563" cy="63246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sp>
        <p:nvSpPr>
          <p:cNvPr id="4" name="Text Placeholder 3"/>
          <p:cNvSpPr>
            <a:spLocks noGrp="1"/>
          </p:cNvSpPr>
          <p:nvPr>
            <p:ph type="body" sz="quarter" idx="11"/>
          </p:nvPr>
        </p:nvSpPr>
        <p:spPr/>
        <p:txBody>
          <a:bodyPr/>
          <a:lstStyle/>
          <a:p>
            <a:r>
              <a:rPr lang="en-US" dirty="0"/>
              <a:t>On the </a:t>
            </a:r>
            <a:r>
              <a:rPr lang="en-US" b="1" dirty="0"/>
              <a:t>Picture Tools | Format</a:t>
            </a:r>
            <a:r>
              <a:rPr lang="en-US" dirty="0"/>
              <a:t> tab, you can create your own frames and make picture corrections such as adjusting contrast and brightness or cropping the picture for just the right look.</a:t>
            </a:r>
          </a:p>
          <a:p>
            <a:endParaRPr lang="en-US" dirty="0"/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8"/>
          <p:cNvSpPr>
            <a:spLocks noGrp="1"/>
          </p:cNvSpPr>
          <p:nvPr>
            <p:ph type="body" sz="quarter" idx="13"/>
          </p:nvPr>
        </p:nvSpPr>
        <p:spPr>
          <a:xfrm>
            <a:off x="228600" y="4343400"/>
            <a:ext cx="2590800" cy="1295400"/>
          </a:xfrm>
        </p:spPr>
        <p:txBody>
          <a:bodyPr/>
          <a:lstStyle>
            <a:extLst/>
          </a:lstStyle>
          <a:p>
            <a:r>
              <a:rPr lang="en-US" dirty="0"/>
              <a:t>Picture Quick Styles  give you great looking “frames” in a single click.</a:t>
            </a:r>
          </a:p>
        </p:txBody>
      </p:sp>
      <p:pic>
        <p:nvPicPr>
          <p:cNvPr id="25" name="j0321055.jpg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/>
          <a:srcRect t="2444" b="2444"/>
          <a:stretch>
            <a:fillRect/>
          </a:stretch>
        </p:blipFill>
        <p:spPr>
          <a:xfrm>
            <a:off x="228600" y="723900"/>
            <a:ext cx="2400300" cy="3200400"/>
          </a:xfrm>
          <a:prstGeom prst="rect">
            <a:avLst/>
          </a:prstGeom>
          <a:ln>
            <a:noFill/>
          </a:ln>
          <a:effectLst>
            <a:softEdge rad="112500"/>
          </a:effectLst>
          <a:scene3d>
            <a:camera prst="orthographicFront"/>
            <a:lightRig rig="balanced" dir="t"/>
          </a:scene3d>
          <a:sp3d prstMaterial="plastic">
            <a:bevelT w="0" h="0"/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5" name="j0321101.jpg"/>
          <p:cNvPicPr>
            <a:picLocks noGrp="1" noChangeAspect="1"/>
          </p:cNvPicPr>
          <p:nvPr>
            <p:ph type="pic" sz="quarter" idx="11"/>
          </p:nvPr>
        </p:nvPicPr>
        <p:blipFill>
          <a:blip r:embed="rId4" cstate="print"/>
          <a:srcRect t="2444" b="2444"/>
          <a:stretch>
            <a:fillRect/>
          </a:stretch>
        </p:blipFill>
        <p:spPr>
          <a:xfrm>
            <a:off x="3162300" y="723900"/>
            <a:ext cx="24003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  <p:pic>
        <p:nvPicPr>
          <p:cNvPr id="4" name="j0341706.jpg"/>
          <p:cNvPicPr>
            <a:picLocks noGrp="1" noChangeAspect="1"/>
          </p:cNvPicPr>
          <p:nvPr>
            <p:ph type="pic" sz="quarter" idx="12"/>
          </p:nvPr>
        </p:nvPicPr>
        <p:blipFill>
          <a:blip r:embed="rId5" cstate="print"/>
          <a:srcRect t="2444" b="2444"/>
          <a:stretch>
            <a:fillRect/>
          </a:stretch>
        </p:blipFill>
        <p:spPr>
          <a:xfrm>
            <a:off x="6096000" y="723900"/>
            <a:ext cx="2400300" cy="3200400"/>
          </a:xfrm>
          <a:prstGeom prst="rect">
            <a:avLst/>
          </a:prstGeom>
          <a:solidFill>
            <a:srgbClr val="FFFFFF">
              <a:shade val="85000"/>
            </a:srgbClr>
          </a:solidFill>
          <a:ln w="101600" cap="sq">
            <a:solidFill>
              <a:srgbClr val="FDFDFD"/>
            </a:solidFill>
            <a:miter lim="800000"/>
          </a:ln>
          <a:effectLst>
            <a:outerShdw blurRad="57150" dist="37500" dir="7560000" sy="98000" kx="110000" ky="200000" algn="tl" rotWithShape="0">
              <a:srgbClr val="000000">
                <a:alpha val="20000"/>
              </a:srgbClr>
            </a:outerShdw>
          </a:effectLst>
          <a:scene3d>
            <a:camera prst="perspectiveRelaxed">
              <a:rot lat="18960000" lon="0" rev="0"/>
            </a:camera>
            <a:lightRig rig="twoPt" dir="t">
              <a:rot lat="0" lon="0" rev="7200000"/>
            </a:lightRig>
          </a:scene3d>
          <a:sp3d prstMaterial="matte">
            <a:bevelT w="22860" h="12700"/>
            <a:contourClr>
              <a:srgbClr val="FFFFFF"/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j0175361.jpg"/>
          <p:cNvPicPr>
            <a:picLocks noGrp="1" noChangeAspect="1"/>
          </p:cNvPicPr>
          <p:nvPr>
            <p:ph type="pic" sz="quarter" idx="17"/>
          </p:nvPr>
        </p:nvPicPr>
        <p:blipFill>
          <a:blip r:embed="rId3" cstate="print"/>
          <a:srcRect l="5333" r="5333"/>
          <a:stretch>
            <a:fillRect/>
          </a:stretch>
        </p:blipFill>
        <p:spPr>
          <a:xfrm>
            <a:off x="2438400" y="228600"/>
            <a:ext cx="5562600" cy="417195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6" name="j0321087.jpg"/>
          <p:cNvPicPr>
            <a:picLocks noGrp="1" noChangeAspect="1"/>
          </p:cNvPicPr>
          <p:nvPr>
            <p:ph type="pic" sz="quarter" idx="26"/>
          </p:nvPr>
        </p:nvPicPr>
        <p:blipFill>
          <a:blip r:embed="rId4" cstate="print"/>
          <a:srcRect l="26367" r="26367"/>
          <a:stretch>
            <a:fillRect/>
          </a:stretch>
        </p:blipFill>
        <p:spPr>
          <a:xfrm>
            <a:off x="228600" y="228600"/>
            <a:ext cx="20701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8" name="j0321101.jpg"/>
          <p:cNvPicPr>
            <a:picLocks noGrp="1" noChangeAspect="1"/>
          </p:cNvPicPr>
          <p:nvPr>
            <p:ph type="pic" sz="quarter" idx="14"/>
          </p:nvPr>
        </p:nvPicPr>
        <p:blipFill>
          <a:blip r:embed="rId5" cstate="print"/>
          <a:srcRect l="3556" r="3556"/>
          <a:stretch>
            <a:fillRect/>
          </a:stretch>
        </p:blipFill>
        <p:spPr>
          <a:xfrm>
            <a:off x="228600" y="3429000"/>
            <a:ext cx="2070100" cy="31242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2" name="j0321097.jpg"/>
          <p:cNvPicPr>
            <a:picLocks noGrp="1" noChangeAspect="1"/>
          </p:cNvPicPr>
          <p:nvPr>
            <p:ph type="pic" sz="quarter" idx="28"/>
          </p:nvPr>
        </p:nvPicPr>
        <p:blipFill>
          <a:blip r:embed="rId6" cstate="print"/>
          <a:srcRect l="2444" r="2444"/>
          <a:stretch>
            <a:fillRect/>
          </a:stretch>
        </p:blipFill>
        <p:spPr>
          <a:xfrm>
            <a:off x="24384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  <p:pic>
        <p:nvPicPr>
          <p:cNvPr id="15" name="j0321089.jpg"/>
          <p:cNvPicPr>
            <a:picLocks noGrp="1" noChangeAspect="1"/>
          </p:cNvPicPr>
          <p:nvPr>
            <p:ph type="pic" sz="quarter" idx="27"/>
          </p:nvPr>
        </p:nvPicPr>
        <p:blipFill>
          <a:blip r:embed="rId7" cstate="print"/>
          <a:srcRect l="2444" r="2444"/>
          <a:stretch>
            <a:fillRect/>
          </a:stretch>
        </p:blipFill>
        <p:spPr>
          <a:xfrm>
            <a:off x="5257800" y="4495800"/>
            <a:ext cx="2743200" cy="2057400"/>
          </a:xfrm>
          <a:prstGeom prst="rect">
            <a:avLst/>
          </a:prstGeom>
          <a:solidFill>
            <a:schemeClr val="bg1"/>
          </a:solidFill>
          <a:ln w="34925" cap="rnd" cmpd="sng" algn="ctr">
            <a:noFill/>
            <a:prstDash val="solid"/>
          </a:ln>
          <a:effectLst>
            <a:outerShdw blurRad="50800" algn="tl" rotWithShape="0">
              <a:srgbClr val="000000">
                <a:alpha val="64000"/>
              </a:srgbClr>
            </a:outerShdw>
          </a:effectLst>
        </p:spPr>
      </p:pic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ContemporaryPhotoAlbum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0000"/>
                <a:satMod val="155000"/>
              </a:schemeClr>
            </a:gs>
            <a:gs pos="35000">
              <a:schemeClr val="phClr">
                <a:shade val="75000"/>
                <a:satMod val="155000"/>
              </a:schemeClr>
            </a:gs>
            <a:gs pos="100000">
              <a:schemeClr val="phClr">
                <a:tint val="80000"/>
                <a:satMod val="255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100000" t="100000" r="100000" b="10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Grek" typeface=""/>
        <a:font script="Cyrl"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hade val="98000"/>
                <a:satMod val="300000"/>
              </a:schemeClr>
            </a:gs>
            <a:gs pos="25000">
              <a:schemeClr val="phClr">
                <a:tint val="37000"/>
                <a:shade val="98000"/>
                <a:satMod val="300000"/>
              </a:schemeClr>
            </a:gs>
            <a:gs pos="100000">
              <a:schemeClr val="phClr">
                <a:tint val="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75000"/>
                <a:satMod val="160000"/>
              </a:schemeClr>
            </a:gs>
            <a:gs pos="62000">
              <a:schemeClr val="phClr">
                <a:satMod val="125000"/>
              </a:schemeClr>
            </a:gs>
            <a:gs pos="100000">
              <a:schemeClr val="phClr">
                <a:tint val="80000"/>
                <a:satMod val="140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  <a:ln w="34925" cap="rnd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>
              <a:srgbClr val="000000">
                <a:alpha val="43137"/>
              </a:srgbClr>
            </a:outerShdw>
          </a:effectLst>
        </a:effectStyle>
        <a:effectStyle>
          <a:effectLst>
            <a:outerShdw blurRad="50800" dist="38100" dir="5400000">
              <a:srgbClr val="000000">
                <a:alpha val="45882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contourW="12700" prstMaterial="powder">
            <a:bevelT h="50800"/>
            <a:contourClr>
              <a:schemeClr val="phClr"/>
            </a:contourClr>
          </a:sp3d>
        </a:effectStyle>
        <a:effectStyle>
          <a:effectLst>
            <a:reflection blurRad="12700" stA="25000" endPos="28000" dist="38100" dir="5400000" sy="-100000"/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>
            <a:bevelT w="139700" h="38100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75000"/>
                <a:satMod val="250000"/>
              </a:schemeClr>
            </a:gs>
            <a:gs pos="20000">
              <a:schemeClr val="phClr">
                <a:shade val="85000"/>
                <a:satMod val="17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0000"/>
                <a:satMod val="145000"/>
              </a:schemeClr>
            </a:gs>
            <a:gs pos="30000">
              <a:schemeClr val="phClr">
                <a:shade val="65000"/>
                <a:satMod val="155000"/>
              </a:schemeClr>
            </a:gs>
            <a:gs pos="100000">
              <a:schemeClr val="phClr">
                <a:tint val="60000"/>
                <a:satMod val="17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104</Words>
  <Application>Microsoft Office PowerPoint</Application>
  <PresentationFormat>On-screen Show (4:3)</PresentationFormat>
  <Paragraphs>14</Paragraphs>
  <Slides>6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7" baseType="lpstr">
      <vt:lpstr>ContemporaryPhotoAlbum</vt:lpstr>
      <vt:lpstr>Slide 1</vt:lpstr>
      <vt:lpstr>Slide 2</vt:lpstr>
      <vt:lpstr>Slide 3</vt:lpstr>
      <vt:lpstr>Slide 4</vt:lpstr>
      <vt:lpstr>Slide 5</vt:lpstr>
      <vt:lpstr>Slide 6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2009-05-15T22:32:20Z</dcterms:created>
  <dcterms:modified xsi:type="dcterms:W3CDTF">2009-05-15T22:32:30Z</dcterms:modified>
</cp:coreProperties>
</file>