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pn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306" r:id="rId2"/>
    <p:sldId id="262" r:id="rId3"/>
    <p:sldId id="307" r:id="rId4"/>
    <p:sldId id="258" r:id="rId5"/>
    <p:sldId id="308" r:id="rId6"/>
    <p:sldId id="309" r:id="rId7"/>
    <p:sldId id="263" r:id="rId8"/>
    <p:sldId id="260" r:id="rId9"/>
    <p:sldId id="295" r:id="rId10"/>
    <p:sldId id="268" r:id="rId11"/>
    <p:sldId id="293" r:id="rId12"/>
    <p:sldId id="267" r:id="rId13"/>
    <p:sldId id="270" r:id="rId14"/>
    <p:sldId id="29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7500"/>
    <a:srgbClr val="F25F29"/>
    <a:srgbClr val="91BED4"/>
    <a:srgbClr val="F0F0F0"/>
    <a:srgbClr val="304269"/>
    <a:srgbClr val="D9E8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74" autoAdjust="0"/>
    <p:restoredTop sz="87368" autoAdjust="0"/>
  </p:normalViewPr>
  <p:slideViewPr>
    <p:cSldViewPr>
      <p:cViewPr varScale="1">
        <p:scale>
          <a:sx n="100" d="100"/>
          <a:sy n="100" d="100"/>
        </p:scale>
        <p:origin x="-1446" y="-84"/>
      </p:cViewPr>
      <p:guideLst>
        <p:guide orient="horz" pos="3168"/>
        <p:guide pos="43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096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4D7EC3-CD50-4DA5-B722-330229C0073D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712E5A-FBEB-4329-9E4A-5F20B492F51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E0011-04E0-4F3F-BFCE-633C944A425A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7D2AD7-BD31-48B9-8C8A-7D4EAE7F648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This template can be used as a starter file for a photo album.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D2AD7-BD31-48B9-8C8A-7D4EAE7F6485}" type="slidenum">
              <a:rPr lang="en-US" smtClean="0"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bum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8458200" cy="6858000"/>
          </a:xfrm>
          <a:prstGeom prst="rect">
            <a:avLst/>
          </a:prstGeom>
        </p:spPr>
      </p:pic>
      <p:sp>
        <p:nvSpPr>
          <p:cNvPr id="11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2950957" y="1191150"/>
            <a:ext cx="4937760" cy="983431"/>
          </a:xfrm>
          <a:solidFill>
            <a:schemeClr val="tx1">
              <a:lumMod val="95000"/>
              <a:lumOff val="5000"/>
              <a:alpha val="64000"/>
            </a:schemeClr>
          </a:solidFill>
          <a:ln w="38100" cmpd="dbl">
            <a:noFill/>
          </a:ln>
        </p:spPr>
        <p:txBody>
          <a:bodyPr tIns="137160" anchor="ctr" anchorCtr="0">
            <a:normAutofit/>
          </a:bodyPr>
          <a:lstStyle>
            <a:lvl1pPr algn="ctr">
              <a:buNone/>
              <a:defRPr sz="3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Master title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906973" y="1143000"/>
            <a:ext cx="5029200" cy="1066800"/>
          </a:xfrm>
          <a:prstGeom prst="rect">
            <a:avLst/>
          </a:prstGeom>
          <a:noFill/>
          <a:ln w="38100">
            <a:solidFill>
              <a:schemeClr val="tx1">
                <a:lumMod val="95000"/>
                <a:lumOff val="5000"/>
                <a:alpha val="54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bum Section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804047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646839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14665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6553200"/>
            <a:ext cx="289560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484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lbum Section with 3 Portrait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/>
          </p:cNvSpPr>
          <p:nvPr>
            <p:ph type="title" hasCustomPrompt="1"/>
          </p:nvPr>
        </p:nvSpPr>
        <p:spPr>
          <a:xfrm>
            <a:off x="457200" y="3390900"/>
            <a:ext cx="7781730" cy="990600"/>
          </a:xfrm>
        </p:spPr>
        <p:txBody>
          <a:bodyPr vert="horz" bIns="0" anchor="b" anchorCtr="0">
            <a:normAutofit/>
          </a:bodyPr>
          <a:lstStyle>
            <a:lvl1pPr>
              <a:defRPr sz="4400" b="1" baseline="0">
                <a:solidFill>
                  <a:srgbClr val="FC7500"/>
                </a:solidFill>
              </a:defRPr>
            </a:lvl1pPr>
            <a:extLst/>
          </a:lstStyle>
          <a:p>
            <a:r>
              <a:rPr lang="en-US" dirty="0" smtClean="0"/>
              <a:t>Click to add section title</a:t>
            </a:r>
            <a:endParaRPr lang="en-US" dirty="0"/>
          </a:p>
        </p:txBody>
      </p:sp>
      <p:sp>
        <p:nvSpPr>
          <p:cNvPr id="9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4572000"/>
            <a:ext cx="7772400" cy="838200"/>
          </a:xfrm>
        </p:spPr>
        <p:txBody>
          <a:bodyPr vert="horz" tIns="0"/>
          <a:lstStyle>
            <a:lvl1pPr algn="ctr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subtitle</a:t>
            </a:r>
            <a:endParaRPr lang="en-US" dirty="0"/>
          </a:p>
        </p:txBody>
      </p:sp>
      <p:sp>
        <p:nvSpPr>
          <p:cNvPr id="10" name="Rectangle 6"/>
          <p:cNvSpPr>
            <a:spLocks noGrp="1"/>
          </p:cNvSpPr>
          <p:nvPr>
            <p:ph type="pic" sz="quarter" idx="11"/>
          </p:nvPr>
        </p:nvSpPr>
        <p:spPr>
          <a:xfrm>
            <a:off x="490868" y="807195"/>
            <a:ext cx="2286000" cy="22860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1588" algn="ctr" defTabSz="914400" rtl="0" eaLnBrk="1" latinLnBrk="0" hangingPunct="1">
              <a:spcBef>
                <a:spcPct val="20000"/>
              </a:spcBef>
              <a:buFontTx/>
              <a:buNone/>
              <a:defRPr lang="en-US" sz="24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algn="ctr">
              <a:buFontTx/>
              <a:buNone/>
            </a:pPr>
            <a:r>
              <a:rPr lang="en-US" sz="2000" smtClean="0"/>
              <a:t>Click icon to add picture</a:t>
            </a:r>
            <a:endParaRPr lang="en-US" sz="2000" dirty="0"/>
          </a:p>
        </p:txBody>
      </p:sp>
      <p:sp>
        <p:nvSpPr>
          <p:cNvPr id="11" name="Rectangle 6"/>
          <p:cNvSpPr>
            <a:spLocks noGrp="1"/>
          </p:cNvSpPr>
          <p:nvPr>
            <p:ph type="pic" sz="quarter" idx="15"/>
          </p:nvPr>
        </p:nvSpPr>
        <p:spPr>
          <a:xfrm>
            <a:off x="3179134" y="807195"/>
            <a:ext cx="2286000" cy="22860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1588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algn="ctr">
              <a:buFontTx/>
              <a:buNone/>
            </a:pPr>
            <a:r>
              <a:rPr lang="en-US" sz="2000" smtClean="0"/>
              <a:t>Click icon to add picture</a:t>
            </a:r>
            <a:endParaRPr lang="en-US" sz="2000" dirty="0"/>
          </a:p>
        </p:txBody>
      </p:sp>
      <p:sp>
        <p:nvSpPr>
          <p:cNvPr id="12" name="Rectangle 6"/>
          <p:cNvSpPr>
            <a:spLocks noGrp="1"/>
          </p:cNvSpPr>
          <p:nvPr>
            <p:ph type="pic" sz="quarter" idx="16"/>
          </p:nvPr>
        </p:nvSpPr>
        <p:spPr>
          <a:xfrm>
            <a:off x="5867400" y="807195"/>
            <a:ext cx="2286000" cy="22860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1588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algn="ctr">
              <a:buFontTx/>
              <a:buNone/>
            </a:pPr>
            <a:r>
              <a:rPr lang="en-US" sz="2000" smtClean="0"/>
              <a:t>Click icon to add picture</a:t>
            </a:r>
            <a:endParaRPr lang="en-US" sz="2000" dirty="0"/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17"/>
          </p:nvPr>
        </p:nvSpPr>
        <p:spPr>
          <a:xfrm>
            <a:off x="2971800" y="6553200"/>
            <a:ext cx="289560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484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Rectangle 20"/>
          <p:cNvSpPr/>
          <p:nvPr userDrawn="1"/>
        </p:nvSpPr>
        <p:spPr>
          <a:xfrm>
            <a:off x="8524568" y="0"/>
            <a:ext cx="540774" cy="6858000"/>
          </a:xfrm>
          <a:prstGeom prst="rect">
            <a:avLst/>
          </a:prstGeom>
          <a:solidFill>
            <a:srgbClr val="91BE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C7500"/>
              </a:solidFill>
            </a:endParaRPr>
          </a:p>
        </p:txBody>
      </p:sp>
      <p:cxnSp>
        <p:nvCxnSpPr>
          <p:cNvPr id="22" name="Straight Connector 21"/>
          <p:cNvCxnSpPr/>
          <p:nvPr userDrawn="1"/>
        </p:nvCxnSpPr>
        <p:spPr>
          <a:xfrm rot="5400000">
            <a:off x="5693734" y="3429000"/>
            <a:ext cx="6858000" cy="0"/>
          </a:xfrm>
          <a:prstGeom prst="line">
            <a:avLst/>
          </a:prstGeom>
          <a:ln w="50800">
            <a:solidFill>
              <a:srgbClr val="91BED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ndscape with Transparent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/>
          <p:cNvSpPr>
            <a:spLocks noGrp="1" noChangeAspect="1"/>
          </p:cNvSpPr>
          <p:nvPr>
            <p:ph type="pic" sz="quarter" idx="14"/>
          </p:nvPr>
        </p:nvSpPr>
        <p:spPr>
          <a:xfrm>
            <a:off x="1143000" y="762000"/>
            <a:ext cx="6299200" cy="47244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i="0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6553200"/>
            <a:ext cx="289560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484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1170166" y="5669280"/>
            <a:ext cx="6297434" cy="731520"/>
          </a:xfrm>
          <a:prstGeom prst="rect">
            <a:avLst/>
          </a:prstGeom>
          <a:noFill/>
          <a:ln w="38100">
            <a:solidFill>
              <a:schemeClr val="tx1">
                <a:lumMod val="95000"/>
                <a:lumOff val="5000"/>
                <a:alpha val="54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219199" y="5715000"/>
            <a:ext cx="6191693" cy="632637"/>
          </a:xfrm>
          <a:solidFill>
            <a:schemeClr val="tx1">
              <a:alpha val="3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3000" b="1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804047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4800600"/>
            <a:ext cx="5486400" cy="566738"/>
          </a:xfrm>
          <a:solidFill>
            <a:srgbClr val="FC7500"/>
          </a:solidFill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676400" y="612775"/>
            <a:ext cx="5486400" cy="41148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6400" y="5443538"/>
            <a:ext cx="5486400" cy="80486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6553200"/>
            <a:ext cx="289560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484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804047" cy="6858000"/>
          </a:xfrm>
          <a:prstGeom prst="rect">
            <a:avLst/>
          </a:prstGeom>
        </p:spPr>
      </p:pic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6553200"/>
            <a:ext cx="289560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484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9"/>
          <p:cNvSpPr>
            <a:spLocks noGrp="1" noChangeAspect="1"/>
          </p:cNvSpPr>
          <p:nvPr>
            <p:ph type="pic" sz="quarter" idx="14"/>
          </p:nvPr>
        </p:nvSpPr>
        <p:spPr>
          <a:xfrm>
            <a:off x="1244600" y="304800"/>
            <a:ext cx="6299200" cy="4724400"/>
          </a:xfrm>
          <a:solidFill>
            <a:schemeClr val="bg1">
              <a:lumMod val="95000"/>
            </a:schemeClr>
          </a:solidFill>
          <a:ln w="38100" cap="sq" cmpd="sng" algn="ctr">
            <a:noFill/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lang="en-US" sz="2800" i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i="0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457200" y="5181600"/>
            <a:ext cx="7848600" cy="457200"/>
          </a:xfrm>
        </p:spPr>
        <p:txBody>
          <a:bodyPr>
            <a:normAutofit/>
          </a:bodyPr>
          <a:lstStyle>
            <a:lvl1pPr>
              <a:buNone/>
              <a:defRPr sz="2400" b="1" baseline="0">
                <a:solidFill>
                  <a:srgbClr val="FC7500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5715000"/>
            <a:ext cx="7848600" cy="685800"/>
          </a:xfrm>
        </p:spPr>
        <p:txBody>
          <a:bodyPr>
            <a:noAutofit/>
          </a:bodyPr>
          <a:lstStyle>
            <a:lvl1pPr>
              <a:buNone/>
              <a:defRPr sz="18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text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ndscape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477079" y="228600"/>
            <a:ext cx="8189844" cy="6172200"/>
          </a:xfrm>
          <a:prstGeom prst="rect">
            <a:avLst/>
          </a:prstGeom>
          <a:noFill/>
          <a:ln w="117475" cmpd="thinThick">
            <a:solidFill>
              <a:srgbClr val="FC75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9"/>
          <p:cNvSpPr>
            <a:spLocks noGrp="1" noChangeAspect="1"/>
          </p:cNvSpPr>
          <p:nvPr>
            <p:ph type="pic" sz="quarter" idx="13"/>
          </p:nvPr>
        </p:nvSpPr>
        <p:spPr>
          <a:xfrm>
            <a:off x="551994" y="299695"/>
            <a:ext cx="8040013" cy="6030010"/>
          </a:xfrm>
          <a:solidFill>
            <a:schemeClr val="bg1"/>
          </a:solidFill>
          <a:ln w="57150">
            <a:noFill/>
          </a:ln>
          <a:effectLst/>
        </p:spPr>
        <p:txBody>
          <a:bodyPr vert="horz" lIns="91440" tIns="45720" rIns="91440" bIns="45720" rtlCol="0">
            <a:normAutofit/>
          </a:bodyPr>
          <a:lstStyle>
            <a:lvl1pPr marL="342900" marR="0" indent="-342900" algn="ctr" defTabSz="914400" rtl="0" eaLnBrk="1" latinLnBrk="0" hangingPunct="1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  <a:defRPr lang="en-US" sz="2400" i="0" kern="1200" dirty="0">
                <a:solidFill>
                  <a:srgbClr val="FC7500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i="0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53200"/>
            <a:ext cx="289560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553200"/>
            <a:ext cx="21336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ndscape with Title">
    <p:bg>
      <p:bgPr>
        <a:solidFill>
          <a:srgbClr val="91BE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804047" cy="685800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FEED2B4-868F-4681-9E70-FF7ECCDC67D4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0F88FF4-1BD9-4AA8-B980-C7776087ABA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9"/>
          <p:cNvSpPr>
            <a:spLocks noGrp="1" noChangeAspect="1"/>
          </p:cNvSpPr>
          <p:nvPr>
            <p:ph type="pic" sz="quarter" idx="13"/>
          </p:nvPr>
        </p:nvSpPr>
        <p:spPr>
          <a:xfrm>
            <a:off x="533400" y="370790"/>
            <a:ext cx="8040013" cy="603001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marR="0" indent="-342900" algn="ctr" defTabSz="914400" rtl="0" eaLnBrk="1" latinLnBrk="0" hangingPunct="1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  <a:defRPr lang="en-US" sz="2400" i="0" kern="1200" dirty="0">
                <a:solidFill>
                  <a:srgbClr val="FC7500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i="0" dirty="0"/>
          </a:p>
        </p:txBody>
      </p:sp>
      <p:sp>
        <p:nvSpPr>
          <p:cNvPr id="7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5105400" y="5257800"/>
            <a:ext cx="4038600" cy="505047"/>
          </a:xfrm>
          <a:solidFill>
            <a:schemeClr val="tx1">
              <a:alpha val="46000"/>
            </a:schemeClr>
          </a:solidFill>
        </p:spPr>
        <p:txBody>
          <a:bodyPr>
            <a:normAutofit/>
          </a:bodyPr>
          <a:lstStyle>
            <a:lvl1pPr>
              <a:buNone/>
              <a:defRPr sz="28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Up Portrait with Captions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8"/>
          <p:cNvSpPr>
            <a:spLocks noGrp="1" noChangeAspect="1"/>
          </p:cNvSpPr>
          <p:nvPr>
            <p:ph type="pic" sz="quarter" idx="13"/>
          </p:nvPr>
        </p:nvSpPr>
        <p:spPr>
          <a:xfrm>
            <a:off x="4512497" y="381000"/>
            <a:ext cx="3431353" cy="4575141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1588" algn="ctr" defTabSz="914400" rtl="0" eaLnBrk="1" latinLnBrk="0" hangingPunct="1">
              <a:spcBef>
                <a:spcPct val="20000"/>
              </a:spcBef>
              <a:buFontTx/>
              <a:buNone/>
              <a:defRPr lang="en-US" sz="24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Click icon to add picture</a:t>
            </a:r>
            <a:endParaRPr lang="en-US" sz="2400" i="0" dirty="0"/>
          </a:p>
        </p:txBody>
      </p:sp>
      <p:sp>
        <p:nvSpPr>
          <p:cNvPr id="7" name="Rectangle 8"/>
          <p:cNvSpPr>
            <a:spLocks noGrp="1" noChangeAspect="1"/>
          </p:cNvSpPr>
          <p:nvPr>
            <p:ph type="pic" sz="quarter" idx="14"/>
          </p:nvPr>
        </p:nvSpPr>
        <p:spPr>
          <a:xfrm>
            <a:off x="857250" y="381000"/>
            <a:ext cx="3429000" cy="45720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Click icon to add picture</a:t>
            </a:r>
            <a:endParaRPr lang="en-US" sz="2400" i="0" dirty="0"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5181600"/>
            <a:ext cx="3476626" cy="1066800"/>
          </a:xfrm>
        </p:spPr>
        <p:txBody>
          <a:bodyPr lIns="91440" rIns="9144" anchor="t" anchorCtr="0">
            <a:noAutofit/>
          </a:bodyPr>
          <a:lstStyle>
            <a:lvl1pPr marL="0" marR="0" indent="0" algn="ctr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9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505324" y="5181600"/>
            <a:ext cx="3476625" cy="1066800"/>
          </a:xfrm>
        </p:spPr>
        <p:txBody>
          <a:bodyPr lIns="91440" rIns="9144" anchor="t" anchorCtr="0">
            <a:noAutofit/>
          </a:bodyPr>
          <a:lstStyle>
            <a:lvl1pPr marL="0" marR="0" indent="0" algn="ctr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6553200"/>
            <a:ext cx="289560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484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-Up Landscape with Captions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800600" y="914400"/>
            <a:ext cx="3962400" cy="2971800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4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7"/>
          <p:cNvSpPr>
            <a:spLocks noGrp="1" noChangeAspect="1"/>
          </p:cNvSpPr>
          <p:nvPr>
            <p:ph type="pic" sz="quarter" idx="14"/>
          </p:nvPr>
        </p:nvSpPr>
        <p:spPr>
          <a:xfrm>
            <a:off x="457200" y="914400"/>
            <a:ext cx="3962400" cy="2971800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1588" algn="ctr" defTabSz="914400" rtl="0" eaLnBrk="1" latinLnBrk="0" hangingPunct="1">
              <a:spcBef>
                <a:spcPct val="20000"/>
              </a:spcBef>
              <a:buFontTx/>
              <a:buNone/>
              <a:defRPr lang="en-US" sz="24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4114800"/>
            <a:ext cx="3962400" cy="1214887"/>
          </a:xfrm>
        </p:spPr>
        <p:txBody>
          <a:bodyPr vert="horz" lIns="91440" tIns="45720" rIns="9144" bIns="45720" rtlCol="0" anchor="t" anchorCtr="0">
            <a:noAutofit/>
          </a:bodyPr>
          <a:lstStyle>
            <a:lvl1pPr marL="0" marR="0" indent="0" algn="ctr" rtl="0" latinLnBrk="0">
              <a:spcBef>
                <a:spcPct val="20000"/>
              </a:spcBef>
              <a:buFontTx/>
              <a:buNone/>
              <a:defRPr lang="en-US" sz="1800" kern="1200" baseline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lvl="0" indent="0" algn="l" defTabSz="914400" rtl="0" eaLnBrk="1" latinLnBrk="0" hangingPunct="1">
              <a:spcBef>
                <a:spcPct val="20000"/>
              </a:spcBef>
              <a:buFontTx/>
              <a:buNone/>
            </a:pPr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9" name="Rectangle 7"/>
          <p:cNvSpPr>
            <a:spLocks noGrp="1"/>
          </p:cNvSpPr>
          <p:nvPr>
            <p:ph type="body" sz="quarter" idx="17" hasCustomPrompt="1"/>
          </p:nvPr>
        </p:nvSpPr>
        <p:spPr>
          <a:xfrm>
            <a:off x="4800599" y="4114800"/>
            <a:ext cx="3990975" cy="1214887"/>
          </a:xfrm>
        </p:spPr>
        <p:txBody>
          <a:bodyPr vert="horz" lIns="91440" tIns="45720" rIns="9144" bIns="45720" rtlCol="0" anchor="t" anchorCtr="0">
            <a:noAutofit/>
          </a:bodyPr>
          <a:lstStyle>
            <a:lvl1pPr marL="0" marR="0" indent="0" algn="ctr" rtl="0" latinLnBrk="0">
              <a:spcBef>
                <a:spcPct val="20000"/>
              </a:spcBef>
              <a:buFontTx/>
              <a:buNone/>
              <a:defRPr lang="en-US" sz="1800" kern="1200" baseline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lvl="0" indent="0" algn="l" defTabSz="914400" rtl="0" eaLnBrk="1" latinLnBrk="0" hangingPunct="1">
              <a:spcBef>
                <a:spcPct val="20000"/>
              </a:spcBef>
              <a:buFontTx/>
              <a:buNone/>
            </a:pPr>
            <a:r>
              <a:rPr lang="en-US" dirty="0" smtClean="0"/>
              <a:t>Click to add caption</a:t>
            </a:r>
            <a:endParaRPr lang="en-US" dirty="0"/>
          </a:p>
        </p:txBody>
      </p:sp>
      <p:grpSp>
        <p:nvGrpSpPr>
          <p:cNvPr id="10" name="Group 9"/>
          <p:cNvGrpSpPr/>
          <p:nvPr userDrawn="1"/>
        </p:nvGrpSpPr>
        <p:grpSpPr>
          <a:xfrm rot="5400000">
            <a:off x="4277032" y="1991032"/>
            <a:ext cx="589936" cy="9144000"/>
            <a:chOff x="8524568" y="0"/>
            <a:chExt cx="589936" cy="6858000"/>
          </a:xfrm>
        </p:grpSpPr>
        <p:sp>
          <p:nvSpPr>
            <p:cNvPr id="11" name="Rectangle 10"/>
            <p:cNvSpPr/>
            <p:nvPr userDrawn="1"/>
          </p:nvSpPr>
          <p:spPr>
            <a:xfrm>
              <a:off x="8524568" y="0"/>
              <a:ext cx="540774" cy="6858000"/>
            </a:xfrm>
            <a:prstGeom prst="rect">
              <a:avLst/>
            </a:prstGeom>
            <a:solidFill>
              <a:srgbClr val="FC7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C7500"/>
                </a:solidFill>
              </a:endParaRPr>
            </a:p>
          </p:txBody>
        </p:sp>
        <p:cxnSp>
          <p:nvCxnSpPr>
            <p:cNvPr id="12" name="Straight Connector 11"/>
            <p:cNvCxnSpPr/>
            <p:nvPr userDrawn="1"/>
          </p:nvCxnSpPr>
          <p:spPr>
            <a:xfrm rot="5400000">
              <a:off x="5685504" y="3429000"/>
              <a:ext cx="6858000" cy="0"/>
            </a:xfrm>
            <a:prstGeom prst="line">
              <a:avLst/>
            </a:prstGeom>
            <a:ln w="50800">
              <a:solidFill>
                <a:srgbClr val="FC75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FEED2B4-868F-4681-9E70-FF7ECCDC67D4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553200"/>
            <a:ext cx="2895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553200"/>
            <a:ext cx="2133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0F88FF4-1BD9-4AA8-B980-C7776087ABA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-Up Snapsh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804047" cy="685800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 rot="1223811">
            <a:off x="4598124" y="530555"/>
            <a:ext cx="2282441" cy="2467504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36000">
                <a:schemeClr val="bg1"/>
              </a:gs>
            </a:gsLst>
            <a:lin ang="14400000" scaled="0"/>
          </a:gradFill>
          <a:ln w="9525">
            <a:solidFill>
              <a:schemeClr val="bg1">
                <a:lumMod val="85000"/>
              </a:schemeClr>
            </a:solidFill>
          </a:ln>
          <a:effectLst>
            <a:outerShdw blurRad="25400" dist="127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5"/>
          </p:nvPr>
        </p:nvSpPr>
        <p:spPr>
          <a:xfrm rot="1223811">
            <a:off x="4794084" y="657037"/>
            <a:ext cx="2035690" cy="1912315"/>
          </a:xfrm>
          <a:solidFill>
            <a:schemeClr val="tx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 Placeholder 13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0" y="5943600"/>
            <a:ext cx="8204200" cy="457200"/>
          </a:xfrm>
        </p:spPr>
        <p:txBody>
          <a:bodyPr>
            <a:normAutofit/>
          </a:bodyPr>
          <a:lstStyle>
            <a:lvl1pPr>
              <a:buNone/>
              <a:defRPr sz="2400" b="1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33400" y="1172146"/>
            <a:ext cx="3810000" cy="4148667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36000">
                <a:schemeClr val="bg1"/>
              </a:gs>
            </a:gsLst>
            <a:lin ang="14400000" scaled="0"/>
          </a:gradFill>
          <a:ln w="9525">
            <a:solidFill>
              <a:schemeClr val="bg1">
                <a:lumMod val="85000"/>
              </a:schemeClr>
            </a:solidFill>
          </a:ln>
          <a:effectLst>
            <a:outerShdw blurRad="25400" dist="127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780535" y="1439693"/>
            <a:ext cx="3346622" cy="3175000"/>
          </a:xfrm>
          <a:solidFill>
            <a:schemeClr val="tx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algn="ctr">
              <a:buNone/>
              <a:defRPr sz="2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81050" y="4754393"/>
            <a:ext cx="3333750" cy="317500"/>
          </a:xfrm>
        </p:spPr>
        <p:txBody>
          <a:bodyPr>
            <a:noAutofit/>
          </a:bodyPr>
          <a:lstStyle>
            <a:lvl1pPr algn="ctr">
              <a:buNone/>
              <a:defRPr sz="16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short caption</a:t>
            </a:r>
            <a:endParaRPr lang="en-US" dirty="0"/>
          </a:p>
        </p:txBody>
      </p:sp>
      <p:sp>
        <p:nvSpPr>
          <p:cNvPr id="17" name="Rectangle 16"/>
          <p:cNvSpPr/>
          <p:nvPr userDrawn="1"/>
        </p:nvSpPr>
        <p:spPr>
          <a:xfrm>
            <a:off x="5985608" y="2877171"/>
            <a:ext cx="2624992" cy="2837829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36000">
                <a:schemeClr val="bg1"/>
              </a:gs>
            </a:gsLst>
            <a:lin ang="14400000" scaled="0"/>
          </a:gradFill>
          <a:ln w="9525">
            <a:solidFill>
              <a:schemeClr val="bg1">
                <a:lumMod val="85000"/>
              </a:schemeClr>
            </a:solidFill>
          </a:ln>
          <a:effectLst>
            <a:outerShdw blurRad="25400" dist="127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7"/>
          <p:cNvSpPr>
            <a:spLocks noGrp="1"/>
          </p:cNvSpPr>
          <p:nvPr>
            <p:ph type="pic" sz="quarter" idx="17"/>
          </p:nvPr>
        </p:nvSpPr>
        <p:spPr>
          <a:xfrm>
            <a:off x="6137438" y="3013976"/>
            <a:ext cx="2341209" cy="2199318"/>
          </a:xfrm>
          <a:solidFill>
            <a:schemeClr val="tx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Up Slide Fil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0599" y="1371600"/>
            <a:ext cx="4026757" cy="4038600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1592249" y="2370152"/>
            <a:ext cx="2804822" cy="1788380"/>
          </a:xfrm>
          <a:solidFill>
            <a:schemeClr val="tx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algn="ctr">
              <a:buNone/>
              <a:defRPr sz="1400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5176" y="685801"/>
            <a:ext cx="2507224" cy="2514599"/>
          </a:xfrm>
          <a:prstGeom prst="rect">
            <a:avLst/>
          </a:prstGeom>
        </p:spPr>
      </p:pic>
      <p:sp>
        <p:nvSpPr>
          <p:cNvPr id="15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5706474" y="1371600"/>
            <a:ext cx="1600200" cy="1002547"/>
          </a:xfrm>
          <a:solidFill>
            <a:schemeClr val="tx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algn="ctr">
              <a:buNone/>
              <a:defRPr sz="1100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5176" y="3429001"/>
            <a:ext cx="2507224" cy="2514599"/>
          </a:xfrm>
          <a:prstGeom prst="rect">
            <a:avLst/>
          </a:prstGeom>
        </p:spPr>
      </p:pic>
      <p:sp>
        <p:nvSpPr>
          <p:cNvPr id="17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5706474" y="4114800"/>
            <a:ext cx="1600200" cy="1002547"/>
          </a:xfrm>
          <a:solidFill>
            <a:schemeClr val="tx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algn="ctr">
              <a:buNone/>
              <a:defRPr sz="1100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2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6553200"/>
            <a:ext cx="289560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2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484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8"/>
          <p:cNvSpPr>
            <a:spLocks noGrp="1" noChangeAspect="1"/>
          </p:cNvSpPr>
          <p:nvPr>
            <p:ph type="pic" sz="quarter" idx="13"/>
          </p:nvPr>
        </p:nvSpPr>
        <p:spPr>
          <a:xfrm>
            <a:off x="228600" y="533400"/>
            <a:ext cx="2743200" cy="36576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1588" algn="ctr" defTabSz="914400" rtl="0" eaLnBrk="1" latinLnBrk="0" hangingPunct="1">
              <a:spcBef>
                <a:spcPct val="20000"/>
              </a:spcBef>
              <a:buFontTx/>
              <a:buNone/>
              <a:defRPr lang="en-US" sz="24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8"/>
          <p:cNvSpPr>
            <a:spLocks noGrp="1" noChangeAspect="1"/>
          </p:cNvSpPr>
          <p:nvPr>
            <p:ph type="pic" sz="quarter" idx="14"/>
          </p:nvPr>
        </p:nvSpPr>
        <p:spPr>
          <a:xfrm>
            <a:off x="3200400" y="533400"/>
            <a:ext cx="2743200" cy="36576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marR="0" indent="-342900" algn="ctr" defTabSz="914400" rtl="0" eaLnBrk="1" latinLnBrk="0" hangingPunct="1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  <a:defRPr lang="en-US" sz="24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8" name="Rectangle 8"/>
          <p:cNvSpPr>
            <a:spLocks noGrp="1" noChangeAspect="1"/>
          </p:cNvSpPr>
          <p:nvPr>
            <p:ph type="pic" sz="quarter" idx="15"/>
          </p:nvPr>
        </p:nvSpPr>
        <p:spPr>
          <a:xfrm>
            <a:off x="6172200" y="533400"/>
            <a:ext cx="2743200" cy="36576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marR="0" indent="-342900" algn="ctr" defTabSz="914400" rtl="0" eaLnBrk="1" latinLnBrk="0" hangingPunct="1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  <a:defRPr lang="en-US" sz="24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ectangle 6"/>
          <p:cNvSpPr>
            <a:spLocks noGrp="1"/>
          </p:cNvSpPr>
          <p:nvPr>
            <p:ph type="body" sz="quarter" idx="16" hasCustomPrompt="1"/>
          </p:nvPr>
        </p:nvSpPr>
        <p:spPr>
          <a:xfrm>
            <a:off x="228600" y="44196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0" name="Rectangle 6"/>
          <p:cNvSpPr>
            <a:spLocks noGrp="1"/>
          </p:cNvSpPr>
          <p:nvPr>
            <p:ph type="body" sz="quarter" idx="17" hasCustomPrompt="1"/>
          </p:nvPr>
        </p:nvSpPr>
        <p:spPr>
          <a:xfrm>
            <a:off x="3200400" y="44196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1" name="Rectangle 6"/>
          <p:cNvSpPr>
            <a:spLocks noGrp="1"/>
          </p:cNvSpPr>
          <p:nvPr>
            <p:ph type="body" sz="quarter" idx="18" hasCustomPrompt="1"/>
          </p:nvPr>
        </p:nvSpPr>
        <p:spPr>
          <a:xfrm>
            <a:off x="6172200" y="44196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grpSp>
        <p:nvGrpSpPr>
          <p:cNvPr id="12" name="Group 11"/>
          <p:cNvGrpSpPr/>
          <p:nvPr userDrawn="1"/>
        </p:nvGrpSpPr>
        <p:grpSpPr>
          <a:xfrm rot="5400000">
            <a:off x="4277032" y="1991032"/>
            <a:ext cx="589936" cy="9144000"/>
            <a:chOff x="8524568" y="0"/>
            <a:chExt cx="589936" cy="6858000"/>
          </a:xfrm>
        </p:grpSpPr>
        <p:sp>
          <p:nvSpPr>
            <p:cNvPr id="13" name="Rectangle 12"/>
            <p:cNvSpPr/>
            <p:nvPr userDrawn="1"/>
          </p:nvSpPr>
          <p:spPr>
            <a:xfrm>
              <a:off x="8524568" y="0"/>
              <a:ext cx="540774" cy="6858000"/>
            </a:xfrm>
            <a:prstGeom prst="rect">
              <a:avLst/>
            </a:prstGeom>
            <a:solidFill>
              <a:srgbClr val="FC7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C7500"/>
                </a:solidFill>
              </a:endParaRPr>
            </a:p>
          </p:txBody>
        </p:sp>
        <p:cxnSp>
          <p:nvCxnSpPr>
            <p:cNvPr id="14" name="Straight Connector 13"/>
            <p:cNvCxnSpPr/>
            <p:nvPr userDrawn="1"/>
          </p:nvCxnSpPr>
          <p:spPr>
            <a:xfrm rot="5400000">
              <a:off x="5685504" y="3429000"/>
              <a:ext cx="6858000" cy="0"/>
            </a:xfrm>
            <a:prstGeom prst="line">
              <a:avLst/>
            </a:prstGeom>
            <a:ln w="50800">
              <a:solidFill>
                <a:srgbClr val="FC75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FEED2B4-868F-4681-9E70-FF7ECCDC67D4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553200"/>
            <a:ext cx="2895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553200"/>
            <a:ext cx="2133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0F88FF4-1BD9-4AA8-B980-C7776087ABA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-Up 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804047" cy="685800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741631" y="3480023"/>
            <a:ext cx="3792769" cy="2844577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marR="0" indent="-342900" algn="ctr" defTabSz="914400" rtl="0" eaLnBrk="1" latinLnBrk="0" hangingPunct="1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  <a:defRPr lang="en-US" sz="24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7"/>
          <p:cNvSpPr>
            <a:spLocks noGrp="1" noChangeAspect="1"/>
          </p:cNvSpPr>
          <p:nvPr>
            <p:ph type="pic" sz="quarter" idx="14"/>
          </p:nvPr>
        </p:nvSpPr>
        <p:spPr>
          <a:xfrm>
            <a:off x="558800" y="3480023"/>
            <a:ext cx="3792769" cy="2844577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marR="0" indent="-342900" algn="ctr" defTabSz="914400" rtl="0" eaLnBrk="1" latinLnBrk="0" hangingPunct="1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  <a:defRPr lang="en-US" sz="24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5"/>
          </p:nvPr>
        </p:nvSpPr>
        <p:spPr>
          <a:xfrm>
            <a:off x="4741631" y="355823"/>
            <a:ext cx="3792769" cy="2844577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marR="0" indent="-342900" algn="ctr" defTabSz="914400" rtl="0" eaLnBrk="1" latinLnBrk="0" hangingPunct="1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  <a:defRPr lang="en-US" sz="24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Clr>
                <a:srgbClr val="438086"/>
              </a:buClr>
              <a:buSzPct val="60000"/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ectangle 11"/>
          <p:cNvSpPr>
            <a:spLocks noGrp="1"/>
          </p:cNvSpPr>
          <p:nvPr>
            <p:ph type="body" sz="quarter" idx="16" hasCustomPrompt="1"/>
          </p:nvPr>
        </p:nvSpPr>
        <p:spPr>
          <a:xfrm>
            <a:off x="558800" y="355823"/>
            <a:ext cx="3792769" cy="2844577"/>
          </a:xfrm>
        </p:spPr>
        <p:txBody>
          <a:bodyPr anchor="b" anchorCtr="0">
            <a:noAutofit/>
          </a:bodyPr>
          <a:lstStyle>
            <a:lvl1pPr marL="0" marR="0" indent="0" algn="ctr" rtl="0" latinLnBrk="0">
              <a:spcBef>
                <a:spcPct val="20000"/>
              </a:spcBef>
              <a:buFontTx/>
              <a:buNone/>
              <a:defRPr sz="1800" b="1" i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anorama Mixed"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804047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008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592392" y="592392"/>
            <a:ext cx="7391400" cy="22860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>
            <a:normAutofit/>
          </a:bodyPr>
          <a:lstStyle>
            <a:lvl1pPr algn="ctr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609600" y="3352800"/>
            <a:ext cx="2286000" cy="22860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600" b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3276600" y="3352800"/>
            <a:ext cx="2286000" cy="22860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600" b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5791200" y="3352800"/>
            <a:ext cx="2286000" cy="381000"/>
          </a:xfrm>
        </p:spPr>
        <p:txBody>
          <a:bodyPr>
            <a:normAutofit/>
          </a:bodyPr>
          <a:lstStyle>
            <a:lvl1pPr>
              <a:buNone/>
              <a:defRPr sz="1800" b="1" baseline="0">
                <a:solidFill>
                  <a:srgbClr val="FC7500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7" hasCustomPrompt="1"/>
          </p:nvPr>
        </p:nvSpPr>
        <p:spPr>
          <a:xfrm>
            <a:off x="5791200" y="3886200"/>
            <a:ext cx="2286000" cy="1752600"/>
          </a:xfrm>
        </p:spPr>
        <p:txBody>
          <a:bodyPr>
            <a:normAutofit/>
          </a:bodyPr>
          <a:lstStyle>
            <a:lvl1pPr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subtext</a:t>
            </a:r>
            <a:endParaRPr lang="en-US" dirty="0"/>
          </a:p>
        </p:txBody>
      </p:sp>
      <p:sp>
        <p:nvSpPr>
          <p:cNvPr id="12" name="Rectangle 11"/>
          <p:cNvSpPr/>
          <p:nvPr userDrawn="1"/>
        </p:nvSpPr>
        <p:spPr>
          <a:xfrm>
            <a:off x="8524568" y="0"/>
            <a:ext cx="540774" cy="6858000"/>
          </a:xfrm>
          <a:prstGeom prst="rect">
            <a:avLst/>
          </a:prstGeom>
          <a:solidFill>
            <a:srgbClr val="91BE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C7500"/>
              </a:solidFill>
            </a:endParaRPr>
          </a:p>
        </p:txBody>
      </p:sp>
      <p:cxnSp>
        <p:nvCxnSpPr>
          <p:cNvPr id="15" name="Straight Connector 14"/>
          <p:cNvCxnSpPr/>
          <p:nvPr userDrawn="1"/>
        </p:nvCxnSpPr>
        <p:spPr>
          <a:xfrm rot="5400000">
            <a:off x="5693734" y="3429000"/>
            <a:ext cx="6858000" cy="0"/>
          </a:xfrm>
          <a:prstGeom prst="line">
            <a:avLst/>
          </a:prstGeom>
          <a:ln w="50800">
            <a:solidFill>
              <a:srgbClr val="91BED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-Up Portrait with Colored Captions"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7"/>
          <p:cNvSpPr>
            <a:spLocks noGrp="1"/>
          </p:cNvSpPr>
          <p:nvPr>
            <p:ph type="pic" sz="quarter" idx="14"/>
          </p:nvPr>
        </p:nvSpPr>
        <p:spPr>
          <a:xfrm>
            <a:off x="2209800" y="241192"/>
            <a:ext cx="2216936" cy="2883008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7"/>
          <p:cNvSpPr>
            <a:spLocks noGrp="1"/>
          </p:cNvSpPr>
          <p:nvPr>
            <p:ph type="pic" sz="quarter" idx="26"/>
          </p:nvPr>
        </p:nvSpPr>
        <p:spPr>
          <a:xfrm>
            <a:off x="2209800" y="3365392"/>
            <a:ext cx="2216936" cy="2883008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25"/>
          </p:nvPr>
        </p:nvSpPr>
        <p:spPr>
          <a:xfrm>
            <a:off x="4652720" y="241192"/>
            <a:ext cx="2217698" cy="2883008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ectangle 7"/>
          <p:cNvSpPr>
            <a:spLocks noGrp="1"/>
          </p:cNvSpPr>
          <p:nvPr>
            <p:ph type="pic" sz="quarter" idx="27"/>
          </p:nvPr>
        </p:nvSpPr>
        <p:spPr>
          <a:xfrm>
            <a:off x="4648200" y="3365392"/>
            <a:ext cx="2216936" cy="2883008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00497" y="1295400"/>
            <a:ext cx="1676400" cy="1905000"/>
          </a:xfrm>
          <a:solidFill>
            <a:srgbClr val="91BED4"/>
          </a:solidFill>
        </p:spPr>
        <p:txBody>
          <a:bodyPr anchor="b" anchorCtr="0">
            <a:noAutofit/>
          </a:bodyPr>
          <a:lstStyle>
            <a:lvl1pPr marL="0" marR="0" indent="0" algn="r" rtl="0" latinLnBrk="0">
              <a:spcBef>
                <a:spcPct val="20000"/>
              </a:spcBef>
              <a:buFontTx/>
              <a:buNone/>
              <a:defRPr sz="16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1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7086600" y="1295400"/>
            <a:ext cx="1676400" cy="1905000"/>
          </a:xfrm>
          <a:solidFill>
            <a:srgbClr val="FC7500"/>
          </a:solidFill>
        </p:spPr>
        <p:txBody>
          <a:bodyPr anchor="b" anchorCtr="0"/>
          <a:lstStyle>
            <a:lvl1pPr marL="0" marR="0" indent="0" algn="l">
              <a:buFontTx/>
              <a:buNone/>
              <a:defRPr sz="16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2" name="Rectangle 7"/>
          <p:cNvSpPr>
            <a:spLocks noGrp="1"/>
          </p:cNvSpPr>
          <p:nvPr>
            <p:ph type="body" sz="quarter" idx="28" hasCustomPrompt="1"/>
          </p:nvPr>
        </p:nvSpPr>
        <p:spPr>
          <a:xfrm>
            <a:off x="400497" y="3352800"/>
            <a:ext cx="1676400" cy="1905000"/>
          </a:xfrm>
          <a:solidFill>
            <a:srgbClr val="FC7500"/>
          </a:solidFill>
        </p:spPr>
        <p:txBody>
          <a:bodyPr anchor="t" anchorCtr="0"/>
          <a:lstStyle>
            <a:lvl1pPr marL="0" marR="0" indent="0" algn="r">
              <a:buFontTx/>
              <a:buNone/>
              <a:defRPr sz="16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30" hasCustomPrompt="1"/>
          </p:nvPr>
        </p:nvSpPr>
        <p:spPr>
          <a:xfrm>
            <a:off x="7086600" y="3352800"/>
            <a:ext cx="1676400" cy="1905000"/>
          </a:xfrm>
          <a:solidFill>
            <a:srgbClr val="91BED4"/>
          </a:solidFill>
        </p:spPr>
        <p:txBody>
          <a:bodyPr anchor="t" anchorCtr="0"/>
          <a:lstStyle>
            <a:lvl1pPr marL="0" marR="0" indent="0" algn="l">
              <a:buFontTx/>
              <a:buNone/>
              <a:defRPr sz="16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-Up Portrait with Captions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7"/>
          <p:cNvSpPr>
            <a:spLocks noGrp="1"/>
          </p:cNvSpPr>
          <p:nvPr>
            <p:ph type="pic" sz="quarter" idx="14"/>
          </p:nvPr>
        </p:nvSpPr>
        <p:spPr>
          <a:xfrm>
            <a:off x="2247900" y="241192"/>
            <a:ext cx="2216936" cy="2883008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7"/>
          <p:cNvSpPr>
            <a:spLocks noGrp="1"/>
          </p:cNvSpPr>
          <p:nvPr>
            <p:ph type="pic" sz="quarter" idx="26"/>
          </p:nvPr>
        </p:nvSpPr>
        <p:spPr>
          <a:xfrm>
            <a:off x="2247900" y="3365392"/>
            <a:ext cx="2216936" cy="2883008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25"/>
          </p:nvPr>
        </p:nvSpPr>
        <p:spPr>
          <a:xfrm>
            <a:off x="4690820" y="241192"/>
            <a:ext cx="2217698" cy="2883008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ectangle 7"/>
          <p:cNvSpPr>
            <a:spLocks noGrp="1"/>
          </p:cNvSpPr>
          <p:nvPr>
            <p:ph type="pic" sz="quarter" idx="27"/>
          </p:nvPr>
        </p:nvSpPr>
        <p:spPr>
          <a:xfrm>
            <a:off x="4686300" y="3365392"/>
            <a:ext cx="2216936" cy="2883008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342900" y="1257300"/>
            <a:ext cx="1676400" cy="1905000"/>
          </a:xfrm>
          <a:noFill/>
        </p:spPr>
        <p:txBody>
          <a:bodyPr anchor="b" anchorCtr="0">
            <a:noAutofit/>
          </a:bodyPr>
          <a:lstStyle>
            <a:lvl1pPr marL="0" marR="0" indent="0" algn="r" rtl="0" latinLnBrk="0">
              <a:spcBef>
                <a:spcPct val="20000"/>
              </a:spcBef>
              <a:buFontTx/>
              <a:buNone/>
              <a:defRPr sz="16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2" name="Rectangle 7"/>
          <p:cNvSpPr>
            <a:spLocks noGrp="1"/>
          </p:cNvSpPr>
          <p:nvPr>
            <p:ph type="body" sz="quarter" idx="28" hasCustomPrompt="1"/>
          </p:nvPr>
        </p:nvSpPr>
        <p:spPr>
          <a:xfrm>
            <a:off x="342900" y="3352800"/>
            <a:ext cx="1676400" cy="1905000"/>
          </a:xfrm>
          <a:noFill/>
        </p:spPr>
        <p:txBody>
          <a:bodyPr anchor="t" anchorCtr="0"/>
          <a:lstStyle>
            <a:lvl1pPr marL="0" marR="0" indent="0" algn="r">
              <a:buFontTx/>
              <a:buNone/>
              <a:defRPr sz="1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30" hasCustomPrompt="1"/>
          </p:nvPr>
        </p:nvSpPr>
        <p:spPr>
          <a:xfrm>
            <a:off x="7124700" y="3352800"/>
            <a:ext cx="1676400" cy="1905000"/>
          </a:xfrm>
          <a:noFill/>
        </p:spPr>
        <p:txBody>
          <a:bodyPr anchor="t" anchorCtr="0"/>
          <a:lstStyle>
            <a:lvl1pPr marL="0" marR="0" indent="0" algn="l">
              <a:buFontTx/>
              <a:buNone/>
              <a:defRPr sz="1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31" hasCustomPrompt="1"/>
          </p:nvPr>
        </p:nvSpPr>
        <p:spPr>
          <a:xfrm>
            <a:off x="7124700" y="1257300"/>
            <a:ext cx="1676400" cy="1905000"/>
          </a:xfrm>
        </p:spPr>
        <p:txBody>
          <a:bodyPr anchor="b" anchorCtr="0"/>
          <a:lstStyle>
            <a:lvl1pPr marL="0" marR="0" indent="0" algn="l">
              <a:buFontTx/>
              <a:buNone/>
              <a:defRPr sz="1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-Up Portrait with Title and Large Caption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/>
          </p:cNvSpPr>
          <p:nvPr>
            <p:ph type="pic" sz="quarter" idx="14"/>
          </p:nvPr>
        </p:nvSpPr>
        <p:spPr>
          <a:xfrm>
            <a:off x="228600" y="838200"/>
            <a:ext cx="2000252" cy="2667000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1588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7"/>
          <p:cNvSpPr>
            <a:spLocks noGrp="1"/>
          </p:cNvSpPr>
          <p:nvPr>
            <p:ph type="pic" sz="quarter" idx="31"/>
          </p:nvPr>
        </p:nvSpPr>
        <p:spPr>
          <a:xfrm>
            <a:off x="4622800" y="838200"/>
            <a:ext cx="2000252" cy="2667000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0"/>
          </p:nvPr>
        </p:nvSpPr>
        <p:spPr>
          <a:xfrm>
            <a:off x="2425260" y="838200"/>
            <a:ext cx="2000252" cy="2667000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ectangle 7"/>
          <p:cNvSpPr>
            <a:spLocks noGrp="1"/>
          </p:cNvSpPr>
          <p:nvPr>
            <p:ph type="pic" sz="quarter" idx="32"/>
          </p:nvPr>
        </p:nvSpPr>
        <p:spPr>
          <a:xfrm>
            <a:off x="6816366" y="838200"/>
            <a:ext cx="2000252" cy="2667000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228600" y="3733799"/>
            <a:ext cx="8610600" cy="457200"/>
          </a:xfrm>
        </p:spPr>
        <p:txBody>
          <a:bodyPr anchor="t" anchorCtr="0">
            <a:noAutofit/>
          </a:bodyPr>
          <a:lstStyle>
            <a:lvl1pPr marL="0" marR="0" indent="0" algn="l">
              <a:buFontTx/>
              <a:buNone/>
              <a:defRPr sz="2600" b="1" baseline="0">
                <a:solidFill>
                  <a:srgbClr val="FC7500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title style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33" hasCustomPrompt="1"/>
          </p:nvPr>
        </p:nvSpPr>
        <p:spPr>
          <a:xfrm>
            <a:off x="228600" y="4343399"/>
            <a:ext cx="8610600" cy="1600200"/>
          </a:xfrm>
        </p:spPr>
        <p:txBody>
          <a:bodyPr>
            <a:normAutofit/>
          </a:bodyPr>
          <a:lstStyle>
            <a:lvl1pPr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caption text</a:t>
            </a:r>
            <a:endParaRPr lang="en-US" dirty="0"/>
          </a:p>
        </p:txBody>
      </p:sp>
      <p:grpSp>
        <p:nvGrpSpPr>
          <p:cNvPr id="11" name="Group 10"/>
          <p:cNvGrpSpPr/>
          <p:nvPr userDrawn="1"/>
        </p:nvGrpSpPr>
        <p:grpSpPr>
          <a:xfrm rot="5400000">
            <a:off x="4277032" y="1991032"/>
            <a:ext cx="589936" cy="9144000"/>
            <a:chOff x="8524568" y="0"/>
            <a:chExt cx="589936" cy="6858000"/>
          </a:xfrm>
        </p:grpSpPr>
        <p:sp>
          <p:nvSpPr>
            <p:cNvPr id="13" name="Rectangle 12"/>
            <p:cNvSpPr/>
            <p:nvPr userDrawn="1"/>
          </p:nvSpPr>
          <p:spPr>
            <a:xfrm>
              <a:off x="8524568" y="0"/>
              <a:ext cx="540774" cy="6858000"/>
            </a:xfrm>
            <a:prstGeom prst="rect">
              <a:avLst/>
            </a:prstGeom>
            <a:solidFill>
              <a:srgbClr val="FC7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C7500"/>
                </a:solidFill>
              </a:endParaRPr>
            </a:p>
          </p:txBody>
        </p:sp>
        <p:cxnSp>
          <p:nvCxnSpPr>
            <p:cNvPr id="14" name="Straight Connector 13"/>
            <p:cNvCxnSpPr/>
            <p:nvPr userDrawn="1"/>
          </p:nvCxnSpPr>
          <p:spPr>
            <a:xfrm rot="5400000">
              <a:off x="5685504" y="3429000"/>
              <a:ext cx="6858000" cy="0"/>
            </a:xfrm>
            <a:prstGeom prst="line">
              <a:avLst/>
            </a:prstGeom>
            <a:ln w="50800">
              <a:solidFill>
                <a:srgbClr val="FC75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FEED2B4-868F-4681-9E70-FF7ECCDC67D4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553200"/>
            <a:ext cx="2895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553200"/>
            <a:ext cx="2133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0F88FF4-1BD9-4AA8-B980-C7776087ABA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-Up Mix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804047" cy="6858000"/>
          </a:xfrm>
          <a:prstGeom prst="rect">
            <a:avLst/>
          </a:prstGeom>
        </p:spPr>
      </p:pic>
      <p:sp>
        <p:nvSpPr>
          <p:cNvPr id="6" name="Rectangle 7"/>
          <p:cNvSpPr>
            <a:spLocks noGrp="1"/>
          </p:cNvSpPr>
          <p:nvPr>
            <p:ph type="pic" sz="quarter" idx="14"/>
          </p:nvPr>
        </p:nvSpPr>
        <p:spPr>
          <a:xfrm>
            <a:off x="762000" y="257665"/>
            <a:ext cx="4481957" cy="5990735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7"/>
          <p:cNvSpPr>
            <a:spLocks noGrp="1" noChangeAspect="1"/>
          </p:cNvSpPr>
          <p:nvPr>
            <p:ph type="pic" sz="quarter" idx="18"/>
          </p:nvPr>
        </p:nvSpPr>
        <p:spPr>
          <a:xfrm>
            <a:off x="5655438" y="257665"/>
            <a:ext cx="2366713" cy="1775033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22"/>
          </p:nvPr>
        </p:nvSpPr>
        <p:spPr>
          <a:xfrm>
            <a:off x="5655438" y="2362200"/>
            <a:ext cx="2366713" cy="1775033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ectangle 7"/>
          <p:cNvSpPr>
            <a:spLocks noGrp="1" noChangeAspect="1"/>
          </p:cNvSpPr>
          <p:nvPr>
            <p:ph type="pic" sz="quarter" idx="23"/>
          </p:nvPr>
        </p:nvSpPr>
        <p:spPr>
          <a:xfrm>
            <a:off x="5655438" y="4495800"/>
            <a:ext cx="2366713" cy="1775033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6553200"/>
            <a:ext cx="289560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484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 userDrawn="1"/>
        </p:nvSpPr>
        <p:spPr>
          <a:xfrm>
            <a:off x="8524568" y="0"/>
            <a:ext cx="540774" cy="6858000"/>
          </a:xfrm>
          <a:prstGeom prst="rect">
            <a:avLst/>
          </a:prstGeom>
          <a:solidFill>
            <a:srgbClr val="91BE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C7500"/>
              </a:solidFill>
            </a:endParaRPr>
          </a:p>
        </p:txBody>
      </p:sp>
      <p:cxnSp>
        <p:nvCxnSpPr>
          <p:cNvPr id="16" name="Straight Connector 15"/>
          <p:cNvCxnSpPr/>
          <p:nvPr userDrawn="1"/>
        </p:nvCxnSpPr>
        <p:spPr>
          <a:xfrm rot="5400000">
            <a:off x="5693734" y="3429000"/>
            <a:ext cx="6858000" cy="0"/>
          </a:xfrm>
          <a:prstGeom prst="line">
            <a:avLst/>
          </a:prstGeom>
          <a:ln w="50800">
            <a:solidFill>
              <a:srgbClr val="91BED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-Up: 3 Landscape with 2 Portrait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/>
          </p:cNvSpPr>
          <p:nvPr>
            <p:ph type="pic" sz="quarter" idx="14"/>
          </p:nvPr>
        </p:nvSpPr>
        <p:spPr>
          <a:xfrm>
            <a:off x="609600" y="3480498"/>
            <a:ext cx="1920956" cy="2757620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7"/>
          <p:cNvSpPr>
            <a:spLocks noGrp="1"/>
          </p:cNvSpPr>
          <p:nvPr>
            <p:ph type="pic" sz="quarter" idx="17"/>
          </p:nvPr>
        </p:nvSpPr>
        <p:spPr>
          <a:xfrm>
            <a:off x="2881448" y="228600"/>
            <a:ext cx="5259410" cy="3944558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6"/>
          </p:nvPr>
        </p:nvSpPr>
        <p:spPr>
          <a:xfrm>
            <a:off x="609600" y="228601"/>
            <a:ext cx="1920956" cy="2757620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ectangle 7"/>
          <p:cNvSpPr>
            <a:spLocks noGrp="1" noChangeAspect="1"/>
          </p:cNvSpPr>
          <p:nvPr>
            <p:ph type="pic" sz="quarter" idx="27"/>
          </p:nvPr>
        </p:nvSpPr>
        <p:spPr>
          <a:xfrm>
            <a:off x="5799895" y="4563306"/>
            <a:ext cx="2429706" cy="1707737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28"/>
          </p:nvPr>
        </p:nvSpPr>
        <p:spPr>
          <a:xfrm>
            <a:off x="2895600" y="4563306"/>
            <a:ext cx="2512020" cy="1707737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6553200"/>
            <a:ext cx="289560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484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-Up: 2 Landscape with 3 Portrait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7"/>
          <p:cNvSpPr>
            <a:spLocks noGrp="1"/>
          </p:cNvSpPr>
          <p:nvPr>
            <p:ph type="pic" sz="quarter" idx="26"/>
          </p:nvPr>
        </p:nvSpPr>
        <p:spPr>
          <a:xfrm>
            <a:off x="529105" y="3124200"/>
            <a:ext cx="2518895" cy="3167033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Rectangle 7"/>
          <p:cNvSpPr>
            <a:spLocks noGrp="1"/>
          </p:cNvSpPr>
          <p:nvPr>
            <p:ph type="pic" sz="quarter" idx="29"/>
          </p:nvPr>
        </p:nvSpPr>
        <p:spPr>
          <a:xfrm>
            <a:off x="511374" y="228601"/>
            <a:ext cx="3829900" cy="2651469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marR="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Rectangle 7"/>
          <p:cNvSpPr>
            <a:spLocks noGrp="1"/>
          </p:cNvSpPr>
          <p:nvPr>
            <p:ph type="pic" sz="quarter" idx="30"/>
          </p:nvPr>
        </p:nvSpPr>
        <p:spPr>
          <a:xfrm>
            <a:off x="4780700" y="228601"/>
            <a:ext cx="3829900" cy="2651469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3" name="Rectangle 7"/>
          <p:cNvSpPr>
            <a:spLocks noGrp="1"/>
          </p:cNvSpPr>
          <p:nvPr>
            <p:ph type="pic" sz="quarter" idx="27"/>
          </p:nvPr>
        </p:nvSpPr>
        <p:spPr>
          <a:xfrm>
            <a:off x="3310405" y="3124200"/>
            <a:ext cx="2518895" cy="3167033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Rectangle 7"/>
          <p:cNvSpPr>
            <a:spLocks noGrp="1"/>
          </p:cNvSpPr>
          <p:nvPr>
            <p:ph type="pic" sz="quarter" idx="28"/>
          </p:nvPr>
        </p:nvSpPr>
        <p:spPr>
          <a:xfrm>
            <a:off x="6091705" y="3124200"/>
            <a:ext cx="2518895" cy="3167033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4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hoto Grid with Caption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ectangle 64"/>
          <p:cNvSpPr/>
          <p:nvPr userDrawn="1"/>
        </p:nvSpPr>
        <p:spPr>
          <a:xfrm>
            <a:off x="4648200" y="4558210"/>
            <a:ext cx="2057400" cy="199499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Text Placeholder 25"/>
          <p:cNvSpPr>
            <a:spLocks noGrp="1"/>
          </p:cNvSpPr>
          <p:nvPr>
            <p:ph type="body" sz="quarter" idx="31" hasCustomPrompt="1"/>
          </p:nvPr>
        </p:nvSpPr>
        <p:spPr>
          <a:xfrm>
            <a:off x="4724400" y="4710610"/>
            <a:ext cx="1905000" cy="366889"/>
          </a:xfrm>
        </p:spPr>
        <p:txBody>
          <a:bodyPr>
            <a:normAutofit/>
          </a:bodyPr>
          <a:lstStyle>
            <a:lvl1pPr algn="l">
              <a:buNone/>
              <a:defRPr sz="1600" b="1" baseline="0">
                <a:solidFill>
                  <a:srgbClr val="FC7500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67" name="Text Placeholder 28"/>
          <p:cNvSpPr>
            <a:spLocks noGrp="1"/>
          </p:cNvSpPr>
          <p:nvPr>
            <p:ph type="body" sz="quarter" idx="32" hasCustomPrompt="1"/>
          </p:nvPr>
        </p:nvSpPr>
        <p:spPr>
          <a:xfrm>
            <a:off x="4724400" y="5167810"/>
            <a:ext cx="1905000" cy="1247422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text for the picture to the right</a:t>
            </a:r>
            <a:endParaRPr lang="en-US" dirty="0"/>
          </a:p>
        </p:txBody>
      </p:sp>
      <p:sp>
        <p:nvSpPr>
          <p:cNvPr id="33" name="Rectangle 32"/>
          <p:cNvSpPr/>
          <p:nvPr userDrawn="1"/>
        </p:nvSpPr>
        <p:spPr>
          <a:xfrm>
            <a:off x="4648200" y="291010"/>
            <a:ext cx="2057400" cy="199499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 Placeholder 25"/>
          <p:cNvSpPr>
            <a:spLocks noGrp="1"/>
          </p:cNvSpPr>
          <p:nvPr>
            <p:ph type="body" sz="quarter" idx="19" hasCustomPrompt="1"/>
          </p:nvPr>
        </p:nvSpPr>
        <p:spPr>
          <a:xfrm>
            <a:off x="4724400" y="443410"/>
            <a:ext cx="1905000" cy="366889"/>
          </a:xfrm>
        </p:spPr>
        <p:txBody>
          <a:bodyPr>
            <a:normAutofit/>
          </a:bodyPr>
          <a:lstStyle>
            <a:lvl1pPr algn="l">
              <a:buNone/>
              <a:defRPr sz="1600" b="1" baseline="0">
                <a:solidFill>
                  <a:srgbClr val="FC7500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4724400" y="900610"/>
            <a:ext cx="1905000" cy="1247422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text for the picture to the right</a:t>
            </a:r>
            <a:endParaRPr lang="en-US" dirty="0"/>
          </a:p>
        </p:txBody>
      </p:sp>
      <p:sp>
        <p:nvSpPr>
          <p:cNvPr id="27" name="Rectangle 26"/>
          <p:cNvSpPr/>
          <p:nvPr userDrawn="1"/>
        </p:nvSpPr>
        <p:spPr>
          <a:xfrm>
            <a:off x="228600" y="291010"/>
            <a:ext cx="2057400" cy="199499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2438400" y="291010"/>
            <a:ext cx="2059858" cy="1981200"/>
          </a:xfrm>
          <a:solidFill>
            <a:srgbClr val="F0F0F0"/>
          </a:solidFill>
        </p:spPr>
        <p:txBody>
          <a:bodyPr>
            <a:normAutofit/>
          </a:bodyPr>
          <a:lstStyle>
            <a:lvl1pPr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Picture Placeholder 11"/>
          <p:cNvSpPr>
            <a:spLocks noGrp="1"/>
          </p:cNvSpPr>
          <p:nvPr>
            <p:ph type="pic" sz="quarter" idx="16"/>
          </p:nvPr>
        </p:nvSpPr>
        <p:spPr>
          <a:xfrm>
            <a:off x="6858000" y="291010"/>
            <a:ext cx="2059858" cy="1981200"/>
          </a:xfrm>
          <a:solidFill>
            <a:srgbClr val="F0F0F0"/>
          </a:solidFill>
        </p:spPr>
        <p:txBody>
          <a:bodyPr>
            <a:normAutofit/>
          </a:bodyPr>
          <a:lstStyle>
            <a:lvl1pPr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6" name="Text Placeholder 25"/>
          <p:cNvSpPr>
            <a:spLocks noGrp="1"/>
          </p:cNvSpPr>
          <p:nvPr>
            <p:ph type="body" sz="quarter" idx="17" hasCustomPrompt="1"/>
          </p:nvPr>
        </p:nvSpPr>
        <p:spPr>
          <a:xfrm>
            <a:off x="304800" y="443410"/>
            <a:ext cx="1905000" cy="366889"/>
          </a:xfrm>
        </p:spPr>
        <p:txBody>
          <a:bodyPr>
            <a:normAutofit/>
          </a:bodyPr>
          <a:lstStyle>
            <a:lvl1pPr algn="l">
              <a:buNone/>
              <a:defRPr sz="1600" b="1" baseline="0">
                <a:solidFill>
                  <a:srgbClr val="FC7500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8" hasCustomPrompt="1"/>
          </p:nvPr>
        </p:nvSpPr>
        <p:spPr>
          <a:xfrm>
            <a:off x="304800" y="900610"/>
            <a:ext cx="1905000" cy="1247422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text for the picture to the right</a:t>
            </a:r>
            <a:endParaRPr lang="en-US" dirty="0"/>
          </a:p>
        </p:txBody>
      </p:sp>
      <p:sp>
        <p:nvSpPr>
          <p:cNvPr id="52" name="Rectangle 51"/>
          <p:cNvSpPr/>
          <p:nvPr userDrawn="1"/>
        </p:nvSpPr>
        <p:spPr>
          <a:xfrm>
            <a:off x="2440857" y="2424610"/>
            <a:ext cx="2057400" cy="199499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Picture Placeholder 11"/>
          <p:cNvSpPr>
            <a:spLocks noGrp="1"/>
          </p:cNvSpPr>
          <p:nvPr>
            <p:ph type="pic" sz="quarter" idx="21"/>
          </p:nvPr>
        </p:nvSpPr>
        <p:spPr>
          <a:xfrm>
            <a:off x="228600" y="2424610"/>
            <a:ext cx="2059858" cy="1981200"/>
          </a:xfrm>
          <a:solidFill>
            <a:srgbClr val="F0F0F0"/>
          </a:solidFill>
        </p:spPr>
        <p:txBody>
          <a:bodyPr>
            <a:normAutofit/>
          </a:bodyPr>
          <a:lstStyle>
            <a:lvl1pPr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4" name="Picture Placeholder 11"/>
          <p:cNvSpPr>
            <a:spLocks noGrp="1"/>
          </p:cNvSpPr>
          <p:nvPr>
            <p:ph type="pic" sz="quarter" idx="22"/>
          </p:nvPr>
        </p:nvSpPr>
        <p:spPr>
          <a:xfrm>
            <a:off x="4650657" y="2424610"/>
            <a:ext cx="2059858" cy="1981200"/>
          </a:xfrm>
          <a:solidFill>
            <a:srgbClr val="F0F0F0"/>
          </a:solidFill>
        </p:spPr>
        <p:txBody>
          <a:bodyPr>
            <a:normAutofit/>
          </a:bodyPr>
          <a:lstStyle>
            <a:lvl1pPr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5" name="Text Placeholder 25"/>
          <p:cNvSpPr>
            <a:spLocks noGrp="1"/>
          </p:cNvSpPr>
          <p:nvPr>
            <p:ph type="body" sz="quarter" idx="23" hasCustomPrompt="1"/>
          </p:nvPr>
        </p:nvSpPr>
        <p:spPr>
          <a:xfrm>
            <a:off x="2517057" y="2577010"/>
            <a:ext cx="1905000" cy="366889"/>
          </a:xfrm>
        </p:spPr>
        <p:txBody>
          <a:bodyPr>
            <a:normAutofit/>
          </a:bodyPr>
          <a:lstStyle>
            <a:lvl1pPr algn="l">
              <a:buNone/>
              <a:defRPr sz="1600" b="1" baseline="0">
                <a:solidFill>
                  <a:srgbClr val="FC7500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24" hasCustomPrompt="1"/>
          </p:nvPr>
        </p:nvSpPr>
        <p:spPr>
          <a:xfrm>
            <a:off x="2517057" y="3034210"/>
            <a:ext cx="1905000" cy="1247422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text for the picture to the left</a:t>
            </a:r>
            <a:endParaRPr lang="en-US" dirty="0"/>
          </a:p>
        </p:txBody>
      </p:sp>
      <p:sp>
        <p:nvSpPr>
          <p:cNvPr id="57" name="Rectangle 56"/>
          <p:cNvSpPr/>
          <p:nvPr userDrawn="1"/>
        </p:nvSpPr>
        <p:spPr>
          <a:xfrm>
            <a:off x="6860457" y="2424610"/>
            <a:ext cx="2057400" cy="199499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 Placeholder 25"/>
          <p:cNvSpPr>
            <a:spLocks noGrp="1"/>
          </p:cNvSpPr>
          <p:nvPr>
            <p:ph type="body" sz="quarter" idx="25" hasCustomPrompt="1"/>
          </p:nvPr>
        </p:nvSpPr>
        <p:spPr>
          <a:xfrm>
            <a:off x="6936657" y="2577010"/>
            <a:ext cx="1905000" cy="366889"/>
          </a:xfrm>
        </p:spPr>
        <p:txBody>
          <a:bodyPr>
            <a:normAutofit/>
          </a:bodyPr>
          <a:lstStyle>
            <a:lvl1pPr algn="l">
              <a:buNone/>
              <a:defRPr sz="1600" b="1" baseline="0">
                <a:solidFill>
                  <a:srgbClr val="FC7500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59" name="Text Placeholder 28"/>
          <p:cNvSpPr>
            <a:spLocks noGrp="1"/>
          </p:cNvSpPr>
          <p:nvPr>
            <p:ph type="body" sz="quarter" idx="26" hasCustomPrompt="1"/>
          </p:nvPr>
        </p:nvSpPr>
        <p:spPr>
          <a:xfrm>
            <a:off x="6936657" y="3034210"/>
            <a:ext cx="1905000" cy="1247422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text for the picture to the left</a:t>
            </a:r>
            <a:endParaRPr lang="en-US" dirty="0"/>
          </a:p>
        </p:txBody>
      </p:sp>
      <p:sp>
        <p:nvSpPr>
          <p:cNvPr id="60" name="Rectangle 59"/>
          <p:cNvSpPr/>
          <p:nvPr userDrawn="1"/>
        </p:nvSpPr>
        <p:spPr>
          <a:xfrm>
            <a:off x="228600" y="4558210"/>
            <a:ext cx="2057400" cy="199499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Picture Placeholder 11"/>
          <p:cNvSpPr>
            <a:spLocks noGrp="1"/>
          </p:cNvSpPr>
          <p:nvPr>
            <p:ph type="pic" sz="quarter" idx="27"/>
          </p:nvPr>
        </p:nvSpPr>
        <p:spPr>
          <a:xfrm>
            <a:off x="2435942" y="4558210"/>
            <a:ext cx="2059858" cy="1981200"/>
          </a:xfrm>
          <a:solidFill>
            <a:srgbClr val="F0F0F0"/>
          </a:solidFill>
        </p:spPr>
        <p:txBody>
          <a:bodyPr>
            <a:normAutofit/>
          </a:bodyPr>
          <a:lstStyle>
            <a:lvl1pPr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6855542" y="4558210"/>
            <a:ext cx="2059858" cy="1981200"/>
          </a:xfrm>
          <a:solidFill>
            <a:srgbClr val="F0F0F0"/>
          </a:solidFill>
        </p:spPr>
        <p:txBody>
          <a:bodyPr>
            <a:normAutofit/>
          </a:bodyPr>
          <a:lstStyle>
            <a:lvl1pPr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3" name="Text Placeholder 25"/>
          <p:cNvSpPr>
            <a:spLocks noGrp="1"/>
          </p:cNvSpPr>
          <p:nvPr>
            <p:ph type="body" sz="quarter" idx="29" hasCustomPrompt="1"/>
          </p:nvPr>
        </p:nvSpPr>
        <p:spPr>
          <a:xfrm>
            <a:off x="304800" y="4710610"/>
            <a:ext cx="1905000" cy="366889"/>
          </a:xfrm>
        </p:spPr>
        <p:txBody>
          <a:bodyPr>
            <a:normAutofit/>
          </a:bodyPr>
          <a:lstStyle>
            <a:lvl1pPr algn="l">
              <a:buNone/>
              <a:defRPr sz="1600" b="1" baseline="0">
                <a:solidFill>
                  <a:srgbClr val="FC7500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64" name="Text Placeholder 28"/>
          <p:cNvSpPr>
            <a:spLocks noGrp="1"/>
          </p:cNvSpPr>
          <p:nvPr>
            <p:ph type="body" sz="quarter" idx="30" hasCustomPrompt="1"/>
          </p:nvPr>
        </p:nvSpPr>
        <p:spPr>
          <a:xfrm>
            <a:off x="304800" y="5167810"/>
            <a:ext cx="1905000" cy="1247422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text for the picture to the right</a:t>
            </a:r>
            <a:endParaRPr lang="en-US" dirty="0"/>
          </a:p>
        </p:txBody>
      </p:sp>
      <p:sp>
        <p:nvSpPr>
          <p:cNvPr id="28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30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553200"/>
            <a:ext cx="289560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31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553200"/>
            <a:ext cx="21336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hoto Grid with Colored Captio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50"/>
          <p:cNvSpPr/>
          <p:nvPr userDrawn="1"/>
        </p:nvSpPr>
        <p:spPr>
          <a:xfrm>
            <a:off x="4648200" y="4558210"/>
            <a:ext cx="2057400" cy="1994990"/>
          </a:xfrm>
          <a:prstGeom prst="rect">
            <a:avLst/>
          </a:prstGeom>
          <a:solidFill>
            <a:srgbClr val="FC7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Text Placeholder 25"/>
          <p:cNvSpPr>
            <a:spLocks noGrp="1"/>
          </p:cNvSpPr>
          <p:nvPr>
            <p:ph type="body" sz="quarter" idx="31" hasCustomPrompt="1"/>
          </p:nvPr>
        </p:nvSpPr>
        <p:spPr>
          <a:xfrm>
            <a:off x="4724400" y="4710610"/>
            <a:ext cx="1905000" cy="366889"/>
          </a:xfrm>
        </p:spPr>
        <p:txBody>
          <a:bodyPr>
            <a:normAutofit/>
          </a:bodyPr>
          <a:lstStyle>
            <a:lvl1pPr algn="l">
              <a:buNone/>
              <a:defRPr sz="16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32" hasCustomPrompt="1"/>
          </p:nvPr>
        </p:nvSpPr>
        <p:spPr>
          <a:xfrm>
            <a:off x="4724400" y="5167810"/>
            <a:ext cx="1905000" cy="1247422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text for the picture to the right</a:t>
            </a:r>
            <a:endParaRPr lang="en-US" dirty="0"/>
          </a:p>
        </p:txBody>
      </p:sp>
      <p:sp>
        <p:nvSpPr>
          <p:cNvPr id="35" name="Rectangle 34"/>
          <p:cNvSpPr/>
          <p:nvPr userDrawn="1"/>
        </p:nvSpPr>
        <p:spPr>
          <a:xfrm>
            <a:off x="4648200" y="291010"/>
            <a:ext cx="2057400" cy="1994990"/>
          </a:xfrm>
          <a:prstGeom prst="rect">
            <a:avLst/>
          </a:prstGeom>
          <a:solidFill>
            <a:srgbClr val="D9E8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 Placeholder 25"/>
          <p:cNvSpPr>
            <a:spLocks noGrp="1"/>
          </p:cNvSpPr>
          <p:nvPr>
            <p:ph type="body" sz="quarter" idx="19" hasCustomPrompt="1"/>
          </p:nvPr>
        </p:nvSpPr>
        <p:spPr>
          <a:xfrm>
            <a:off x="4724400" y="443410"/>
            <a:ext cx="1905000" cy="366889"/>
          </a:xfrm>
        </p:spPr>
        <p:txBody>
          <a:bodyPr>
            <a:normAutofit/>
          </a:bodyPr>
          <a:lstStyle>
            <a:lvl1pPr algn="l">
              <a:buNone/>
              <a:defRPr sz="1600" b="1" baseline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4724400" y="900610"/>
            <a:ext cx="1905000" cy="1247422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text for the picture to the right</a:t>
            </a:r>
            <a:endParaRPr lang="en-US" dirty="0"/>
          </a:p>
        </p:txBody>
      </p:sp>
      <p:sp>
        <p:nvSpPr>
          <p:cNvPr id="30" name="Rectangle 29"/>
          <p:cNvSpPr/>
          <p:nvPr userDrawn="1"/>
        </p:nvSpPr>
        <p:spPr>
          <a:xfrm>
            <a:off x="228600" y="291010"/>
            <a:ext cx="2057400" cy="1994990"/>
          </a:xfrm>
          <a:prstGeom prst="rect">
            <a:avLst/>
          </a:prstGeom>
          <a:solidFill>
            <a:srgbClr val="FC7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C7500"/>
              </a:solidFill>
            </a:endParaRPr>
          </a:p>
        </p:txBody>
      </p:sp>
      <p:sp>
        <p:nvSpPr>
          <p:cNvPr id="31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2435942" y="295275"/>
            <a:ext cx="2059858" cy="1981200"/>
          </a:xfrm>
          <a:solidFill>
            <a:srgbClr val="F0F0F0"/>
          </a:solidFill>
        </p:spPr>
        <p:txBody>
          <a:bodyPr>
            <a:normAutofit/>
          </a:bodyPr>
          <a:lstStyle>
            <a:lvl1pPr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2" name="Picture Placeholder 11"/>
          <p:cNvSpPr>
            <a:spLocks noGrp="1"/>
          </p:cNvSpPr>
          <p:nvPr>
            <p:ph type="pic" sz="quarter" idx="16"/>
          </p:nvPr>
        </p:nvSpPr>
        <p:spPr>
          <a:xfrm>
            <a:off x="6855542" y="291010"/>
            <a:ext cx="2059858" cy="1981200"/>
          </a:xfrm>
          <a:solidFill>
            <a:srgbClr val="F0F0F0"/>
          </a:solidFill>
        </p:spPr>
        <p:txBody>
          <a:bodyPr>
            <a:normAutofit/>
          </a:bodyPr>
          <a:lstStyle>
            <a:lvl1pPr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3" name="Text Placeholder 25"/>
          <p:cNvSpPr>
            <a:spLocks noGrp="1"/>
          </p:cNvSpPr>
          <p:nvPr>
            <p:ph type="body" sz="quarter" idx="17" hasCustomPrompt="1"/>
          </p:nvPr>
        </p:nvSpPr>
        <p:spPr>
          <a:xfrm>
            <a:off x="304800" y="443410"/>
            <a:ext cx="1905000" cy="366889"/>
          </a:xfrm>
        </p:spPr>
        <p:txBody>
          <a:bodyPr>
            <a:normAutofit/>
          </a:bodyPr>
          <a:lstStyle>
            <a:lvl1pPr algn="l">
              <a:buNone/>
              <a:defRPr sz="16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8" hasCustomPrompt="1"/>
          </p:nvPr>
        </p:nvSpPr>
        <p:spPr>
          <a:xfrm>
            <a:off x="304800" y="900610"/>
            <a:ext cx="1905000" cy="1247422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text for the picture to the right</a:t>
            </a:r>
            <a:endParaRPr lang="en-US" dirty="0"/>
          </a:p>
        </p:txBody>
      </p:sp>
      <p:sp>
        <p:nvSpPr>
          <p:cNvPr id="38" name="Rectangle 37"/>
          <p:cNvSpPr/>
          <p:nvPr userDrawn="1"/>
        </p:nvSpPr>
        <p:spPr>
          <a:xfrm>
            <a:off x="2440857" y="2424610"/>
            <a:ext cx="2057400" cy="1994990"/>
          </a:xfrm>
          <a:prstGeom prst="rect">
            <a:avLst/>
          </a:prstGeom>
          <a:solidFill>
            <a:srgbClr val="91BE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Picture Placeholder 11"/>
          <p:cNvSpPr>
            <a:spLocks noGrp="1"/>
          </p:cNvSpPr>
          <p:nvPr>
            <p:ph type="pic" sz="quarter" idx="21"/>
          </p:nvPr>
        </p:nvSpPr>
        <p:spPr>
          <a:xfrm>
            <a:off x="228600" y="2424610"/>
            <a:ext cx="2059858" cy="1981200"/>
          </a:xfrm>
          <a:solidFill>
            <a:srgbClr val="F0F0F0"/>
          </a:solidFill>
        </p:spPr>
        <p:txBody>
          <a:bodyPr>
            <a:normAutofit/>
          </a:bodyPr>
          <a:lstStyle>
            <a:lvl1pPr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0" name="Picture Placeholder 11"/>
          <p:cNvSpPr>
            <a:spLocks noGrp="1"/>
          </p:cNvSpPr>
          <p:nvPr>
            <p:ph type="pic" sz="quarter" idx="22"/>
          </p:nvPr>
        </p:nvSpPr>
        <p:spPr>
          <a:xfrm>
            <a:off x="4650657" y="2424610"/>
            <a:ext cx="2059858" cy="1981200"/>
          </a:xfrm>
          <a:solidFill>
            <a:srgbClr val="F0F0F0"/>
          </a:solidFill>
        </p:spPr>
        <p:txBody>
          <a:bodyPr>
            <a:normAutofit/>
          </a:bodyPr>
          <a:lstStyle>
            <a:lvl1pPr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1" name="Text Placeholder 25"/>
          <p:cNvSpPr>
            <a:spLocks noGrp="1"/>
          </p:cNvSpPr>
          <p:nvPr>
            <p:ph type="body" sz="quarter" idx="23" hasCustomPrompt="1"/>
          </p:nvPr>
        </p:nvSpPr>
        <p:spPr>
          <a:xfrm>
            <a:off x="2517057" y="2577010"/>
            <a:ext cx="1905000" cy="366889"/>
          </a:xfrm>
        </p:spPr>
        <p:txBody>
          <a:bodyPr>
            <a:normAutofit/>
          </a:bodyPr>
          <a:lstStyle>
            <a:lvl1pPr algn="l">
              <a:buNone/>
              <a:defRPr sz="16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24" hasCustomPrompt="1"/>
          </p:nvPr>
        </p:nvSpPr>
        <p:spPr>
          <a:xfrm>
            <a:off x="2517057" y="3034210"/>
            <a:ext cx="1905000" cy="1247422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text for the picture to the left</a:t>
            </a:r>
            <a:endParaRPr lang="en-US" dirty="0"/>
          </a:p>
        </p:txBody>
      </p:sp>
      <p:sp>
        <p:nvSpPr>
          <p:cNvPr id="43" name="Rectangle 42"/>
          <p:cNvSpPr/>
          <p:nvPr userDrawn="1"/>
        </p:nvSpPr>
        <p:spPr>
          <a:xfrm>
            <a:off x="6860457" y="2424610"/>
            <a:ext cx="2057400" cy="199499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 Placeholder 25"/>
          <p:cNvSpPr>
            <a:spLocks noGrp="1"/>
          </p:cNvSpPr>
          <p:nvPr>
            <p:ph type="body" sz="quarter" idx="25" hasCustomPrompt="1"/>
          </p:nvPr>
        </p:nvSpPr>
        <p:spPr>
          <a:xfrm>
            <a:off x="6936657" y="2577010"/>
            <a:ext cx="1905000" cy="366889"/>
          </a:xfrm>
        </p:spPr>
        <p:txBody>
          <a:bodyPr>
            <a:normAutofit/>
          </a:bodyPr>
          <a:lstStyle>
            <a:lvl1pPr algn="l">
              <a:buNone/>
              <a:defRPr sz="16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26" hasCustomPrompt="1"/>
          </p:nvPr>
        </p:nvSpPr>
        <p:spPr>
          <a:xfrm>
            <a:off x="6936657" y="3034210"/>
            <a:ext cx="1905000" cy="1247422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text for the picture to the left</a:t>
            </a:r>
            <a:endParaRPr lang="en-US" dirty="0"/>
          </a:p>
        </p:txBody>
      </p:sp>
      <p:sp>
        <p:nvSpPr>
          <p:cNvPr id="46" name="Rectangle 45"/>
          <p:cNvSpPr/>
          <p:nvPr userDrawn="1"/>
        </p:nvSpPr>
        <p:spPr>
          <a:xfrm>
            <a:off x="228600" y="4558210"/>
            <a:ext cx="2057400" cy="1994990"/>
          </a:xfrm>
          <a:prstGeom prst="rect">
            <a:avLst/>
          </a:prstGeom>
          <a:solidFill>
            <a:srgbClr val="D9E8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Picture Placeholder 11"/>
          <p:cNvSpPr>
            <a:spLocks noGrp="1"/>
          </p:cNvSpPr>
          <p:nvPr>
            <p:ph type="pic" sz="quarter" idx="27"/>
          </p:nvPr>
        </p:nvSpPr>
        <p:spPr>
          <a:xfrm>
            <a:off x="2438400" y="4558210"/>
            <a:ext cx="2059858" cy="1981200"/>
          </a:xfrm>
          <a:solidFill>
            <a:srgbClr val="F0F0F0"/>
          </a:solidFill>
        </p:spPr>
        <p:txBody>
          <a:bodyPr>
            <a:normAutofit/>
          </a:bodyPr>
          <a:lstStyle>
            <a:lvl1pPr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8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6858000" y="4558210"/>
            <a:ext cx="2059858" cy="1981200"/>
          </a:xfrm>
          <a:solidFill>
            <a:srgbClr val="F0F0F0"/>
          </a:solidFill>
        </p:spPr>
        <p:txBody>
          <a:bodyPr>
            <a:normAutofit/>
          </a:bodyPr>
          <a:lstStyle>
            <a:lvl1pPr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9" name="Text Placeholder 25"/>
          <p:cNvSpPr>
            <a:spLocks noGrp="1"/>
          </p:cNvSpPr>
          <p:nvPr>
            <p:ph type="body" sz="quarter" idx="29" hasCustomPrompt="1"/>
          </p:nvPr>
        </p:nvSpPr>
        <p:spPr>
          <a:xfrm>
            <a:off x="304800" y="4710610"/>
            <a:ext cx="1905000" cy="366889"/>
          </a:xfrm>
        </p:spPr>
        <p:txBody>
          <a:bodyPr>
            <a:normAutofit/>
          </a:bodyPr>
          <a:lstStyle>
            <a:lvl1pPr algn="l">
              <a:buNone/>
              <a:defRPr sz="1600" b="1" baseline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30" hasCustomPrompt="1"/>
          </p:nvPr>
        </p:nvSpPr>
        <p:spPr>
          <a:xfrm>
            <a:off x="304800" y="5167810"/>
            <a:ext cx="1905000" cy="1247422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text for the picture to the right</a:t>
            </a:r>
            <a:endParaRPr lang="en-US" dirty="0"/>
          </a:p>
        </p:txBody>
      </p:sp>
      <p:sp>
        <p:nvSpPr>
          <p:cNvPr id="29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54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553200"/>
            <a:ext cx="289560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55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553200"/>
            <a:ext cx="21336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anoramic with Caption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804047" cy="6858000"/>
          </a:xfrm>
          <a:prstGeom prst="rect">
            <a:avLst/>
          </a:prstGeom>
        </p:spPr>
      </p:pic>
      <p:sp>
        <p:nvSpPr>
          <p:cNvPr id="7" name="W¥ل云玗İαЂôÁûÂÚ丫:Pïçtúrê Plå¢éhõlðér 表¥鷗字㌍ 表_W 2"/>
          <p:cNvSpPr>
            <a:spLocks noGrp="1"/>
          </p:cNvSpPr>
          <p:nvPr>
            <p:ph type="pic" sz="quarter" idx="30"/>
          </p:nvPr>
        </p:nvSpPr>
        <p:spPr>
          <a:xfrm>
            <a:off x="466724" y="1371599"/>
            <a:ext cx="8191501" cy="2771776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1588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8" name="W¥ل云玗İαЂÕØÚáÛ丫:Téxt Plàçèhòlðêr 表¥鷗字㌍_W 3"/>
          <p:cNvSpPr>
            <a:spLocks noGrp="1"/>
          </p:cNvSpPr>
          <p:nvPr>
            <p:ph type="body" sz="quarter" idx="31" hasCustomPrompt="1"/>
          </p:nvPr>
        </p:nvSpPr>
        <p:spPr>
          <a:xfrm>
            <a:off x="457200" y="4343400"/>
            <a:ext cx="8229600" cy="1447800"/>
          </a:xfrm>
          <a:solidFill>
            <a:schemeClr val="bg1"/>
          </a:solidFill>
        </p:spPr>
        <p:txBody>
          <a:bodyPr tIns="91440" rIns="9144" bIns="91440" anchor="t"/>
          <a:lstStyle>
            <a:lvl1pPr marL="0" marR="0" indent="0" algn="l">
              <a:buFontTx/>
              <a:buNone/>
              <a:defRPr sz="1800" i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grpSp>
        <p:nvGrpSpPr>
          <p:cNvPr id="9" name="Group 8"/>
          <p:cNvGrpSpPr/>
          <p:nvPr userDrawn="1"/>
        </p:nvGrpSpPr>
        <p:grpSpPr>
          <a:xfrm rot="5400000">
            <a:off x="4277032" y="1991032"/>
            <a:ext cx="589936" cy="9144000"/>
            <a:chOff x="8524568" y="0"/>
            <a:chExt cx="589936" cy="6858000"/>
          </a:xfrm>
        </p:grpSpPr>
        <p:sp>
          <p:nvSpPr>
            <p:cNvPr id="10" name="Rectangle 9"/>
            <p:cNvSpPr/>
            <p:nvPr userDrawn="1"/>
          </p:nvSpPr>
          <p:spPr>
            <a:xfrm>
              <a:off x="8524568" y="0"/>
              <a:ext cx="540774" cy="6858000"/>
            </a:xfrm>
            <a:prstGeom prst="rect">
              <a:avLst/>
            </a:prstGeom>
            <a:solidFill>
              <a:srgbClr val="FC7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C7500"/>
                </a:solidFill>
              </a:endParaRPr>
            </a:p>
          </p:txBody>
        </p:sp>
        <p:cxnSp>
          <p:nvCxnSpPr>
            <p:cNvPr id="11" name="Straight Connector 10"/>
            <p:cNvCxnSpPr/>
            <p:nvPr userDrawn="1"/>
          </p:nvCxnSpPr>
          <p:spPr>
            <a:xfrm rot="5400000">
              <a:off x="5685504" y="3429000"/>
              <a:ext cx="6858000" cy="0"/>
            </a:xfrm>
            <a:prstGeom prst="line">
              <a:avLst/>
            </a:prstGeom>
            <a:ln w="50800">
              <a:solidFill>
                <a:srgbClr val="FC75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FEED2B4-868F-4681-9E70-FF7ECCDC67D4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553200"/>
            <a:ext cx="2895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553200"/>
            <a:ext cx="2133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0F88FF4-1BD9-4AA8-B980-C7776087ABA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qua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 rot="5400000">
            <a:off x="4301613" y="1966451"/>
            <a:ext cx="540774" cy="9144000"/>
          </a:xfrm>
          <a:prstGeom prst="rect">
            <a:avLst/>
          </a:prstGeom>
          <a:solidFill>
            <a:srgbClr val="FC7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C7500"/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 rot="10800000">
            <a:off x="0" y="6858000"/>
            <a:ext cx="9144000" cy="0"/>
          </a:xfrm>
          <a:prstGeom prst="line">
            <a:avLst/>
          </a:prstGeom>
          <a:ln w="50800">
            <a:solidFill>
              <a:srgbClr val="FC75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FEED2B4-868F-4681-9E70-FF7ECCDC67D4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0F88FF4-1BD9-4AA8-B980-C7776087ABA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W¥ل云玗İαЂôÁûÂÚ丫:Pïçtúrê Plå¢éhõlðér 表¥鷗字㌍ 表_W 3"/>
          <p:cNvSpPr>
            <a:spLocks noGrp="1" noChangeAspect="1"/>
          </p:cNvSpPr>
          <p:nvPr userDrawn="1">
            <p:ph type="pic" sz="quarter" idx="13"/>
          </p:nvPr>
        </p:nvSpPr>
        <p:spPr>
          <a:xfrm>
            <a:off x="2974073" y="609600"/>
            <a:ext cx="3198127" cy="320040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0" algn="ctr" defTabSz="914400" rtl="0" eaLnBrk="1" latinLnBrk="0" hangingPunct="1">
              <a:spcBef>
                <a:spcPct val="20000"/>
              </a:spcBef>
              <a:buFontTx/>
              <a:buNone/>
              <a:defRPr lang="en-US" sz="20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Click icon to add picture</a:t>
            </a:r>
            <a:endParaRPr lang="en-US" sz="2400" i="0" dirty="0"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2971800" y="4038600"/>
            <a:ext cx="3200400" cy="16002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1800" i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ortrait with Caption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8"/>
          <p:cNvSpPr>
            <a:spLocks noGrp="1"/>
          </p:cNvSpPr>
          <p:nvPr>
            <p:ph type="pic" sz="quarter" idx="13"/>
          </p:nvPr>
        </p:nvSpPr>
        <p:spPr>
          <a:xfrm>
            <a:off x="645701" y="290540"/>
            <a:ext cx="4307299" cy="5729260"/>
          </a:xfr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marR="0" indent="1588" algn="ctr" defTabSz="914400" rtl="0" eaLnBrk="1" latinLnBrk="0" hangingPunct="1">
              <a:spcBef>
                <a:spcPct val="20000"/>
              </a:spcBef>
              <a:buFontTx/>
              <a:buNone/>
              <a:defRPr lang="en-US" sz="200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i="0" smtClean="0"/>
              <a:t>Click icon to add picture</a:t>
            </a:r>
            <a:endParaRPr lang="en-US" i="0" dirty="0"/>
          </a:p>
        </p:txBody>
      </p:sp>
      <p:sp>
        <p:nvSpPr>
          <p:cNvPr id="10" name="Rectangle 6"/>
          <p:cNvSpPr>
            <a:spLocks noGrp="1"/>
          </p:cNvSpPr>
          <p:nvPr>
            <p:ph type="body" sz="quarter" idx="14" hasCustomPrompt="1"/>
          </p:nvPr>
        </p:nvSpPr>
        <p:spPr>
          <a:xfrm>
            <a:off x="5343525" y="2859716"/>
            <a:ext cx="3181350" cy="3181350"/>
          </a:xfrm>
        </p:spPr>
        <p:txBody>
          <a:bodyPr tIns="91440" bIns="91440" anchor="b" anchorCtr="0">
            <a:noAutofit/>
          </a:bodyPr>
          <a:lstStyle>
            <a:lvl1pPr marL="0" marR="0" indent="0" algn="l" rtl="0" latinLnBrk="0">
              <a:spcBef>
                <a:spcPct val="20000"/>
              </a:spcBef>
              <a:buFontTx/>
              <a:buNone/>
              <a:defRPr sz="1800" i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grpSp>
        <p:nvGrpSpPr>
          <p:cNvPr id="13" name="Group 12"/>
          <p:cNvGrpSpPr/>
          <p:nvPr userDrawn="1"/>
        </p:nvGrpSpPr>
        <p:grpSpPr>
          <a:xfrm rot="5400000">
            <a:off x="4277032" y="1991032"/>
            <a:ext cx="589936" cy="9144000"/>
            <a:chOff x="8524568" y="0"/>
            <a:chExt cx="589936" cy="6858000"/>
          </a:xfrm>
        </p:grpSpPr>
        <p:sp>
          <p:nvSpPr>
            <p:cNvPr id="14" name="Rectangle 13"/>
            <p:cNvSpPr/>
            <p:nvPr userDrawn="1"/>
          </p:nvSpPr>
          <p:spPr>
            <a:xfrm>
              <a:off x="8524568" y="0"/>
              <a:ext cx="540774" cy="6858000"/>
            </a:xfrm>
            <a:prstGeom prst="rect">
              <a:avLst/>
            </a:prstGeom>
            <a:solidFill>
              <a:srgbClr val="FC75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C7500"/>
                </a:solidFill>
              </a:endParaRPr>
            </a:p>
          </p:txBody>
        </p:sp>
        <p:cxnSp>
          <p:nvCxnSpPr>
            <p:cNvPr id="15" name="Straight Connector 14"/>
            <p:cNvCxnSpPr/>
            <p:nvPr userDrawn="1"/>
          </p:nvCxnSpPr>
          <p:spPr>
            <a:xfrm rot="5400000">
              <a:off x="5685504" y="3429000"/>
              <a:ext cx="6858000" cy="0"/>
            </a:xfrm>
            <a:prstGeom prst="line">
              <a:avLst/>
            </a:prstGeom>
            <a:ln w="50800">
              <a:solidFill>
                <a:srgbClr val="FC75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FEED2B4-868F-4681-9E70-FF7ECCDC67D4}" type="datetimeFigureOut">
              <a:rPr lang="en-US" smtClean="0"/>
              <a:pPr/>
              <a:t>12/17/2009</a:t>
            </a:fld>
            <a:endParaRPr lang="en-US" dirty="0"/>
          </a:p>
        </p:txBody>
      </p:sp>
      <p:sp>
        <p:nvSpPr>
          <p:cNvPr id="1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553200"/>
            <a:ext cx="2895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553200"/>
            <a:ext cx="2133600" cy="30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0F88FF4-1BD9-4AA8-B980-C7776087ABA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6096000"/>
            <a:ext cx="8534400" cy="76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534400" cy="6096000"/>
          </a:xfrm>
        </p:spPr>
        <p:txBody>
          <a:bodyPr/>
          <a:lstStyle>
            <a:lvl1pPr algn="ctr">
              <a:buNone/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6172200"/>
            <a:ext cx="8229600" cy="571500"/>
          </a:xfrm>
        </p:spPr>
        <p:txBody>
          <a:bodyPr>
            <a:noAutofit/>
          </a:bodyPr>
          <a:lstStyle>
            <a:lvl1pPr algn="l">
              <a:defRPr sz="36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Page Photo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/>
          <p:cNvSpPr>
            <a:spLocks noGrp="1" noChangeAspect="1"/>
          </p:cNvSpPr>
          <p:nvPr>
            <p:ph type="pic" sz="quarter" idx="13"/>
          </p:nvPr>
        </p:nvSpPr>
        <p:spPr>
          <a:xfrm>
            <a:off x="0" y="0"/>
            <a:ext cx="9144000" cy="6858000"/>
          </a:xfrm>
          <a:noFill/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>
              <a:buFontTx/>
              <a:buNone/>
            </a:pPr>
            <a:r>
              <a:rPr lang="en-US" i="0" smtClean="0"/>
              <a:t>Click icon to add picture</a:t>
            </a:r>
            <a:endParaRPr lang="en-US" i="0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5105400" y="5257800"/>
            <a:ext cx="4038600" cy="505047"/>
          </a:xfrm>
          <a:solidFill>
            <a:schemeClr val="tx1">
              <a:alpha val="46000"/>
            </a:schemeClr>
          </a:solidFill>
        </p:spPr>
        <p:txBody>
          <a:bodyPr>
            <a:normAutofit/>
          </a:bodyPr>
          <a:lstStyle>
            <a:lvl1pPr>
              <a:buNone/>
              <a:defRPr sz="28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Title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with Col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53200"/>
            <a:ext cx="2133600" cy="304800"/>
          </a:xfrm>
        </p:spPr>
        <p:txBody>
          <a:bodyPr/>
          <a:lstStyle/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6553200"/>
            <a:ext cx="289560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48400" y="6553200"/>
            <a:ext cx="2057400" cy="304800"/>
          </a:xfrm>
        </p:spPr>
        <p:txBody>
          <a:bodyPr/>
          <a:lstStyle/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ED2B4-868F-4681-9E70-FF7ECCDC67D4}" type="datetimeFigureOut">
              <a:rPr lang="en-US" smtClean="0"/>
              <a:t>12/17/2009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53200"/>
            <a:ext cx="2895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F88FF4-1BD9-4AA8-B980-C7776087ABA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532519" y="0"/>
            <a:ext cx="540774" cy="6858000"/>
          </a:xfrm>
          <a:prstGeom prst="rect">
            <a:avLst/>
          </a:prstGeom>
          <a:solidFill>
            <a:srgbClr val="FC7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C7500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rot="5400000">
            <a:off x="5693455" y="3429000"/>
            <a:ext cx="6858000" cy="0"/>
          </a:xfrm>
          <a:prstGeom prst="line">
            <a:avLst/>
          </a:prstGeom>
          <a:ln w="50800">
            <a:solidFill>
              <a:srgbClr val="FC75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61" r:id="rId3"/>
    <p:sldLayoutId id="2147483676" r:id="rId4"/>
    <p:sldLayoutId id="2147483657" r:id="rId5"/>
    <p:sldLayoutId id="2147483655" r:id="rId6"/>
    <p:sldLayoutId id="2147483674" r:id="rId7"/>
    <p:sldLayoutId id="2147483675" r:id="rId8"/>
    <p:sldLayoutId id="2147483670" r:id="rId9"/>
    <p:sldLayoutId id="2147483671" r:id="rId10"/>
    <p:sldLayoutId id="2147483679" r:id="rId11"/>
    <p:sldLayoutId id="2147483680" r:id="rId12"/>
    <p:sldLayoutId id="2147483672" r:id="rId13"/>
    <p:sldLayoutId id="2147483673" r:id="rId14"/>
    <p:sldLayoutId id="2147483650" r:id="rId15"/>
    <p:sldLayoutId id="2147483667" r:id="rId16"/>
    <p:sldLayoutId id="2147483668" r:id="rId17"/>
    <p:sldLayoutId id="2147483666" r:id="rId18"/>
    <p:sldLayoutId id="2147483664" r:id="rId19"/>
    <p:sldLayoutId id="2147483663" r:id="rId20"/>
    <p:sldLayoutId id="2147483653" r:id="rId21"/>
    <p:sldLayoutId id="2147483652" r:id="rId22"/>
    <p:sldLayoutId id="2147483660" r:id="rId23"/>
    <p:sldLayoutId id="2147483658" r:id="rId24"/>
    <p:sldLayoutId id="2147483665" r:id="rId25"/>
    <p:sldLayoutId id="2147483669" r:id="rId26"/>
    <p:sldLayoutId id="2147483654" r:id="rId27"/>
    <p:sldLayoutId id="2147483656" r:id="rId28"/>
    <p:sldLayoutId id="2147483684" r:id="rId29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png"/><Relationship Id="rId7" Type="http://schemas.openxmlformats.org/officeDocument/2006/relationships/image" Target="../media/image3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6.jpeg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C7500"/>
                </a:solidFill>
              </a:rPr>
              <a:t>Urban</a:t>
            </a:r>
            <a:r>
              <a:rPr lang="en-US" dirty="0" smtClean="0"/>
              <a:t> Photo Album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NEW PICTURE EFFECTS</a:t>
            </a:r>
            <a:endParaRPr lang="en-US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Introducing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5195" y="552255"/>
            <a:ext cx="1993392" cy="3099816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</p:pic>
      <p:pic>
        <p:nvPicPr>
          <p:cNvPr id="4" name="Picture 3"/>
          <p:cNvPicPr>
            <a:picLocks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96"/>
          <a:stretch/>
        </p:blipFill>
        <p:spPr>
          <a:xfrm>
            <a:off x="300764" y="552255"/>
            <a:ext cx="1993392" cy="3099816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</p:pic>
      <p:pic>
        <p:nvPicPr>
          <p:cNvPr id="7" name="Picture 6"/>
          <p:cNvPicPr>
            <a:picLocks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 rot="10800000">
            <a:off x="3027979" y="552255"/>
            <a:ext cx="1993392" cy="3099816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752475" y="5562600"/>
            <a:ext cx="7553325" cy="11430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You can use </a:t>
            </a:r>
            <a:r>
              <a:rPr lang="en-US" sz="2400" b="1" dirty="0" smtClean="0">
                <a:solidFill>
                  <a:srgbClr val="FC7500"/>
                </a:solidFill>
              </a:rPr>
              <a:t>Picture Color </a:t>
            </a:r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to change the tone or saturation of your picture or to recolor it to a single color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8251" y="2074849"/>
            <a:ext cx="1994170" cy="3097113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</p:pic>
      <p:pic>
        <p:nvPicPr>
          <p:cNvPr id="16" name="Picture 15"/>
          <p:cNvPicPr>
            <a:picLocks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96"/>
          <a:stretch/>
        </p:blipFill>
        <p:spPr>
          <a:xfrm>
            <a:off x="803424" y="2074848"/>
            <a:ext cx="1993392" cy="3099816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</p:pic>
      <p:pic>
        <p:nvPicPr>
          <p:cNvPr id="17" name="Picture 16"/>
          <p:cNvPicPr>
            <a:picLocks/>
          </p:cNvPicPr>
          <p:nvPr/>
        </p:nvPicPr>
        <p:blipFill rotWithShape="1">
          <a:blip r:embed="rId7" cstate="email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 rot="10800000">
            <a:off x="3530837" y="2074849"/>
            <a:ext cx="1993392" cy="3099816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</p:pic>
      <p:sp>
        <p:nvSpPr>
          <p:cNvPr id="26" name="TextBox 25"/>
          <p:cNvSpPr txBox="1"/>
          <p:nvPr/>
        </p:nvSpPr>
        <p:spPr>
          <a:xfrm>
            <a:off x="304800" y="556650"/>
            <a:ext cx="7439025" cy="381000"/>
          </a:xfrm>
          <a:prstGeom prst="rect">
            <a:avLst/>
          </a:prstGeom>
          <a:solidFill>
            <a:schemeClr val="tx1">
              <a:lumMod val="95000"/>
              <a:lumOff val="5000"/>
              <a:alpha val="5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   </a:t>
            </a:r>
            <a:r>
              <a:rPr lang="en-US" b="1" dirty="0" smtClean="0">
                <a:solidFill>
                  <a:schemeClr val="bg1"/>
                </a:solidFill>
              </a:rPr>
              <a:t>Before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03424" y="2064816"/>
            <a:ext cx="7443216" cy="384048"/>
          </a:xfrm>
          <a:prstGeom prst="rect">
            <a:avLst/>
          </a:prstGeom>
          <a:solidFill>
            <a:schemeClr val="tx1">
              <a:lumMod val="95000"/>
              <a:lumOff val="5000"/>
              <a:alpha val="5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   After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07522" y="4854033"/>
            <a:ext cx="1993392" cy="307777"/>
          </a:xfrm>
          <a:prstGeom prst="rect">
            <a:avLst/>
          </a:prstGeom>
          <a:solidFill>
            <a:schemeClr val="tx1">
              <a:lumMod val="95000"/>
              <a:lumOff val="5000"/>
              <a:alpha val="5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</a:rPr>
              <a:t>Tone 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531741" y="4861467"/>
            <a:ext cx="1993392" cy="307777"/>
          </a:xfrm>
          <a:prstGeom prst="rect">
            <a:avLst/>
          </a:prstGeom>
          <a:solidFill>
            <a:schemeClr val="tx1">
              <a:lumMod val="95000"/>
              <a:lumOff val="5000"/>
              <a:alpha val="5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</a:rPr>
              <a:t>Saturation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256796" y="4861467"/>
            <a:ext cx="1993392" cy="307777"/>
          </a:xfrm>
          <a:prstGeom prst="rect">
            <a:avLst/>
          </a:prstGeom>
          <a:solidFill>
            <a:schemeClr val="tx1">
              <a:lumMod val="95000"/>
              <a:lumOff val="5000"/>
              <a:alpha val="5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</a:rPr>
              <a:t>Color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5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3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14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5197221" y="1105518"/>
            <a:ext cx="3099816" cy="1993392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  <a:extLst>
            <a:ext uri="{53640926-AAD7-44D8-BBD7-CCE9431645EC}">
              <a14:shadowObscured xmlns:a14="http://schemas.microsoft.com/office/drawing/2010/main" val="1"/>
            </a:ext>
          </a:extLst>
        </p:spPr>
      </p:pic>
      <p:pic>
        <p:nvPicPr>
          <p:cNvPr id="30" name="Picture 2"/>
          <p:cNvPicPr>
            <a:picLocks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5669184" y="2631084"/>
            <a:ext cx="3099816" cy="1993392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  <a:extLst>
            <a:ext uri="{53640926-AAD7-44D8-BBD7-CCE9431645EC}">
              <a14:shadowObscured xmlns:a14="http://schemas.microsoft.com/office/drawing/2010/main" val="1"/>
            </a:ext>
          </a:extLst>
        </p:spPr>
      </p:pic>
      <p:pic>
        <p:nvPicPr>
          <p:cNvPr id="23" name="Picture 5"/>
          <p:cNvPicPr>
            <a:picLocks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026314" y="552306"/>
            <a:ext cx="1993392" cy="3099816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</p:pic>
      <p:pic>
        <p:nvPicPr>
          <p:cNvPr id="26" name="Picture 5"/>
          <p:cNvPicPr>
            <a:picLocks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485715" y="2077872"/>
            <a:ext cx="1993392" cy="3099816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-255576" y="1101736"/>
            <a:ext cx="3095768" cy="1996910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  <a:extLst>
            <a:ext uri="{53640926-AAD7-44D8-BBD7-CCE9431645EC}">
              <a14:shadowObscured xmlns:a14="http://schemas.microsoft.com/office/drawing/2010/main" val="1"/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250528" y="2627301"/>
            <a:ext cx="3095768" cy="1996910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  <a:extLst>
            <a:ext uri="{53640926-AAD7-44D8-BBD7-CCE9431645EC}">
              <a14:shadowObscured xmlns:a14="http://schemas.microsoft.com/office/drawing/2010/main" val="1"/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762000" y="5586350"/>
            <a:ext cx="7391400" cy="119545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2400" b="1" dirty="0">
                <a:solidFill>
                  <a:srgbClr val="FC7500"/>
                </a:solidFill>
              </a:rPr>
              <a:t>Corrections</a:t>
            </a:r>
            <a:r>
              <a:rPr lang="en-US" sz="2400" dirty="0"/>
              <a:t> allow you to change the </a:t>
            </a:r>
            <a:r>
              <a:rPr lang="en-US" sz="2400" dirty="0" smtClean="0"/>
              <a:t>contrast, brightness, and sharpness </a:t>
            </a:r>
            <a:r>
              <a:rPr lang="en-US" sz="2400" dirty="0"/>
              <a:t>of your images.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95275" y="549932"/>
            <a:ext cx="7443216" cy="381000"/>
          </a:xfrm>
          <a:prstGeom prst="rect">
            <a:avLst/>
          </a:prstGeom>
          <a:solidFill>
            <a:schemeClr val="tx1">
              <a:lumMod val="95000"/>
              <a:lumOff val="5000"/>
              <a:alpha val="5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   </a:t>
            </a:r>
            <a:r>
              <a:rPr lang="en-US" b="1" dirty="0" smtClean="0">
                <a:solidFill>
                  <a:schemeClr val="bg1"/>
                </a:solidFill>
              </a:rPr>
              <a:t>Before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87520" y="2081050"/>
            <a:ext cx="7443216" cy="381000"/>
          </a:xfrm>
          <a:prstGeom prst="rect">
            <a:avLst/>
          </a:prstGeom>
          <a:solidFill>
            <a:schemeClr val="tx1">
              <a:lumMod val="95000"/>
              <a:lumOff val="5000"/>
              <a:alpha val="5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   </a:t>
            </a:r>
            <a:r>
              <a:rPr lang="en-US" b="1" dirty="0" smtClean="0">
                <a:solidFill>
                  <a:schemeClr val="bg1"/>
                </a:solidFill>
              </a:rPr>
              <a:t>After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09742" y="4877387"/>
            <a:ext cx="1993392" cy="307777"/>
          </a:xfrm>
          <a:prstGeom prst="rect">
            <a:avLst/>
          </a:prstGeom>
          <a:solidFill>
            <a:schemeClr val="tx1">
              <a:lumMod val="95000"/>
              <a:lumOff val="5000"/>
              <a:alpha val="5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</a:rPr>
              <a:t>Contrast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486150" y="4877387"/>
            <a:ext cx="1993392" cy="307777"/>
          </a:xfrm>
          <a:prstGeom prst="rect">
            <a:avLst/>
          </a:prstGeom>
          <a:solidFill>
            <a:schemeClr val="tx1">
              <a:lumMod val="95000"/>
              <a:lumOff val="5000"/>
              <a:alpha val="5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</a:rPr>
              <a:t>Brightness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222045" y="4877387"/>
            <a:ext cx="1993392" cy="307777"/>
          </a:xfrm>
          <a:prstGeom prst="rect">
            <a:avLst/>
          </a:prstGeom>
          <a:solidFill>
            <a:schemeClr val="tx1">
              <a:lumMod val="95000"/>
              <a:lumOff val="5000"/>
              <a:alpha val="5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</a:rPr>
              <a:t>Sharpness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5" grpId="0" animBg="1"/>
      <p:bldP spid="36" grpId="0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240475" y="240475"/>
            <a:ext cx="8686800" cy="6400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88259" y="188259"/>
            <a:ext cx="8776448" cy="6490448"/>
          </a:xfrm>
          <a:prstGeom prst="rect">
            <a:avLst/>
          </a:prstGeom>
          <a:noFill/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143000" y="5112603"/>
            <a:ext cx="6781800" cy="1364397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2400" b="1" dirty="0">
                <a:solidFill>
                  <a:srgbClr val="FC7500"/>
                </a:solidFill>
              </a:rPr>
              <a:t>Background Removal </a:t>
            </a:r>
            <a:r>
              <a:rPr lang="en-US" sz="2400" dirty="0"/>
              <a:t>allows you to quickly and easily remove backgrounds to isolate </a:t>
            </a:r>
            <a:r>
              <a:rPr lang="en-US" sz="2400" dirty="0" smtClean="0"/>
              <a:t>items </a:t>
            </a:r>
            <a:r>
              <a:rPr lang="en-US" sz="2400" dirty="0"/>
              <a:t>in your image.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0767" y="762000"/>
            <a:ext cx="6432176" cy="461665"/>
          </a:xfrm>
          <a:prstGeom prst="rect">
            <a:avLst/>
          </a:prstGeom>
          <a:solidFill>
            <a:schemeClr val="tx1">
              <a:lumMod val="95000"/>
              <a:lumOff val="5000"/>
              <a:alpha val="55000"/>
            </a:schemeClr>
          </a:solidFill>
        </p:spPr>
        <p:txBody>
          <a:bodyPr wrap="square" rtlCol="0">
            <a:norm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	Focus on the Star of Your Photo</a:t>
            </a:r>
            <a:endParaRPr lang="en-US" sz="2400" b="1" dirty="0">
              <a:solidFill>
                <a:schemeClr val="bg1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81943" y="1752600"/>
            <a:ext cx="4180114" cy="308560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78975" y="1759527"/>
            <a:ext cx="4180114" cy="30856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281287" y="609600"/>
            <a:ext cx="6048027" cy="4531425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  <a:extLst>
            <a:ext uri="{53640926-AAD7-44D8-BBD7-CCE9431645EC}">
              <a14:shadowObscured xmlns:a14="http://schemas.microsoft.com/office/drawing/2010/main" val="1"/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6800" y="873826"/>
            <a:ext cx="3590704" cy="359070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914400" y="5486400"/>
            <a:ext cx="6781800" cy="12192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/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US" sz="2400" b="1" dirty="0" smtClean="0">
                <a:solidFill>
                  <a:srgbClr val="FC7500"/>
                </a:solidFill>
              </a:rPr>
              <a:t>layering multiple objects 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on a different background, you can create dynamic layouts</a:t>
            </a:r>
            <a:endParaRPr lang="en-US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3962400" y="1828800"/>
            <a:ext cx="3864903" cy="28529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2600" y="1066800"/>
            <a:ext cx="5305254" cy="3797046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>
            <a:outerShdw dist="38100" dir="2700000" algn="tl" rotWithShape="0">
              <a:prstClr val="black">
                <a:alpha val="17000"/>
              </a:prst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990600" y="5334000"/>
            <a:ext cx="6781800" cy="137160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/>
            <a:r>
              <a:rPr lang="en-US" sz="2400" b="1" dirty="0" smtClean="0">
                <a:solidFill>
                  <a:srgbClr val="FC7500"/>
                </a:solidFill>
              </a:rPr>
              <a:t>Dramatic </a:t>
            </a:r>
            <a:r>
              <a:rPr lang="en-US" sz="2400" b="1" dirty="0">
                <a:solidFill>
                  <a:srgbClr val="FC7500"/>
                </a:solidFill>
              </a:rPr>
              <a:t>effects </a:t>
            </a:r>
            <a:r>
              <a:rPr lang="en-US" sz="2400" dirty="0"/>
              <a:t>can be </a:t>
            </a:r>
            <a:r>
              <a:rPr lang="en-US" sz="2400" dirty="0" smtClean="0"/>
              <a:t>achieved by layering an object over the same image with artistic effects</a:t>
            </a:r>
            <a:endParaRPr lang="en-US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10"/>
          <a:stretch/>
        </p:blipFill>
        <p:spPr>
          <a:xfrm>
            <a:off x="1752600" y="1066800"/>
            <a:ext cx="5313218" cy="3794760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/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2600" y="1078675"/>
            <a:ext cx="5297027" cy="3791158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/>
          <p:cNvPicPr>
            <a:picLocks noGrp="1" noChangeAspect="1"/>
          </p:cNvPicPr>
          <p:nvPr>
            <p:ph type="pic" sz="quarter" idx="1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ext Placeholder 2"/>
          <p:cNvSpPr>
            <a:spLocks noGrp="1"/>
          </p:cNvSpPr>
          <p:nvPr>
            <p:ph type="body" sz="quarter" idx="18"/>
          </p:nvPr>
        </p:nvSpPr>
        <p:spPr>
          <a:xfrm>
            <a:off x="457200" y="5791200"/>
            <a:ext cx="8153400" cy="914400"/>
          </a:xfrm>
          <a:noFill/>
        </p:spPr>
        <p:txBody>
          <a:bodyPr>
            <a:normAutofit/>
          </a:bodyPr>
          <a:lstStyle/>
          <a:p>
            <a:pPr>
              <a:lnSpc>
                <a:spcPct val="70000"/>
              </a:lnSpc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New layouts bring </a:t>
            </a:r>
          </a:p>
          <a:p>
            <a:pPr marL="0">
              <a:lnSpc>
                <a:spcPct val="70000"/>
              </a:lnSpc>
            </a:pPr>
            <a:r>
              <a:rPr lang="en-US" sz="3700" dirty="0" smtClean="0">
                <a:solidFill>
                  <a:srgbClr val="FC7500"/>
                </a:solidFill>
              </a:rPr>
              <a:t>creativity</a:t>
            </a:r>
            <a:r>
              <a:rPr lang="en-US" sz="37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to your presentation</a:t>
            </a:r>
            <a:endParaRPr lang="en-US" sz="3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Mechanical Flower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528935"/>
            <a:ext cx="4343400" cy="461665"/>
          </a:xfrm>
          <a:prstGeom prst="rect">
            <a:avLst/>
          </a:prstGeom>
          <a:solidFill>
            <a:schemeClr val="tx1">
              <a:lumMod val="95000"/>
              <a:lumOff val="5000"/>
              <a:alpha val="55000"/>
            </a:schemeClr>
          </a:solidFill>
        </p:spPr>
        <p:txBody>
          <a:bodyPr wrap="square" rtlCol="0">
            <a:norm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      Snapshots</a:t>
            </a:r>
            <a:endParaRPr lang="en-US" sz="2400" b="1" dirty="0">
              <a:solidFill>
                <a:schemeClr val="bg1"/>
              </a:solidFill>
            </a:endParaRPr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8593" y="1346849"/>
            <a:ext cx="3296159" cy="3204090"/>
          </a:xfrm>
        </p:spPr>
      </p:pic>
      <p:pic>
        <p:nvPicPr>
          <p:cNvPr id="4" name="Picture Placeholder 3"/>
          <p:cNvPicPr>
            <a:picLocks noGrp="1" noChangeAspect="1"/>
          </p:cNvPicPr>
          <p:nvPr>
            <p:ph type="pic" sz="quarter" idx="17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sh/>
      </p:transition>
    </mc:Choice>
    <mc:Fallback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0" name="TextBox 9"/>
          <p:cNvSpPr txBox="1"/>
          <p:nvPr/>
        </p:nvSpPr>
        <p:spPr>
          <a:xfrm>
            <a:off x="0" y="533400"/>
            <a:ext cx="4343400" cy="461665"/>
          </a:xfrm>
          <a:prstGeom prst="rect">
            <a:avLst/>
          </a:prstGeom>
          <a:solidFill>
            <a:schemeClr val="tx1">
              <a:lumMod val="95000"/>
              <a:lumOff val="5000"/>
              <a:alpha val="55000"/>
            </a:schemeClr>
          </a:solidFill>
        </p:spPr>
        <p:txBody>
          <a:bodyPr wrap="square" rtlCol="0">
            <a:norm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      Slide Film</a:t>
            </a:r>
            <a:endParaRPr lang="en-US" sz="2400" b="1" dirty="0">
              <a:solidFill>
                <a:schemeClr val="bg1"/>
              </a:solidFill>
            </a:endParaRPr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71649" y="1346617"/>
            <a:ext cx="6262255" cy="4685445"/>
          </a:xfrm>
          <a:prstGeom prst="rect">
            <a:avLst/>
          </a:prstGeom>
          <a:solidFill>
            <a:srgbClr val="F0F0F0"/>
          </a:solidFill>
          <a:ln w="57150">
            <a:solidFill>
              <a:schemeClr val="bg1"/>
            </a:solidFill>
          </a:ln>
          <a:effectLst/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0716" y="5466414"/>
            <a:ext cx="609600" cy="6191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5224" y="5475939"/>
            <a:ext cx="619125" cy="60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0942" y="1291424"/>
            <a:ext cx="619125" cy="609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6858" y="1291424"/>
            <a:ext cx="609600" cy="61912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0" y="533400"/>
            <a:ext cx="4343400" cy="461665"/>
          </a:xfrm>
          <a:prstGeom prst="rect">
            <a:avLst/>
          </a:prstGeom>
          <a:solidFill>
            <a:schemeClr val="tx1">
              <a:lumMod val="95000"/>
              <a:lumOff val="5000"/>
              <a:alpha val="55000"/>
            </a:schemeClr>
          </a:solidFill>
        </p:spPr>
        <p:txBody>
          <a:bodyPr wrap="square" rtlCol="0" anchor="ctr" anchorCtr="0">
            <a:norm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      Photo Corners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32"/>
          </p:nvPr>
        </p:nvSpPr>
        <p:spPr>
          <a:xfrm>
            <a:off x="4724400" y="5244010"/>
            <a:ext cx="1905000" cy="9144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MODERN</a:t>
            </a:r>
            <a:endParaRPr lang="en-US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0"/>
          </p:nvPr>
        </p:nvSpPr>
        <p:spPr>
          <a:xfrm>
            <a:off x="4724400" y="990600"/>
            <a:ext cx="1905000" cy="9144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DYNAMIC</a:t>
            </a:r>
            <a:endParaRPr lang="en-US" b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20" name="Picture Placeholder 19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2050" y="291010"/>
            <a:ext cx="2070100" cy="1994990"/>
          </a:xfrm>
        </p:spPr>
      </p:pic>
      <p:pic>
        <p:nvPicPr>
          <p:cNvPr id="21" name="Picture Placeholder 20"/>
          <p:cNvPicPr>
            <a:picLocks noGrp="1" noChangeAspect="1"/>
          </p:cNvPicPr>
          <p:nvPr>
            <p:ph type="pic" sz="quarter" idx="16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58000" y="291009"/>
            <a:ext cx="2059858" cy="1997633"/>
          </a:xfrm>
        </p:spPr>
      </p:pic>
      <p:sp>
        <p:nvSpPr>
          <p:cNvPr id="9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304800" y="989272"/>
            <a:ext cx="1905000" cy="9144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PROFESSIONAL</a:t>
            </a:r>
            <a:endParaRPr lang="en-US" b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23" name="Picture Placeholder 22"/>
          <p:cNvPicPr>
            <a:picLocks noGrp="1" noChangeAspect="1"/>
          </p:cNvPicPr>
          <p:nvPr>
            <p:ph type="pic" sz="quarter" idx="22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3" name="Text Placeholder 12"/>
          <p:cNvSpPr>
            <a:spLocks noGrp="1"/>
          </p:cNvSpPr>
          <p:nvPr>
            <p:ph type="body" sz="quarter" idx="24"/>
          </p:nvPr>
        </p:nvSpPr>
        <p:spPr>
          <a:xfrm>
            <a:off x="2517057" y="3110410"/>
            <a:ext cx="1905000" cy="9144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ABSTRACT</a:t>
            </a:r>
            <a:endParaRPr lang="en-US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26"/>
          </p:nvPr>
        </p:nvSpPr>
        <p:spPr>
          <a:xfrm>
            <a:off x="6936657" y="3124200"/>
            <a:ext cx="1905000" cy="9144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SOPHISTICATED</a:t>
            </a:r>
            <a:endParaRPr lang="en-US" b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25" name="Picture Placeholder 24"/>
          <p:cNvPicPr>
            <a:picLocks noGrp="1" noChangeAspect="1"/>
          </p:cNvPicPr>
          <p:nvPr>
            <p:ph type="pic" sz="quarter" idx="27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9" name="Text Placeholder 18"/>
          <p:cNvSpPr>
            <a:spLocks noGrp="1"/>
          </p:cNvSpPr>
          <p:nvPr>
            <p:ph type="body" sz="quarter" idx="30"/>
          </p:nvPr>
        </p:nvSpPr>
        <p:spPr>
          <a:xfrm>
            <a:off x="304800" y="5257800"/>
            <a:ext cx="1905000" cy="9144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CREATIVE</a:t>
            </a:r>
            <a:endParaRPr lang="en-US" b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28"/>
          </p:nvPr>
        </p:nvPicPr>
        <p:blipFill>
          <a:blip r:embed="rId7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4" name="Picture Placeholder 3"/>
          <p:cNvPicPr>
            <a:picLocks noGrp="1" noChangeAspect="1"/>
          </p:cNvPicPr>
          <p:nvPr>
            <p:ph type="pic" sz="quarter" idx="21"/>
          </p:nvPr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25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5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6667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4286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4286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  <p:bldP spid="5" grpId="0" build="p" autoUpdateAnimBg="0"/>
      <p:bldP spid="9" grpId="0" build="p"/>
      <p:bldP spid="13" grpId="0" build="p" autoUpdateAnimBg="0"/>
      <p:bldP spid="15" grpId="0" build="p" autoUpdateAnimBg="0"/>
      <p:bldP spid="19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31520" y="2560320"/>
            <a:ext cx="3200400" cy="640080"/>
          </a:xfrm>
          <a:prstGeom prst="rect">
            <a:avLst/>
          </a:prstGeom>
          <a:solidFill>
            <a:schemeClr val="tx1">
              <a:lumMod val="95000"/>
              <a:lumOff val="5000"/>
              <a:alpha val="55000"/>
            </a:schemeClr>
          </a:solidFill>
        </p:spPr>
        <p:txBody>
          <a:bodyPr wrap="square" rtlCol="0" anchor="ctr" anchorCtr="1">
            <a:norm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Split </a:t>
            </a:r>
            <a:r>
              <a:rPr lang="en-US" sz="2400" b="1" dirty="0" smtClean="0">
                <a:solidFill>
                  <a:schemeClr val="bg1"/>
                </a:solidFill>
              </a:rPr>
              <a:t>Picture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0" y="5410200"/>
            <a:ext cx="3810000" cy="1219200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ctr"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Use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>
                <a:solidFill>
                  <a:srgbClr val="FC7500"/>
                </a:solidFill>
              </a:rPr>
              <a:t>transitions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 add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something special to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your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photo album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52950" y="0"/>
            <a:ext cx="459105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03520" y="2560320"/>
            <a:ext cx="3200400" cy="640080"/>
          </a:xfrm>
          <a:prstGeom prst="rect">
            <a:avLst/>
          </a:prstGeom>
          <a:solidFill>
            <a:schemeClr val="tx1">
              <a:lumMod val="95000"/>
              <a:lumOff val="5000"/>
              <a:alpha val="55000"/>
            </a:schemeClr>
          </a:solidFill>
        </p:spPr>
        <p:txBody>
          <a:bodyPr wrap="square" rtlCol="0" anchor="ctr" anchorCtr="1">
            <a:norm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Split </a:t>
            </a:r>
            <a:r>
              <a:rPr lang="en-US" sz="2400" b="1" dirty="0" smtClean="0">
                <a:solidFill>
                  <a:schemeClr val="bg1"/>
                </a:solidFill>
              </a:rPr>
              <a:t>Picture</a:t>
            </a:r>
            <a:endParaRPr lang="en-US" sz="2400" b="1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4583873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sh/>
      </p:transition>
    </mc:Choice>
    <mc:Fallback>
      <p:transition spd="slow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4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0" name="Picture Placeholder 9"/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3" cstate="email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01"/>
          <a:stretch/>
        </p:blipFill>
        <p:spPr/>
      </p:pic>
      <p:pic>
        <p:nvPicPr>
          <p:cNvPr id="3" name="Picture Placeholder 2"/>
          <p:cNvPicPr>
            <a:picLocks noGrp="1" noChangeAspect="1"/>
          </p:cNvPicPr>
          <p:nvPr>
            <p:ph type="pic" sz="quarter" idx="23"/>
          </p:nvPr>
        </p:nvPicPr>
        <p:blipFill rotWithShape="1">
          <a:blip r:embed="rId4" cstate="email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pic>
        <p:nvPicPr>
          <p:cNvPr id="4" name="Picture Placeholder 3"/>
          <p:cNvPicPr>
            <a:picLocks noGrp="1" noChangeAspect="1"/>
          </p:cNvPicPr>
          <p:nvPr>
            <p:ph type="pic" sz="quarter" idx="22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rban Photo Albu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167</Words>
  <Application>Microsoft Office PowerPoint</Application>
  <PresentationFormat>On-screen Show (4:3)</PresentationFormat>
  <Paragraphs>45</Paragraphs>
  <Slides>14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Urban Photo Album</vt:lpstr>
      <vt:lpstr>PowerPoint Presentation</vt:lpstr>
      <vt:lpstr>NEW PICTURE EFFECTS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dcterms:created xsi:type="dcterms:W3CDTF">2009-10-23T01:01:01Z</dcterms:created>
  <dcterms:modified xsi:type="dcterms:W3CDTF">2009-12-18T00:21:13Z</dcterms:modified>
</cp:coreProperties>
</file>