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template.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docProps/custom.xml" ContentType="application/vnd.openxmlformats-officedocument.custom-properties+xml"/>
  <Override PartName="/ppt/notesSlides/notesSlide8.xml" ContentType="application/vnd.openxmlformats-officedocument.presentationml.notesSlide+xml"/>
  <Default Extension="xlsx" ContentType="application/vnd.openxmlformats-officedocument.spreadsheetml.sheet"/>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charts/chart1.xml" ContentType="application/vnd.openxmlformats-officedocument.drawingml.chart+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0"/>
  </p:notesMasterIdLst>
  <p:sldIdLst>
    <p:sldId id="256" r:id="rId2"/>
    <p:sldId id="257" r:id="rId3"/>
    <p:sldId id="258" r:id="rId4"/>
    <p:sldId id="260" r:id="rId5"/>
    <p:sldId id="261" r:id="rId6"/>
    <p:sldId id="262" r:id="rId7"/>
    <p:sldId id="263" r:id="rId8"/>
    <p:sldId id="264" r:id="rId9"/>
  </p:sldIdLst>
  <p:sldSz cx="9144000" cy="5143500" type="screen16x9"/>
  <p:notesSz cx="6858000" cy="9144000"/>
  <p:defaultTextStyle>
    <a:lvl1pPr marL="0" algn="l" rtl="0" latinLnBrk="0">
      <a:defRPr sz="1800" kern="1200">
        <a:solidFill>
          <a:schemeClr val="tx1"/>
        </a:solidFill>
        <a:latin typeface="+mn-lt"/>
        <a:ea typeface="+mn-ea"/>
        <a:cs typeface="+mn-cs"/>
      </a:defRPr>
    </a:lvl1pPr>
    <a:lvl2pPr marL="457200" algn="l" rtl="0" latinLnBrk="0">
      <a:defRPr sz="1800" kern="1200">
        <a:solidFill>
          <a:schemeClr val="tx1"/>
        </a:solidFill>
        <a:latin typeface="+mn-lt"/>
        <a:ea typeface="+mn-ea"/>
        <a:cs typeface="+mn-cs"/>
      </a:defRPr>
    </a:lvl2pPr>
    <a:lvl3pPr marL="914400" algn="l" rtl="0" latinLnBrk="0">
      <a:defRPr sz="1800" kern="1200">
        <a:solidFill>
          <a:schemeClr val="tx1"/>
        </a:solidFill>
        <a:latin typeface="+mn-lt"/>
        <a:ea typeface="+mn-ea"/>
        <a:cs typeface="+mn-cs"/>
      </a:defRPr>
    </a:lvl3pPr>
    <a:lvl4pPr marL="1371600" algn="l" rtl="0" latinLnBrk="0">
      <a:defRPr sz="1800" kern="1200">
        <a:solidFill>
          <a:schemeClr val="tx1"/>
        </a:solidFill>
        <a:latin typeface="+mn-lt"/>
        <a:ea typeface="+mn-ea"/>
        <a:cs typeface="+mn-cs"/>
      </a:defRPr>
    </a:lvl4pPr>
    <a:lvl5pPr marL="1828800" algn="l" rtl="0" latinLnBrk="0">
      <a:defRPr sz="1800" kern="1200">
        <a:solidFill>
          <a:schemeClr val="tx1"/>
        </a:solidFill>
        <a:latin typeface="+mn-lt"/>
        <a:ea typeface="+mn-ea"/>
        <a:cs typeface="+mn-cs"/>
      </a:defRPr>
    </a:lvl5pPr>
    <a:lvl6pPr marL="2286000" algn="l" rtl="0" latinLnBrk="0">
      <a:defRPr sz="1800" kern="1200">
        <a:solidFill>
          <a:schemeClr val="tx1"/>
        </a:solidFill>
        <a:latin typeface="+mn-lt"/>
        <a:ea typeface="+mn-ea"/>
        <a:cs typeface="+mn-cs"/>
      </a:defRPr>
    </a:lvl6pPr>
    <a:lvl7pPr marL="2743200" algn="l" rtl="0" latinLnBrk="0">
      <a:defRPr sz="1800" kern="1200">
        <a:solidFill>
          <a:schemeClr val="tx1"/>
        </a:solidFill>
        <a:latin typeface="+mn-lt"/>
        <a:ea typeface="+mn-ea"/>
        <a:cs typeface="+mn-cs"/>
      </a:defRPr>
    </a:lvl7pPr>
    <a:lvl8pPr marL="3200400" algn="l" rtl="0" latinLnBrk="0">
      <a:defRPr sz="1800" kern="1200">
        <a:solidFill>
          <a:schemeClr val="tx1"/>
        </a:solidFill>
        <a:latin typeface="+mn-lt"/>
        <a:ea typeface="+mn-ea"/>
        <a:cs typeface="+mn-cs"/>
      </a:defRPr>
    </a:lvl8pPr>
    <a:lvl9pPr marL="3657600" algn="l" rtl="0" latinLnBrk="0">
      <a:defRPr sz="1800" kern="1200">
        <a:solidFill>
          <a:schemeClr val="tx1"/>
        </a:solidFill>
        <a:latin typeface="+mn-lt"/>
        <a:ea typeface="+mn-ea"/>
        <a:cs typeface="+mn-cs"/>
      </a:defRPr>
    </a:lvl9pPr>
    <a:extLst/>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8130" autoAdjust="0"/>
    <p:restoredTop sz="87621" autoAdjust="0"/>
  </p:normalViewPr>
  <p:slideViewPr>
    <p:cSldViewPr>
      <p:cViewPr varScale="1">
        <p:scale>
          <a:sx n="72" d="100"/>
          <a:sy n="72" d="100"/>
        </p:scale>
        <p:origin x="-102" y="-222"/>
      </p:cViewPr>
      <p:guideLst>
        <p:guide orient="horz" pos="162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1"/>
  <c:chart>
    <c:autoTitleDeleted val="1"/>
    <c:plotArea>
      <c:layout/>
      <c:barChart>
        <c:barDir val="col"/>
        <c:grouping val="clustered"/>
        <c:ser>
          <c:idx val="0"/>
          <c:order val="0"/>
          <c:tx>
            <c:strRef>
              <c:f>Sheet1!$B$1</c:f>
              <c:strCache>
                <c:ptCount val="1"/>
                <c:pt idx="0">
                  <c:v>East</c:v>
                </c:pt>
              </c:strCache>
            </c:strRef>
          </c:tx>
          <c:dLbls>
            <c:numFmt formatCode="General" sourceLinked="0"/>
            <c:showVal val="1"/>
          </c:dLbls>
          <c:cat>
            <c:strRef>
              <c:f>Sheet1!$A$2:$A$5</c:f>
              <c:strCache>
                <c:ptCount val="4"/>
                <c:pt idx="0">
                  <c:v>1st Qtr</c:v>
                </c:pt>
                <c:pt idx="1">
                  <c:v>2nd Qtr</c:v>
                </c:pt>
                <c:pt idx="2">
                  <c:v>3rd Qtr</c:v>
                </c:pt>
                <c:pt idx="3">
                  <c:v>4th Qtr</c:v>
                </c:pt>
              </c:strCache>
            </c:strRef>
          </c:cat>
          <c:val>
            <c:numRef>
              <c:f>Sheet1!$B$2:$B$5</c:f>
              <c:numCache>
                <c:formatCode>General</c:formatCode>
                <c:ptCount val="4"/>
                <c:pt idx="0">
                  <c:v>20.4</c:v>
                </c:pt>
                <c:pt idx="1">
                  <c:v>27.4</c:v>
                </c:pt>
                <c:pt idx="2">
                  <c:v>90</c:v>
                </c:pt>
                <c:pt idx="3">
                  <c:v>20.4</c:v>
                </c:pt>
              </c:numCache>
            </c:numRef>
          </c:val>
        </c:ser>
        <c:ser>
          <c:idx val="1"/>
          <c:order val="1"/>
          <c:tx>
            <c:strRef>
              <c:f>Sheet1!$C$1</c:f>
              <c:strCache>
                <c:ptCount val="1"/>
                <c:pt idx="0">
                  <c:v>West</c:v>
                </c:pt>
              </c:strCache>
            </c:strRef>
          </c:tx>
          <c:dLbls>
            <c:numFmt formatCode="General" sourceLinked="0"/>
            <c:showVal val="1"/>
          </c:dLbls>
          <c:cat>
            <c:strRef>
              <c:f>Sheet1!$A$2:$A$5</c:f>
              <c:strCache>
                <c:ptCount val="4"/>
                <c:pt idx="0">
                  <c:v>1st Qtr</c:v>
                </c:pt>
                <c:pt idx="1">
                  <c:v>2nd Qtr</c:v>
                </c:pt>
                <c:pt idx="2">
                  <c:v>3rd Qtr</c:v>
                </c:pt>
                <c:pt idx="3">
                  <c:v>4th Qtr</c:v>
                </c:pt>
              </c:strCache>
            </c:strRef>
          </c:cat>
          <c:val>
            <c:numRef>
              <c:f>Sheet1!$C$2:$C$5</c:f>
              <c:numCache>
                <c:formatCode>General</c:formatCode>
                <c:ptCount val="4"/>
                <c:pt idx="0">
                  <c:v>30.6</c:v>
                </c:pt>
                <c:pt idx="1">
                  <c:v>38.6</c:v>
                </c:pt>
                <c:pt idx="2">
                  <c:v>34.6</c:v>
                </c:pt>
                <c:pt idx="3">
                  <c:v>31.6</c:v>
                </c:pt>
              </c:numCache>
            </c:numRef>
          </c:val>
        </c:ser>
        <c:ser>
          <c:idx val="2"/>
          <c:order val="2"/>
          <c:tx>
            <c:strRef>
              <c:f>Sheet1!$D$1</c:f>
              <c:strCache>
                <c:ptCount val="1"/>
                <c:pt idx="0">
                  <c:v>North</c:v>
                </c:pt>
              </c:strCache>
            </c:strRef>
          </c:tx>
          <c:dLbls>
            <c:numFmt formatCode="General" sourceLinked="0"/>
            <c:showVal val="1"/>
          </c:dLbls>
          <c:cat>
            <c:strRef>
              <c:f>Sheet1!$A$2:$A$5</c:f>
              <c:strCache>
                <c:ptCount val="4"/>
                <c:pt idx="0">
                  <c:v>1st Qtr</c:v>
                </c:pt>
                <c:pt idx="1">
                  <c:v>2nd Qtr</c:v>
                </c:pt>
                <c:pt idx="2">
                  <c:v>3rd Qtr</c:v>
                </c:pt>
                <c:pt idx="3">
                  <c:v>4th Qtr</c:v>
                </c:pt>
              </c:strCache>
            </c:strRef>
          </c:cat>
          <c:val>
            <c:numRef>
              <c:f>Sheet1!$D$2:$D$5</c:f>
              <c:numCache>
                <c:formatCode>General</c:formatCode>
                <c:ptCount val="4"/>
                <c:pt idx="0">
                  <c:v>45.9</c:v>
                </c:pt>
                <c:pt idx="1">
                  <c:v>46.9</c:v>
                </c:pt>
                <c:pt idx="2">
                  <c:v>45</c:v>
                </c:pt>
                <c:pt idx="3">
                  <c:v>43.9</c:v>
                </c:pt>
              </c:numCache>
            </c:numRef>
          </c:val>
        </c:ser>
        <c:overlap val="-25"/>
        <c:axId val="44205952"/>
        <c:axId val="34219136"/>
      </c:barChart>
      <c:catAx>
        <c:axId val="44205952"/>
        <c:scaling>
          <c:orientation val="minMax"/>
        </c:scaling>
        <c:axPos val="b"/>
        <c:majorTickMark val="none"/>
        <c:tickLblPos val="nextTo"/>
        <c:crossAx val="34219136"/>
        <c:crosses val="autoZero"/>
        <c:auto val="1"/>
        <c:lblAlgn val="ctr"/>
        <c:lblOffset val="100"/>
      </c:catAx>
      <c:valAx>
        <c:axId val="34219136"/>
        <c:scaling>
          <c:orientation val="minMax"/>
        </c:scaling>
        <c:delete val="1"/>
        <c:axPos val="l"/>
        <c:numFmt formatCode="General" sourceLinked="1"/>
        <c:tickLblPos val="nextTo"/>
        <c:crossAx val="44205952"/>
        <c:crosses val="autoZero"/>
        <c:crossBetween val="between"/>
      </c:valAx>
    </c:plotArea>
    <c:legend>
      <c:legendPos val="t"/>
      <c:layout/>
    </c:legend>
    <c:plotVisOnly val="1"/>
  </c:chart>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rtlCol="0"/>
          <a:lstStyle>
            <a:lvl1pPr algn="l">
              <a:defRPr sz="1200"/>
            </a:lvl1pPr>
            <a:extLst/>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rtlCol="0"/>
          <a:lstStyle>
            <a:lvl1pPr algn="r">
              <a:defRPr sz="1200"/>
            </a:lvl1pPr>
            <a:extLst/>
          </a:lstStyle>
          <a:p>
            <a:fld id="{A8ADFD5B-A66C-449C-B6E8-FB716D07777D}" type="datetimeFigureOut">
              <a:rPr lang="en-US" smtClean="0"/>
              <a:pPr/>
              <a:t>6/30/2006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rtlCol="0" anchor="ctr"/>
          <a:lstStyle>
            <a:extLst/>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rtlCol="0">
            <a:normAutofit/>
          </a:bodyPr>
          <a:lstStyle>
            <a:extLst/>
          </a:lstStyle>
          <a:p>
            <a:pPr lvl="0"/>
            <a:r>
              <a:rPr lang="en-US" smtClean="0"/>
              <a:t>Click to edit Master text styles</a:t>
            </a:r>
            <a:endParaRPr lang="en-US"/>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rtlCol="0" anchor="b"/>
          <a:lstStyle>
            <a:lvl1pPr algn="l">
              <a:defRPr sz="1200"/>
            </a:lvl1pPr>
            <a:extLst/>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rtlCol="0" anchor="b"/>
          <a:lstStyle>
            <a:lvl1pPr algn="r">
              <a:defRPr sz="1200"/>
            </a:lvl1pPr>
            <a:extLst/>
          </a:lstStyle>
          <a:p>
            <a:fld id="{CA5D3BF3-D352-46FC-8343-31F56E6730E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rtl="0">
      <a:defRPr sz="1200" kern="1200">
        <a:solidFill>
          <a:schemeClr val="tx1"/>
        </a:solidFill>
        <a:latin typeface="+mn-lt"/>
        <a:ea typeface="+mn-ea"/>
        <a:cs typeface="+mn-cs"/>
      </a:defRPr>
    </a:lvl1pPr>
    <a:lvl2pPr marL="457200" algn="l" rtl="0">
      <a:defRPr sz="1200" kern="1200">
        <a:solidFill>
          <a:schemeClr val="tx1"/>
        </a:solidFill>
        <a:latin typeface="+mn-lt"/>
        <a:ea typeface="+mn-ea"/>
        <a:cs typeface="+mn-cs"/>
      </a:defRPr>
    </a:lvl2pPr>
    <a:lvl3pPr marL="914400" algn="l" rtl="0">
      <a:defRPr sz="1200" kern="1200">
        <a:solidFill>
          <a:schemeClr val="tx1"/>
        </a:solidFill>
        <a:latin typeface="+mn-lt"/>
        <a:ea typeface="+mn-ea"/>
        <a:cs typeface="+mn-cs"/>
      </a:defRPr>
    </a:lvl3pPr>
    <a:lvl4pPr marL="1371600" algn="l" rtl="0">
      <a:defRPr sz="1200" kern="1200">
        <a:solidFill>
          <a:schemeClr val="tx1"/>
        </a:solidFill>
        <a:latin typeface="+mn-lt"/>
        <a:ea typeface="+mn-ea"/>
        <a:cs typeface="+mn-cs"/>
      </a:defRPr>
    </a:lvl4pPr>
    <a:lvl5pPr marL="1828800" algn="l" rtl="0">
      <a:defRPr sz="1200" kern="1200">
        <a:solidFill>
          <a:schemeClr val="tx1"/>
        </a:solidFill>
        <a:latin typeface="+mn-lt"/>
        <a:ea typeface="+mn-ea"/>
        <a:cs typeface="+mn-cs"/>
      </a:defRPr>
    </a:lvl5pPr>
    <a:lvl6pPr marL="2286000" algn="l" rtl="0">
      <a:defRPr sz="1200" kern="1200">
        <a:solidFill>
          <a:schemeClr val="tx1"/>
        </a:solidFill>
        <a:latin typeface="+mn-lt"/>
        <a:ea typeface="+mn-ea"/>
        <a:cs typeface="+mn-cs"/>
      </a:defRPr>
    </a:lvl6pPr>
    <a:lvl7pPr marL="2743200" algn="l" rtl="0">
      <a:defRPr sz="1200" kern="1200">
        <a:solidFill>
          <a:schemeClr val="tx1"/>
        </a:solidFill>
        <a:latin typeface="+mn-lt"/>
        <a:ea typeface="+mn-ea"/>
        <a:cs typeface="+mn-cs"/>
      </a:defRPr>
    </a:lvl7pPr>
    <a:lvl8pPr marL="3200400" algn="l" rtl="0">
      <a:defRPr sz="1200" kern="1200">
        <a:solidFill>
          <a:schemeClr val="tx1"/>
        </a:solidFill>
        <a:latin typeface="+mn-lt"/>
        <a:ea typeface="+mn-ea"/>
        <a:cs typeface="+mn-cs"/>
      </a:defRPr>
    </a:lvl8pPr>
    <a:lvl9pPr marL="3657600" algn="l" rtl="0">
      <a:defRPr sz="1200" kern="1200">
        <a:solidFill>
          <a:schemeClr val="tx1"/>
        </a:solidFill>
        <a:latin typeface="+mn-lt"/>
        <a:ea typeface="+mn-ea"/>
        <a:cs typeface="+mn-cs"/>
      </a:defRPr>
    </a:lvl9pPr>
    <a:extLst/>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a:p>
        </p:txBody>
      </p:sp>
      <p:sp>
        <p:nvSpPr>
          <p:cNvPr id="4" name="Rectangle 3"/>
          <p:cNvSpPr>
            <a:spLocks noGrp="1"/>
          </p:cNvSpPr>
          <p:nvPr>
            <p:ph type="sldNum" sz="quarter" idx="10"/>
          </p:nvPr>
        </p:nvSpPr>
        <p:spPr/>
        <p:txBody>
          <a:bodyPr/>
          <a:lstStyle>
            <a:extLst/>
          </a:lstStyle>
          <a:p>
            <a:fld id="{CA5D3BF3-D352-46FC-8343-31F56E6730EA}"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a:p>
        </p:txBody>
      </p:sp>
      <p:sp>
        <p:nvSpPr>
          <p:cNvPr id="4" name="Rectangle 3"/>
          <p:cNvSpPr>
            <a:spLocks noGrp="1"/>
          </p:cNvSpPr>
          <p:nvPr>
            <p:ph type="sldNum" sz="quarter" idx="10"/>
          </p:nvPr>
        </p:nvSpPr>
        <p:spPr/>
        <p:txBody>
          <a:bodyPr/>
          <a:lstStyle>
            <a:extLst/>
          </a:lstStyle>
          <a:p>
            <a:fld id="{CA5D3BF3-D352-46FC-8343-31F56E6730EA}"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a:p>
        </p:txBody>
      </p:sp>
      <p:sp>
        <p:nvSpPr>
          <p:cNvPr id="4" name="Rectangle 3"/>
          <p:cNvSpPr>
            <a:spLocks noGrp="1"/>
          </p:cNvSpPr>
          <p:nvPr>
            <p:ph type="sldNum" sz="quarter" idx="10"/>
          </p:nvPr>
        </p:nvSpPr>
        <p:spPr/>
        <p:txBody>
          <a:bodyPr/>
          <a:lstStyle>
            <a:extLst/>
          </a:lstStyle>
          <a:p>
            <a:fld id="{CA5D3BF3-D352-46FC-8343-31F56E6730EA}"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a:p>
        </p:txBody>
      </p:sp>
      <p:sp>
        <p:nvSpPr>
          <p:cNvPr id="4" name="Rectangle 3"/>
          <p:cNvSpPr>
            <a:spLocks noGrp="1"/>
          </p:cNvSpPr>
          <p:nvPr>
            <p:ph type="sldNum" sz="quarter" idx="10"/>
          </p:nvPr>
        </p:nvSpPr>
        <p:spPr/>
        <p:txBody>
          <a:bodyPr/>
          <a:lstStyle>
            <a:extLst/>
          </a:lstStyle>
          <a:p>
            <a:fld id="{CA5D3BF3-D352-46FC-8343-31F56E6730EA}"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a:p>
        </p:txBody>
      </p:sp>
      <p:sp>
        <p:nvSpPr>
          <p:cNvPr id="4" name="Rectangle 3"/>
          <p:cNvSpPr>
            <a:spLocks noGrp="1"/>
          </p:cNvSpPr>
          <p:nvPr>
            <p:ph type="sldNum" sz="quarter" idx="10"/>
          </p:nvPr>
        </p:nvSpPr>
        <p:spPr/>
        <p:txBody>
          <a:bodyPr/>
          <a:lstStyle>
            <a:extLst/>
          </a:lstStyle>
          <a:p>
            <a:fld id="{CA5D3BF3-D352-46FC-8343-31F56E6730EA}"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a:p>
        </p:txBody>
      </p:sp>
      <p:sp>
        <p:nvSpPr>
          <p:cNvPr id="4" name="Rectangle 3"/>
          <p:cNvSpPr>
            <a:spLocks noGrp="1"/>
          </p:cNvSpPr>
          <p:nvPr>
            <p:ph type="sldNum" sz="quarter" idx="10"/>
          </p:nvPr>
        </p:nvSpPr>
        <p:spPr/>
        <p:txBody>
          <a:bodyPr/>
          <a:lstStyle>
            <a:extLst/>
          </a:lstStyle>
          <a:p>
            <a:fld id="{CA5D3BF3-D352-46FC-8343-31F56E6730EA}"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a:p>
        </p:txBody>
      </p:sp>
      <p:sp>
        <p:nvSpPr>
          <p:cNvPr id="4" name="Rectangle 3"/>
          <p:cNvSpPr>
            <a:spLocks noGrp="1"/>
          </p:cNvSpPr>
          <p:nvPr>
            <p:ph type="sldNum" sz="quarter" idx="10"/>
          </p:nvPr>
        </p:nvSpPr>
        <p:spPr/>
        <p:txBody>
          <a:bodyPr/>
          <a:lstStyle>
            <a:extLst/>
          </a:lstStyle>
          <a:p>
            <a:fld id="{CA5D3BF3-D352-46FC-8343-31F56E6730EA}"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endParaRPr lang="en-US"/>
          </a:p>
        </p:txBody>
      </p:sp>
      <p:sp>
        <p:nvSpPr>
          <p:cNvPr id="4" name="Rectangle 3"/>
          <p:cNvSpPr>
            <a:spLocks noGrp="1"/>
          </p:cNvSpPr>
          <p:nvPr>
            <p:ph type="sldNum" sz="quarter" idx="10"/>
          </p:nvPr>
        </p:nvSpPr>
        <p:spPr/>
        <p:txBody>
          <a:bodyPr/>
          <a:lstStyle>
            <a:extLst/>
          </a:lstStyle>
          <a:p>
            <a:fld id="{CA5D3BF3-D352-46FC-8343-31F56E6730EA}" type="slidenum">
              <a:rPr lang="en-US" smtClean="0"/>
              <a:pPr/>
              <a:t>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a:xfrm>
            <a:off x="0" y="4478274"/>
            <a:ext cx="9144000" cy="66522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10" name="Rectangle 9"/>
          <p:cNvSpPr/>
          <p:nvPr/>
        </p:nvSpPr>
        <p:spPr>
          <a:xfrm>
            <a:off x="-9144" y="4539996"/>
            <a:ext cx="2249424" cy="534924"/>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11" name="Rectangle 10"/>
          <p:cNvSpPr/>
          <p:nvPr/>
        </p:nvSpPr>
        <p:spPr>
          <a:xfrm>
            <a:off x="2359152" y="4533138"/>
            <a:ext cx="6784848" cy="534924"/>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9" name="Subtitle 8"/>
          <p:cNvSpPr>
            <a:spLocks noGrp="1"/>
          </p:cNvSpPr>
          <p:nvPr>
            <p:ph type="subTitle" idx="1"/>
          </p:nvPr>
        </p:nvSpPr>
        <p:spPr>
          <a:xfrm>
            <a:off x="2362200" y="4537528"/>
            <a:ext cx="6515100" cy="514350"/>
          </a:xfrm>
        </p:spPr>
        <p:txBody>
          <a:bodyPr anchor="ctr"/>
          <a:lstStyle>
            <a:lvl1pPr marL="0" indent="0" algn="l">
              <a:buNone/>
              <a:defRPr sz="28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dirty="0"/>
          </a:p>
        </p:txBody>
      </p:sp>
      <p:sp>
        <p:nvSpPr>
          <p:cNvPr id="28" name="Date Placeholder 27"/>
          <p:cNvSpPr>
            <a:spLocks noGrp="1"/>
          </p:cNvSpPr>
          <p:nvPr>
            <p:ph type="dt" sz="half" idx="10"/>
          </p:nvPr>
        </p:nvSpPr>
        <p:spPr>
          <a:xfrm>
            <a:off x="76200" y="4551524"/>
            <a:ext cx="2057400" cy="514350"/>
          </a:xfrm>
        </p:spPr>
        <p:txBody>
          <a:bodyPr>
            <a:noAutofit/>
          </a:bodyPr>
          <a:lstStyle>
            <a:lvl1pPr algn="ctr">
              <a:defRPr sz="2000">
                <a:solidFill>
                  <a:srgbClr val="FFFFFF"/>
                </a:solidFill>
              </a:defRPr>
            </a:lvl1pPr>
            <a:extLst/>
          </a:lstStyle>
          <a:p>
            <a:pPr algn="ctr"/>
            <a:fld id="{047E157E-8DCB-4F70-A0AF-5EB586A91DD4}" type="datetime1">
              <a:rPr lang="en-US" smtClean="0">
                <a:solidFill>
                  <a:srgbClr val="FFFFFF"/>
                </a:solidFill>
              </a:rPr>
              <a:pPr algn="ctr"/>
              <a:t>6/30/2006</a:t>
            </a:fld>
            <a:endParaRPr lang="en-US" sz="2000" dirty="0">
              <a:solidFill>
                <a:srgbClr val="FFFFFF"/>
              </a:solidFill>
            </a:endParaRPr>
          </a:p>
        </p:txBody>
      </p:sp>
      <p:sp>
        <p:nvSpPr>
          <p:cNvPr id="17" name="Footer Placeholder 16"/>
          <p:cNvSpPr>
            <a:spLocks noGrp="1"/>
          </p:cNvSpPr>
          <p:nvPr>
            <p:ph type="ftr" sz="quarter" idx="11"/>
          </p:nvPr>
        </p:nvSpPr>
        <p:spPr>
          <a:xfrm>
            <a:off x="2085393" y="177404"/>
            <a:ext cx="5867400" cy="273844"/>
          </a:xfrm>
        </p:spPr>
        <p:txBody>
          <a:bodyPr/>
          <a:lstStyle>
            <a:lvl1pPr algn="r">
              <a:defRPr>
                <a:solidFill>
                  <a:schemeClr val="tx2"/>
                </a:solidFill>
              </a:defRPr>
            </a:lvl1pPr>
            <a:extLst/>
          </a:lstStyle>
          <a:p>
            <a:pPr algn="r"/>
            <a:endParaRPr lang="en-US" dirty="0">
              <a:solidFill>
                <a:schemeClr val="tx2"/>
              </a:solidFill>
            </a:endParaRPr>
          </a:p>
        </p:txBody>
      </p:sp>
      <p:sp>
        <p:nvSpPr>
          <p:cNvPr id="29" name="Slide Number Placeholder 28"/>
          <p:cNvSpPr>
            <a:spLocks noGrp="1"/>
          </p:cNvSpPr>
          <p:nvPr>
            <p:ph type="sldNum" sz="quarter" idx="12"/>
          </p:nvPr>
        </p:nvSpPr>
        <p:spPr>
          <a:xfrm>
            <a:off x="8001000" y="171450"/>
            <a:ext cx="838200" cy="285750"/>
          </a:xfrm>
        </p:spPr>
        <p:txBody>
          <a:bodyPr/>
          <a:lstStyle>
            <a:lvl1pPr>
              <a:defRPr>
                <a:solidFill>
                  <a:schemeClr val="tx2"/>
                </a:solidFill>
              </a:defRPr>
            </a:lvl1pPr>
            <a:extLst/>
          </a:lstStyle>
          <a:p>
            <a:fld id="{8F82E0A0-C266-4798-8C8F-B9F91E9DA37E}" type="slidenum">
              <a:rPr lang="en-US" smtClean="0">
                <a:solidFill>
                  <a:schemeClr val="tx2"/>
                </a:solidFill>
              </a:rPr>
              <a:pPr/>
              <a:t>‹#›</a:t>
            </a:fld>
            <a:endParaRPr lang="en-US" dirty="0">
              <a:solidFill>
                <a:schemeClr val="tx2"/>
              </a:solidFill>
            </a:endParaRPr>
          </a:p>
        </p:txBody>
      </p:sp>
      <p:sp>
        <p:nvSpPr>
          <p:cNvPr id="12" name="Rectangle 11"/>
          <p:cNvSpPr>
            <a:spLocks noGrp="1"/>
          </p:cNvSpPr>
          <p:nvPr>
            <p:ph type="title"/>
          </p:nvPr>
        </p:nvSpPr>
        <p:spPr>
          <a:xfrm>
            <a:off x="2362200" y="2343150"/>
            <a:ext cx="6477000" cy="2038350"/>
          </a:xfrm>
        </p:spPr>
        <p:txBody>
          <a:bodyPr rtlCol="0" anchor="b"/>
          <a:lstStyle>
            <a:lvl1pPr>
              <a:defRPr cap="all" baseline="0"/>
            </a:lvl1pPr>
            <a:extLst/>
          </a:lstStyle>
          <a:p>
            <a:r>
              <a:rPr lang="en-US" smtClean="0"/>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extLst/>
          </a:lstStyle>
          <a:p>
            <a:r>
              <a:rPr lang="en-US" smtClean="0"/>
              <a:t>Click to edit Master title style</a:t>
            </a:r>
            <a:endParaRPr lang="en-US" dirty="0"/>
          </a:p>
        </p:txBody>
      </p:sp>
      <p:sp>
        <p:nvSpPr>
          <p:cNvPr id="3" name="Rectangle 2"/>
          <p:cNvSpPr>
            <a:spLocks noGrp="1"/>
          </p:cNvSpPr>
          <p:nvPr>
            <p:ph type="dt" sz="half" idx="10"/>
          </p:nvPr>
        </p:nvSpPr>
        <p:spPr/>
        <p:txBody>
          <a:bodyPr/>
          <a:lstStyle>
            <a:extLst/>
          </a:lstStyle>
          <a:p>
            <a:fld id="{E4606EA6-EFEA-4C30-9264-4F9291A5780D}" type="datetime1">
              <a:rPr lang="en-US" smtClean="0"/>
              <a:pPr/>
              <a:t>6/30/2006</a:t>
            </a:fld>
            <a:endParaRPr lang="en-US"/>
          </a:p>
        </p:txBody>
      </p:sp>
      <p:sp>
        <p:nvSpPr>
          <p:cNvPr id="4" name="Rectangle 3"/>
          <p:cNvSpPr>
            <a:spLocks noGrp="1"/>
          </p:cNvSpPr>
          <p:nvPr>
            <p:ph type="ftr" sz="quarter" idx="11"/>
          </p:nvPr>
        </p:nvSpPr>
        <p:spPr/>
        <p:txBody>
          <a:bodyPr/>
          <a:lstStyle>
            <a:extLst/>
          </a:lstStyle>
          <a:p>
            <a:endParaRPr lang="en-US"/>
          </a:p>
        </p:txBody>
      </p:sp>
      <p:sp>
        <p:nvSpPr>
          <p:cNvPr id="5" name="Rectangle 4"/>
          <p:cNvSpPr>
            <a:spLocks noGrp="1"/>
          </p:cNvSpPr>
          <p:nvPr>
            <p:ph type="sldNum" sz="quarter" idx="12"/>
          </p:nvPr>
        </p:nvSpPr>
        <p:spPr/>
        <p:txBody>
          <a:bodyPr/>
          <a:lstStyle>
            <a:extLst/>
          </a:lstStyle>
          <a:p>
            <a:pPr algn="ctr"/>
            <a:fld id="{8F82E0A0-C266-4798-8C8F-B9F91E9DA37E}" type="slidenum">
              <a:rPr lang="en-US" sz="1400" b="1" smtClean="0">
                <a:solidFill>
                  <a:srgbClr val="FFFFFF"/>
                </a:solidFill>
              </a:rPr>
              <a:pPr algn="ctr"/>
              <a:t>‹#›</a:t>
            </a:fld>
            <a:endParaRPr lang="en-US"/>
          </a:p>
        </p:txBody>
      </p:sp>
      <p:sp>
        <p:nvSpPr>
          <p:cNvPr id="7" name="Rectangle 6"/>
          <p:cNvSpPr>
            <a:spLocks noGrp="1"/>
          </p:cNvSpPr>
          <p:nvPr>
            <p:ph sz="quarter" idx="13"/>
          </p:nvPr>
        </p:nvSpPr>
        <p:spPr>
          <a:xfrm>
            <a:off x="609600" y="1352550"/>
            <a:ext cx="8153400" cy="3276600"/>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057400"/>
            <a:ext cx="7123113" cy="1254919"/>
          </a:xfrm>
        </p:spPr>
        <p:txBody>
          <a:bodyPr anchor="t"/>
          <a:lstStyle>
            <a:lvl1pPr>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7" name="Rectangle 6"/>
          <p:cNvSpPr/>
          <p:nvPr/>
        </p:nvSpPr>
        <p:spPr>
          <a:xfrm>
            <a:off x="0" y="1143000"/>
            <a:ext cx="9144000" cy="85725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8" name="Rectangle 7"/>
          <p:cNvSpPr/>
          <p:nvPr/>
        </p:nvSpPr>
        <p:spPr>
          <a:xfrm>
            <a:off x="0" y="1200150"/>
            <a:ext cx="1295400" cy="74295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9" name="Rectangle 8"/>
          <p:cNvSpPr/>
          <p:nvPr/>
        </p:nvSpPr>
        <p:spPr>
          <a:xfrm>
            <a:off x="1371600" y="1200150"/>
            <a:ext cx="7772400" cy="74295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2" name="Title 1"/>
          <p:cNvSpPr>
            <a:spLocks noGrp="1"/>
          </p:cNvSpPr>
          <p:nvPr>
            <p:ph type="title" hasCustomPrompt="1"/>
          </p:nvPr>
        </p:nvSpPr>
        <p:spPr>
          <a:xfrm>
            <a:off x="1371600" y="1200150"/>
            <a:ext cx="7620000" cy="742950"/>
          </a:xfrm>
        </p:spPr>
        <p:txBody>
          <a:bodyPr/>
          <a:lstStyle>
            <a:lvl1pPr algn="l">
              <a:buNone/>
              <a:defRPr sz="4400" b="0" cap="none">
                <a:solidFill>
                  <a:srgbClr val="FFFFFF"/>
                </a:solidFill>
              </a:defRPr>
            </a:lvl1pPr>
            <a:extLst/>
          </a:lstStyle>
          <a:p>
            <a:r>
              <a:rPr lang="en-US" dirty="0" smtClean="0"/>
              <a:t>Click to edit master title style</a:t>
            </a:r>
            <a:endParaRPr lang="en-US" dirty="0"/>
          </a:p>
        </p:txBody>
      </p:sp>
      <p:sp>
        <p:nvSpPr>
          <p:cNvPr id="12" name="Date Placeholder 11"/>
          <p:cNvSpPr>
            <a:spLocks noGrp="1"/>
          </p:cNvSpPr>
          <p:nvPr>
            <p:ph type="dt" sz="half" idx="10"/>
          </p:nvPr>
        </p:nvSpPr>
        <p:spPr/>
        <p:txBody>
          <a:bodyPr/>
          <a:lstStyle>
            <a:extLst/>
          </a:lstStyle>
          <a:p>
            <a:fld id="{6FCF9F07-3BC7-4570-B054-79111B0A380C}" type="datetime1">
              <a:rPr lang="en-US" smtClean="0"/>
              <a:pPr/>
              <a:t>6/30/2006</a:t>
            </a:fld>
            <a:endParaRPr lang="en-US"/>
          </a:p>
        </p:txBody>
      </p:sp>
      <p:sp>
        <p:nvSpPr>
          <p:cNvPr id="13" name="Slide Number Placeholder 12"/>
          <p:cNvSpPr>
            <a:spLocks noGrp="1"/>
          </p:cNvSpPr>
          <p:nvPr>
            <p:ph type="sldNum" sz="quarter" idx="11"/>
          </p:nvPr>
        </p:nvSpPr>
        <p:spPr>
          <a:xfrm>
            <a:off x="0" y="1314450"/>
            <a:ext cx="1295400" cy="526257"/>
          </a:xfrm>
        </p:spPr>
        <p:txBody>
          <a:bodyPr>
            <a:noAutofit/>
          </a:bodyPr>
          <a:lstStyle>
            <a:lvl1pPr>
              <a:defRPr sz="2400">
                <a:solidFill>
                  <a:srgbClr val="FFFFFF"/>
                </a:solidFill>
              </a:defRPr>
            </a:lvl1pPr>
            <a:extLst/>
          </a:lstStyle>
          <a:p>
            <a:pPr algn="ctr"/>
            <a:fld id="{8F82E0A0-C266-4798-8C8F-B9F91E9DA37E}" type="slidenum">
              <a:rPr lang="en-US" sz="2400" b="1" smtClean="0">
                <a:solidFill>
                  <a:srgbClr val="FFFFFF"/>
                </a:solidFill>
              </a:rPr>
              <a:pPr algn="ctr"/>
              <a:t>‹#›</a:t>
            </a:fld>
            <a:endParaRPr lang="en-US" sz="2400" dirty="0">
              <a:solidFill>
                <a:srgbClr val="FFFFFF"/>
              </a:solidFill>
            </a:endParaRPr>
          </a:p>
        </p:txBody>
      </p:sp>
      <p:sp>
        <p:nvSpPr>
          <p:cNvPr id="14" name="Footer Placeholder 13"/>
          <p:cNvSpPr>
            <a:spLocks noGrp="1"/>
          </p:cNvSpPr>
          <p:nvPr>
            <p:ph type="ftr" sz="quarter" idx="12"/>
          </p:nvPr>
        </p:nvSpPr>
        <p:spPr/>
        <p:txBody>
          <a:bodyPr/>
          <a:lstStyle>
            <a:extLst/>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dirty="0"/>
          </a:p>
        </p:txBody>
      </p:sp>
      <p:sp>
        <p:nvSpPr>
          <p:cNvPr id="9" name="Content Placeholder 8"/>
          <p:cNvSpPr>
            <a:spLocks noGrp="1"/>
          </p:cNvSpPr>
          <p:nvPr>
            <p:ph sz="quarter" idx="13"/>
          </p:nvPr>
        </p:nvSpPr>
        <p:spPr>
          <a:xfrm>
            <a:off x="609600" y="1352551"/>
            <a:ext cx="3886200" cy="3268624"/>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844901" y="1352549"/>
            <a:ext cx="3886200" cy="3268625"/>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5"/>
          </p:nvPr>
        </p:nvSpPr>
        <p:spPr/>
        <p:txBody>
          <a:bodyPr rtlCol="0"/>
          <a:lstStyle>
            <a:extLst/>
          </a:lstStyle>
          <a:p>
            <a:fld id="{E4606EA6-EFEA-4C30-9264-4F9291A5780D}" type="datetime1">
              <a:rPr lang="en-US" smtClean="0"/>
              <a:pPr/>
              <a:t>6/30/2006</a:t>
            </a:fld>
            <a:endParaRPr lang="en-US"/>
          </a:p>
        </p:txBody>
      </p:sp>
      <p:sp>
        <p:nvSpPr>
          <p:cNvPr id="10" name="Slide Number Placeholder 9"/>
          <p:cNvSpPr>
            <a:spLocks noGrp="1"/>
          </p:cNvSpPr>
          <p:nvPr>
            <p:ph type="sldNum" sz="quarter" idx="16"/>
          </p:nvPr>
        </p:nvSpPr>
        <p:spPr/>
        <p:txBody>
          <a:bodyPr rtlCol="0"/>
          <a:lstStyle>
            <a:extLst/>
          </a:lstStyle>
          <a:p>
            <a:pPr algn="ctr"/>
            <a:fld id="{8F82E0A0-C266-4798-8C8F-B9F91E9DA37E}" type="slidenum">
              <a:rPr lang="en-US" sz="1400" b="1" smtClean="0">
                <a:solidFill>
                  <a:srgbClr val="FFFFFF"/>
                </a:solidFill>
              </a:rPr>
              <a:pPr algn="ctr"/>
              <a:t>‹#›</a:t>
            </a:fld>
            <a:endParaRPr lang="en-US"/>
          </a:p>
        </p:txBody>
      </p:sp>
      <p:sp>
        <p:nvSpPr>
          <p:cNvPr id="12" name="Footer Placeholder 11"/>
          <p:cNvSpPr>
            <a:spLocks noGrp="1"/>
          </p:cNvSpPr>
          <p:nvPr>
            <p:ph type="ftr" sz="quarter" idx="17"/>
          </p:nvPr>
        </p:nvSpPr>
        <p:spPr/>
        <p:txBody>
          <a:bodyPr rtlCol="0"/>
          <a:lstStyle>
            <a:extLst/>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12648" y="118110"/>
            <a:ext cx="8153400" cy="1005840"/>
          </a:xfrm>
        </p:spPr>
        <p:txBody>
          <a:bodyPr anchor="b"/>
          <a:lstStyle>
            <a:lvl1pPr>
              <a:defRPr/>
            </a:lvl1pPr>
            <a:extLst/>
          </a:lstStyle>
          <a:p>
            <a:r>
              <a:rPr lang="en-US" smtClean="0"/>
              <a:t>Click to edit Master title style</a:t>
            </a:r>
            <a:endParaRPr lang="en-US" dirty="0"/>
          </a:p>
        </p:txBody>
      </p:sp>
      <p:sp>
        <p:nvSpPr>
          <p:cNvPr id="11" name="Content Placeholder 10"/>
          <p:cNvSpPr>
            <a:spLocks noGrp="1"/>
          </p:cNvSpPr>
          <p:nvPr>
            <p:ph sz="quarter" idx="13"/>
          </p:nvPr>
        </p:nvSpPr>
        <p:spPr>
          <a:xfrm>
            <a:off x="609600" y="1919818"/>
            <a:ext cx="3886200" cy="2628900"/>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800600" y="1919818"/>
            <a:ext cx="3886200" cy="2628900"/>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Date Placeholder 9"/>
          <p:cNvSpPr>
            <a:spLocks noGrp="1"/>
          </p:cNvSpPr>
          <p:nvPr>
            <p:ph type="dt" sz="half" idx="15"/>
          </p:nvPr>
        </p:nvSpPr>
        <p:spPr/>
        <p:txBody>
          <a:bodyPr rtlCol="0"/>
          <a:lstStyle>
            <a:extLst/>
          </a:lstStyle>
          <a:p>
            <a:fld id="{E4606EA6-EFEA-4C30-9264-4F9291A5780D}" type="datetime1">
              <a:rPr lang="en-US" smtClean="0"/>
              <a:pPr/>
              <a:t>6/30/2006</a:t>
            </a:fld>
            <a:endParaRPr lang="en-US"/>
          </a:p>
        </p:txBody>
      </p:sp>
      <p:sp>
        <p:nvSpPr>
          <p:cNvPr id="12" name="Slide Number Placeholder 11"/>
          <p:cNvSpPr>
            <a:spLocks noGrp="1"/>
          </p:cNvSpPr>
          <p:nvPr>
            <p:ph type="sldNum" sz="quarter" idx="16"/>
          </p:nvPr>
        </p:nvSpPr>
        <p:spPr/>
        <p:txBody>
          <a:bodyPr rtlCol="0"/>
          <a:lstStyle>
            <a:extLst/>
          </a:lstStyle>
          <a:p>
            <a:pPr algn="ctr"/>
            <a:fld id="{8F82E0A0-C266-4798-8C8F-B9F91E9DA37E}" type="slidenum">
              <a:rPr lang="en-US" sz="1400" b="1" smtClean="0">
                <a:solidFill>
                  <a:srgbClr val="FFFFFF"/>
                </a:solidFill>
              </a:rPr>
              <a:pPr algn="ctr"/>
              <a:t>‹#›</a:t>
            </a:fld>
            <a:endParaRPr lang="en-US"/>
          </a:p>
        </p:txBody>
      </p:sp>
      <p:sp>
        <p:nvSpPr>
          <p:cNvPr id="14" name="Footer Placeholder 13"/>
          <p:cNvSpPr>
            <a:spLocks noGrp="1"/>
          </p:cNvSpPr>
          <p:nvPr>
            <p:ph type="ftr" sz="quarter" idx="17"/>
          </p:nvPr>
        </p:nvSpPr>
        <p:spPr/>
        <p:txBody>
          <a:bodyPr rtlCol="0"/>
          <a:lstStyle>
            <a:extLst/>
          </a:lstStyle>
          <a:p>
            <a:endParaRPr lang="en-US"/>
          </a:p>
        </p:txBody>
      </p:sp>
      <p:sp>
        <p:nvSpPr>
          <p:cNvPr id="16" name="Text Placeholder 15"/>
          <p:cNvSpPr>
            <a:spLocks noGrp="1"/>
          </p:cNvSpPr>
          <p:nvPr>
            <p:ph type="body" sz="quarter" idx="18"/>
          </p:nvPr>
        </p:nvSpPr>
        <p:spPr>
          <a:xfrm>
            <a:off x="609600" y="1362287"/>
            <a:ext cx="3886200" cy="530352"/>
          </a:xfrm>
          <a:solidFill>
            <a:schemeClr val="accent2"/>
          </a:solidFill>
        </p:spPr>
        <p:txBody>
          <a:bodyPr rtlCol="0" anchor="ctr"/>
          <a:lstStyle>
            <a:lvl1pPr>
              <a:buFontTx/>
              <a:buNone/>
              <a:defRPr sz="2000" b="1">
                <a:solidFill>
                  <a:srgbClr val="FFFFFF"/>
                </a:solidFill>
              </a:defRPr>
            </a:lvl1pPr>
            <a:extLst/>
          </a:lstStyle>
          <a:p>
            <a:pPr lvl="0"/>
            <a:r>
              <a:rPr lang="en-US" smtClean="0"/>
              <a:t>Click to edit Master text styles</a:t>
            </a:r>
          </a:p>
        </p:txBody>
      </p:sp>
      <p:sp>
        <p:nvSpPr>
          <p:cNvPr id="15" name="Text Placeholder 14"/>
          <p:cNvSpPr>
            <a:spLocks noGrp="1"/>
          </p:cNvSpPr>
          <p:nvPr>
            <p:ph type="body" sz="quarter" idx="19"/>
          </p:nvPr>
        </p:nvSpPr>
        <p:spPr>
          <a:xfrm>
            <a:off x="4800600" y="1362287"/>
            <a:ext cx="3886200" cy="530352"/>
          </a:xfrm>
          <a:solidFill>
            <a:schemeClr val="accent4"/>
          </a:solidFill>
        </p:spPr>
        <p:txBody>
          <a:bodyPr rtlCol="0" anchor="ctr"/>
          <a:lstStyle>
            <a:lvl1pPr>
              <a:buFontTx/>
              <a:buNone/>
              <a:defRPr sz="2000" b="1">
                <a:solidFill>
                  <a:srgbClr val="FFFFFF"/>
                </a:solidFill>
              </a:defRPr>
            </a:lvl1pPr>
            <a:extLst/>
          </a:lstStyle>
          <a:p>
            <a:pPr lvl="0"/>
            <a:r>
              <a:rPr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extLst/>
          </a:lstStyle>
          <a:p>
            <a:fld id="{6DFADB5D-B7A0-47E3-AD2D-B1A6F8614213}" type="datetime1">
              <a:rPr lang="en-US" smtClean="0"/>
              <a:pPr/>
              <a:t>6/30/2006</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extLst/>
          </a:lstStyle>
          <a:p>
            <a:fld id="{A3F7CB7D-F184-43C7-B6FD-03D728E1BBFF}" type="slidenum">
              <a:rPr lang="en-US" smtClean="0">
                <a:solidFill>
                  <a:srgbClr val="FFFFFF"/>
                </a:solidFill>
              </a:rPr>
              <a:pPr/>
              <a:t>‹#›</a:t>
            </a:fld>
            <a:endParaRPr lang="en-US" dirty="0">
              <a:solidFill>
                <a:srgbClr val="FFFFFF"/>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72968126-03FC-49C0-B9B8-2B561CCC3D90}" type="datetime1">
              <a:rPr lang="en-US" smtClean="0"/>
              <a:pPr/>
              <a:t>6/30/2006</a:t>
            </a:fld>
            <a:endParaRPr lang="en-US"/>
          </a:p>
        </p:txBody>
      </p:sp>
      <p:sp>
        <p:nvSpPr>
          <p:cNvPr id="3" name="Footer Placeholder 2"/>
          <p:cNvSpPr>
            <a:spLocks noGrp="1"/>
          </p:cNvSpPr>
          <p:nvPr>
            <p:ph type="ftr" sz="quarter" idx="11"/>
          </p:nvPr>
        </p:nvSpPr>
        <p:spPr/>
        <p:txBody>
          <a:bodyPr/>
          <a:lstStyle>
            <a:extLst/>
          </a:lstStyle>
          <a:p>
            <a:endParaRPr lang="en-US" dirty="0"/>
          </a:p>
        </p:txBody>
      </p:sp>
      <p:sp>
        <p:nvSpPr>
          <p:cNvPr id="4" name="Slide Number Placeholder 3"/>
          <p:cNvSpPr>
            <a:spLocks noGrp="1"/>
          </p:cNvSpPr>
          <p:nvPr>
            <p:ph type="sldNum" sz="quarter" idx="12"/>
          </p:nvPr>
        </p:nvSpPr>
        <p:spPr>
          <a:xfrm>
            <a:off x="0" y="4686300"/>
            <a:ext cx="533400" cy="285750"/>
          </a:xfrm>
        </p:spPr>
        <p:txBody>
          <a:bodyPr/>
          <a:lstStyle>
            <a:lvl1pPr>
              <a:defRPr>
                <a:solidFill>
                  <a:schemeClr val="tx2"/>
                </a:solidFill>
              </a:defRPr>
            </a:lvl1pPr>
            <a:extLst/>
          </a:lstStyle>
          <a:p>
            <a:fld id="{A3F7CB7D-F184-43C7-B6FD-03D728E1BBFF}" type="slidenum">
              <a:rPr lang="en-US" smtClean="0">
                <a:solidFill>
                  <a:schemeClr val="tx2"/>
                </a:solidFill>
              </a:rPr>
              <a:pPr/>
              <a:t>‹#›</a:t>
            </a:fld>
            <a:endParaRPr lang="en-US" dirty="0">
              <a:solidFill>
                <a:schemeClr val="tx2"/>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118110"/>
            <a:ext cx="8153400" cy="1005840"/>
          </a:xfrm>
        </p:spPr>
        <p:txBody>
          <a:bodyPr anchor="b"/>
          <a:lstStyle>
            <a:lvl1pPr algn="l">
              <a:buNone/>
              <a:defRPr sz="4200" b="0"/>
            </a:lvl1pPr>
            <a:extLst/>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extLst/>
          </a:lstStyle>
          <a:p>
            <a:fld id="{F49A8198-4617-485E-9585-4840B69DBBA6}" type="datetime1">
              <a:rPr lang="en-US" smtClean="0"/>
              <a:pPr/>
              <a:t>6/30/2006</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extLst/>
          </a:lstStyle>
          <a:p>
            <a:fld id="{A3F7CB7D-F184-43C7-B6FD-03D728E1BBFF}" type="slidenum">
              <a:rPr lang="en-US" smtClean="0">
                <a:solidFill>
                  <a:srgbClr val="FFFFFF"/>
                </a:solidFill>
              </a:rPr>
              <a:pPr/>
              <a:t>‹#›</a:t>
            </a:fld>
            <a:endParaRPr lang="en-US" dirty="0">
              <a:solidFill>
                <a:srgbClr val="FFFFFF"/>
              </a:solidFill>
            </a:endParaRPr>
          </a:p>
        </p:txBody>
      </p:sp>
      <p:sp>
        <p:nvSpPr>
          <p:cNvPr id="3" name="Text Placeholder 2"/>
          <p:cNvSpPr>
            <a:spLocks noGrp="1"/>
          </p:cNvSpPr>
          <p:nvPr>
            <p:ph type="body" idx="1"/>
          </p:nvPr>
        </p:nvSpPr>
        <p:spPr>
          <a:xfrm>
            <a:off x="609600" y="1428750"/>
            <a:ext cx="1600200" cy="31242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9" name="Content Placeholder 8"/>
          <p:cNvSpPr>
            <a:spLocks noGrp="1"/>
          </p:cNvSpPr>
          <p:nvPr>
            <p:ph sz="quarter" idx="13"/>
          </p:nvPr>
        </p:nvSpPr>
        <p:spPr>
          <a:xfrm>
            <a:off x="2362200" y="1428750"/>
            <a:ext cx="6400800" cy="3200400"/>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557668" y="0"/>
            <a:ext cx="7586332" cy="3419856"/>
          </a:xfrm>
          <a:solidFill>
            <a:schemeClr val="tx2">
              <a:shade val="50000"/>
            </a:schemeClr>
          </a:solidFill>
          <a:ln>
            <a:noFill/>
          </a:ln>
        </p:spPr>
        <p:txBody>
          <a:bodyPr/>
          <a:lstStyle>
            <a:lvl1pPr>
              <a:buNone/>
              <a:defRPr sz="3200"/>
            </a:lvl1pPr>
            <a:extLst/>
          </a:lstStyle>
          <a:p>
            <a:endParaRPr lang="en-US" dirty="0"/>
          </a:p>
        </p:txBody>
      </p:sp>
      <p:sp>
        <p:nvSpPr>
          <p:cNvPr id="4" name="Text Placeholder 3"/>
          <p:cNvSpPr>
            <a:spLocks noGrp="1"/>
          </p:cNvSpPr>
          <p:nvPr>
            <p:ph type="body" sz="half" idx="2"/>
          </p:nvPr>
        </p:nvSpPr>
        <p:spPr>
          <a:xfrm>
            <a:off x="1600200" y="4114800"/>
            <a:ext cx="7315200" cy="51435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extLst/>
          </a:lstStyle>
          <a:p>
            <a:pPr lvl="0"/>
            <a:r>
              <a:rPr lang="en-US" dirty="0" smtClean="0"/>
              <a:t>Click to edit Master text styles</a:t>
            </a:r>
            <a:endParaRPr lang="en-US" dirty="0"/>
          </a:p>
        </p:txBody>
      </p:sp>
      <p:sp>
        <p:nvSpPr>
          <p:cNvPr id="8" name="Rectangle 7"/>
          <p:cNvSpPr/>
          <p:nvPr/>
        </p:nvSpPr>
        <p:spPr>
          <a:xfrm>
            <a:off x="-9144" y="3429000"/>
            <a:ext cx="9144000" cy="66522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9" name="Rectangle 8"/>
          <p:cNvSpPr/>
          <p:nvPr/>
        </p:nvSpPr>
        <p:spPr>
          <a:xfrm>
            <a:off x="-9144" y="3497580"/>
            <a:ext cx="1463040" cy="534924"/>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10" name="Rectangle 9"/>
          <p:cNvSpPr/>
          <p:nvPr/>
        </p:nvSpPr>
        <p:spPr>
          <a:xfrm>
            <a:off x="1545336" y="3490722"/>
            <a:ext cx="7589520" cy="534924"/>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2" name="Title 1"/>
          <p:cNvSpPr>
            <a:spLocks noGrp="1"/>
          </p:cNvSpPr>
          <p:nvPr>
            <p:ph type="title"/>
          </p:nvPr>
        </p:nvSpPr>
        <p:spPr>
          <a:xfrm>
            <a:off x="1600200" y="3543300"/>
            <a:ext cx="7315200" cy="457200"/>
          </a:xfrm>
        </p:spPr>
        <p:txBody>
          <a:bodyPr anchor="ctr"/>
          <a:lstStyle>
            <a:lvl1pPr algn="l">
              <a:buNone/>
              <a:defRPr sz="2800" b="0">
                <a:solidFill>
                  <a:srgbClr val="FFFFFF"/>
                </a:solidFill>
              </a:defRPr>
            </a:lvl1pPr>
            <a:extLst/>
          </a:lstStyle>
          <a:p>
            <a:r>
              <a:rPr lang="en-US" dirty="0" smtClean="0"/>
              <a:t>Click to edit Master title style</a:t>
            </a:r>
            <a:endParaRPr lang="en-US" dirty="0"/>
          </a:p>
        </p:txBody>
      </p:sp>
      <p:sp>
        <p:nvSpPr>
          <p:cNvPr id="11" name="Rectangle 10"/>
          <p:cNvSpPr/>
          <p:nvPr/>
        </p:nvSpPr>
        <p:spPr>
          <a:xfrm>
            <a:off x="1447800" y="0"/>
            <a:ext cx="100584" cy="515035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12" name="Date Placeholder 11"/>
          <p:cNvSpPr>
            <a:spLocks noGrp="1"/>
          </p:cNvSpPr>
          <p:nvPr>
            <p:ph type="dt" sz="half" idx="10"/>
          </p:nvPr>
        </p:nvSpPr>
        <p:spPr>
          <a:xfrm>
            <a:off x="6248400" y="4686300"/>
            <a:ext cx="2667000" cy="273844"/>
          </a:xfrm>
        </p:spPr>
        <p:txBody>
          <a:bodyPr rtlCol="0"/>
          <a:lstStyle>
            <a:extLst/>
          </a:lstStyle>
          <a:p>
            <a:fld id="{E4606EA6-EFEA-4C30-9264-4F9291A5780D}" type="datetime1">
              <a:rPr lang="en-US" smtClean="0"/>
              <a:pPr/>
              <a:t>6/30/2006</a:t>
            </a:fld>
            <a:endParaRPr lang="en-US"/>
          </a:p>
        </p:txBody>
      </p:sp>
      <p:sp>
        <p:nvSpPr>
          <p:cNvPr id="13" name="Slide Number Placeholder 12"/>
          <p:cNvSpPr>
            <a:spLocks noGrp="1"/>
          </p:cNvSpPr>
          <p:nvPr>
            <p:ph type="sldNum" sz="quarter" idx="11"/>
          </p:nvPr>
        </p:nvSpPr>
        <p:spPr>
          <a:xfrm>
            <a:off x="0" y="3500437"/>
            <a:ext cx="1447800" cy="497684"/>
          </a:xfrm>
        </p:spPr>
        <p:txBody>
          <a:bodyPr rtlCol="0"/>
          <a:lstStyle>
            <a:lvl1pPr>
              <a:defRPr sz="2800"/>
            </a:lvl1pPr>
            <a:extLst/>
          </a:lstStyle>
          <a:p>
            <a:pPr algn="ctr"/>
            <a:fld id="{8F82E0A0-C266-4798-8C8F-B9F91E9DA37E}" type="slidenum">
              <a:rPr lang="en-US" sz="2800" b="1" smtClean="0">
                <a:solidFill>
                  <a:srgbClr val="FFFFFF"/>
                </a:solidFill>
              </a:rPr>
              <a:pPr algn="ctr"/>
              <a:t>‹#›</a:t>
            </a:fld>
            <a:endParaRPr lang="en-US" sz="2800" dirty="0"/>
          </a:p>
        </p:txBody>
      </p:sp>
      <p:sp>
        <p:nvSpPr>
          <p:cNvPr id="14" name="Footer Placeholder 13"/>
          <p:cNvSpPr>
            <a:spLocks noGrp="1"/>
          </p:cNvSpPr>
          <p:nvPr>
            <p:ph type="ftr" sz="quarter" idx="12"/>
          </p:nvPr>
        </p:nvSpPr>
        <p:spPr>
          <a:xfrm>
            <a:off x="1600200" y="4686155"/>
            <a:ext cx="4572000" cy="273844"/>
          </a:xfrm>
        </p:spPr>
        <p:txBody>
          <a:bodyPr rtlCol="0"/>
          <a:lstStyle>
            <a:extLst/>
          </a:lstStyle>
          <a:p>
            <a:endParaRPr lang="en-US" dirty="0"/>
          </a:p>
        </p:txBody>
      </p:sp>
    </p:spTree>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Text Placeholder 12"/>
          <p:cNvSpPr>
            <a:spLocks noGrp="1"/>
          </p:cNvSpPr>
          <p:nvPr>
            <p:ph type="body" idx="1"/>
          </p:nvPr>
        </p:nvSpPr>
        <p:spPr>
          <a:xfrm>
            <a:off x="612648" y="1352550"/>
            <a:ext cx="8153400" cy="3242310"/>
          </a:xfrm>
          <a:prstGeom prst="rect">
            <a:avLst/>
          </a:prstGeom>
        </p:spPr>
        <p:txBody>
          <a:bodyPr vert="horz">
            <a:normAutofit/>
          </a:bodyPr>
          <a:lstStyle>
            <a:extLst/>
          </a:lstStyle>
          <a:p>
            <a:pPr lvl="0"/>
            <a:r>
              <a:rPr lang="en-US" dirty="0" smtClean="0"/>
              <a:t>Click to edit Master text styles</a:t>
            </a:r>
            <a:endParaRPr lang="en-US" dirty="0"/>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endParaRPr lang="en-US" dirty="0"/>
          </a:p>
        </p:txBody>
      </p:sp>
      <p:sp>
        <p:nvSpPr>
          <p:cNvPr id="14" name="Date Placeholder 13"/>
          <p:cNvSpPr>
            <a:spLocks noGrp="1"/>
          </p:cNvSpPr>
          <p:nvPr>
            <p:ph type="dt" sz="half" idx="2"/>
          </p:nvPr>
        </p:nvSpPr>
        <p:spPr>
          <a:xfrm>
            <a:off x="6096000" y="4686300"/>
            <a:ext cx="2667000" cy="273844"/>
          </a:xfrm>
          <a:prstGeom prst="rect">
            <a:avLst/>
          </a:prstGeom>
        </p:spPr>
        <p:txBody>
          <a:bodyPr vert="horz" anchor="ctr" anchorCtr="0"/>
          <a:lstStyle>
            <a:lvl1pPr algn="l">
              <a:defRPr sz="1400">
                <a:solidFill>
                  <a:schemeClr val="tx2"/>
                </a:solidFill>
              </a:defRPr>
            </a:lvl1pPr>
            <a:extLst/>
          </a:lstStyle>
          <a:p>
            <a:fld id="{E4606EA6-EFEA-4C30-9264-4F9291A5780D}" type="datetime1">
              <a:rPr lang="en-US" smtClean="0"/>
              <a:pPr/>
              <a:t>6/30/2006</a:t>
            </a:fld>
            <a:endParaRPr lang="en-US" sz="1400" dirty="0">
              <a:solidFill>
                <a:schemeClr val="tx2"/>
              </a:solidFill>
            </a:endParaRPr>
          </a:p>
        </p:txBody>
      </p:sp>
      <p:sp>
        <p:nvSpPr>
          <p:cNvPr id="3" name="Footer Placeholder 2"/>
          <p:cNvSpPr>
            <a:spLocks noGrp="1"/>
          </p:cNvSpPr>
          <p:nvPr>
            <p:ph type="ftr" sz="quarter" idx="3"/>
          </p:nvPr>
        </p:nvSpPr>
        <p:spPr>
          <a:xfrm>
            <a:off x="609601" y="4686155"/>
            <a:ext cx="5421083" cy="273844"/>
          </a:xfrm>
          <a:prstGeom prst="rect">
            <a:avLst/>
          </a:prstGeom>
        </p:spPr>
        <p:txBody>
          <a:bodyPr vert="horz" anchor="ctr"/>
          <a:lstStyle>
            <a:lvl1pPr algn="r">
              <a:defRPr sz="1400">
                <a:solidFill>
                  <a:schemeClr val="tx2"/>
                </a:solidFill>
              </a:defRPr>
            </a:lvl1pPr>
            <a:extLst/>
          </a:lstStyle>
          <a:p>
            <a:pPr algn="r"/>
            <a:endParaRPr lang="en-US" sz="1400" dirty="0">
              <a:solidFill>
                <a:schemeClr val="tx2"/>
              </a:solidFill>
            </a:endParaRPr>
          </a:p>
        </p:txBody>
      </p:sp>
      <p:sp>
        <p:nvSpPr>
          <p:cNvPr id="7" name="Rectangle 6"/>
          <p:cNvSpPr/>
          <p:nvPr/>
        </p:nvSpPr>
        <p:spPr>
          <a:xfrm>
            <a:off x="0" y="1095170"/>
            <a:ext cx="9144000" cy="24003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8" name="Rectangle 7"/>
          <p:cNvSpPr/>
          <p:nvPr/>
        </p:nvSpPr>
        <p:spPr>
          <a:xfrm>
            <a:off x="0" y="1129460"/>
            <a:ext cx="533400" cy="17145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9" name="Rectangle 8"/>
          <p:cNvSpPr/>
          <p:nvPr/>
        </p:nvSpPr>
        <p:spPr>
          <a:xfrm>
            <a:off x="590550" y="1129460"/>
            <a:ext cx="8553450" cy="17145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23" name="Slide Number Placeholder 22"/>
          <p:cNvSpPr>
            <a:spLocks noGrp="1"/>
          </p:cNvSpPr>
          <p:nvPr>
            <p:ph type="sldNum" sz="quarter" idx="4"/>
          </p:nvPr>
        </p:nvSpPr>
        <p:spPr>
          <a:xfrm>
            <a:off x="0" y="1123507"/>
            <a:ext cx="533400" cy="183357"/>
          </a:xfrm>
          <a:prstGeom prst="rect">
            <a:avLst/>
          </a:prstGeom>
        </p:spPr>
        <p:txBody>
          <a:bodyPr vert="horz" anchor="ctr" anchorCtr="0">
            <a:normAutofit/>
          </a:bodyPr>
          <a:lstStyle>
            <a:lvl1pPr algn="ctr">
              <a:defRPr sz="1400" b="1">
                <a:solidFill>
                  <a:srgbClr val="FFFFFF"/>
                </a:solidFill>
              </a:defRPr>
            </a:lvl1pPr>
            <a:extLst/>
          </a:lstStyle>
          <a:p>
            <a:pPr algn="ctr"/>
            <a:fld id="{8F82E0A0-C266-4798-8C8F-B9F91E9DA37E}" type="slidenum">
              <a:rPr lang="en-US" sz="1400" b="1" smtClean="0">
                <a:solidFill>
                  <a:srgbClr val="FFFFFF"/>
                </a:solidFill>
              </a:rPr>
              <a:pPr algn="ctr"/>
              <a:t>‹#›</a:t>
            </a:fld>
            <a:endParaRPr lang="en-US" sz="1400" b="1" dirty="0">
              <a:solidFill>
                <a:srgbClr val="FFFFFF"/>
              </a:solidFill>
            </a:endParaRPr>
          </a:p>
        </p:txBody>
      </p:sp>
      <p:sp>
        <p:nvSpPr>
          <p:cNvPr id="22" name="Title Placeholder 21"/>
          <p:cNvSpPr>
            <a:spLocks noGrp="1"/>
          </p:cNvSpPr>
          <p:nvPr>
            <p:ph type="title"/>
          </p:nvPr>
        </p:nvSpPr>
        <p:spPr>
          <a:xfrm>
            <a:off x="609600" y="118110"/>
            <a:ext cx="8153400" cy="1005840"/>
          </a:xfrm>
          <a:prstGeom prst="rect">
            <a:avLst/>
          </a:prstGeom>
        </p:spPr>
        <p:txBody>
          <a:bodyPr vert="horz" anchor="b">
            <a:normAutofit/>
          </a:bodyPr>
          <a:lstStyle>
            <a:extLst/>
          </a:lstStyle>
          <a:p>
            <a:r>
              <a:rPr lang="en-US" dirty="0" smtClean="0"/>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8"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rtl="0" latinLnBrk="0">
        <a:spcBef>
          <a:spcPct val="0"/>
        </a:spcBef>
        <a:buNone/>
        <a:defRPr sz="4200" kern="1200">
          <a:solidFill>
            <a:schemeClr val="tx2"/>
          </a:solidFill>
          <a:latin typeface="+mj-lt"/>
          <a:ea typeface="+mj-ea"/>
          <a:cs typeface="+mj-cs"/>
        </a:defRPr>
      </a:lvl1pPr>
      <a:extLst/>
    </p:titleStyle>
    <p:bodyStyle>
      <a:lvl1pPr marL="320040" indent="-320040" algn="l" rtl="0" latinLnBrk="0">
        <a:spcBef>
          <a:spcPts val="700"/>
        </a:spcBef>
        <a:buClr>
          <a:schemeClr val="accent2"/>
        </a:buClr>
        <a:buSzPct val="60000"/>
        <a:buFont typeface="Wingdings"/>
        <a:buChar char=""/>
        <a:defRPr sz="2900" kern="1200">
          <a:solidFill>
            <a:schemeClr val="tx1"/>
          </a:solidFill>
          <a:latin typeface="+mn-lt"/>
          <a:ea typeface="+mn-ea"/>
          <a:cs typeface="+mn-cs"/>
        </a:defRPr>
      </a:lvl1pPr>
      <a:lvl2pPr marL="640080" indent="-274320" algn="l" rtl="0" latinLnBrk="0">
        <a:spcBef>
          <a:spcPts val="550"/>
        </a:spcBef>
        <a:buClr>
          <a:schemeClr val="accent1"/>
        </a:buClr>
        <a:buSzPct val="70000"/>
        <a:buFont typeface="Wingdings 2"/>
        <a:buChar char=""/>
        <a:defRPr sz="2600" kern="1200">
          <a:solidFill>
            <a:schemeClr val="tx1"/>
          </a:solidFill>
          <a:latin typeface="+mn-lt"/>
          <a:ea typeface="+mn-ea"/>
          <a:cs typeface="+mn-cs"/>
        </a:defRPr>
      </a:lvl2pPr>
      <a:lvl3pPr marL="914400" indent="-228600" algn="l" rtl="0" latinLnBrk="0">
        <a:spcBef>
          <a:spcPts val="500"/>
        </a:spcBef>
        <a:buClr>
          <a:schemeClr val="accent2"/>
        </a:buClr>
        <a:buSzPct val="75000"/>
        <a:buFont typeface="Wingdings"/>
        <a:buChar char=""/>
        <a:defRPr sz="2300" kern="1200">
          <a:solidFill>
            <a:schemeClr val="tx1"/>
          </a:solidFill>
          <a:latin typeface="+mn-lt"/>
          <a:ea typeface="+mn-ea"/>
          <a:cs typeface="+mn-cs"/>
        </a:defRPr>
      </a:lvl3pPr>
      <a:lvl4pPr marL="1371600" indent="-228600" algn="l" rtl="0" latinLnBrk="0">
        <a:spcBef>
          <a:spcPts val="400"/>
        </a:spcBef>
        <a:buClr>
          <a:schemeClr val="accent3"/>
        </a:buClr>
        <a:buSzPct val="75000"/>
        <a:buFont typeface="Wingdings"/>
        <a:buChar char=""/>
        <a:defRPr sz="2000" kern="1200">
          <a:solidFill>
            <a:schemeClr val="tx1"/>
          </a:solidFill>
          <a:latin typeface="+mn-lt"/>
          <a:ea typeface="+mn-ea"/>
          <a:cs typeface="+mn-cs"/>
        </a:defRPr>
      </a:lvl4pPr>
      <a:lvl5pPr marL="1828800" indent="-228600" algn="l" rtl="0" latinLnBrk="0">
        <a:spcBef>
          <a:spcPts val="400"/>
        </a:spcBef>
        <a:buClr>
          <a:schemeClr val="accent4"/>
        </a:buClr>
        <a:buSzPct val="65000"/>
        <a:buFont typeface="Wingdings"/>
        <a:buChar char=""/>
        <a:defRPr sz="2000" kern="1200">
          <a:solidFill>
            <a:schemeClr val="tx1"/>
          </a:solidFill>
          <a:latin typeface="+mn-lt"/>
          <a:ea typeface="+mn-ea"/>
          <a:cs typeface="+mn-cs"/>
        </a:defRPr>
      </a:lvl5pPr>
      <a:lvl6pPr marL="2103120" indent="-228600" algn="l" rtl="0" latinLnBrk="0">
        <a:spcBef>
          <a:spcPct val="20000"/>
        </a:spcBef>
        <a:buClr>
          <a:schemeClr val="accent1"/>
        </a:buClr>
        <a:buFont typeface="Wingdings"/>
        <a:buNone/>
        <a:defRPr sz="1800" kern="1200" baseline="0">
          <a:solidFill>
            <a:schemeClr val="tx1"/>
          </a:solidFill>
          <a:latin typeface="+mn-lt"/>
          <a:ea typeface="+mn-ea"/>
          <a:cs typeface="+mn-cs"/>
        </a:defRPr>
      </a:lvl6pPr>
      <a:lvl7pPr marL="2377440" indent="-228600" algn="l" rtl="0" latinLnBrk="0">
        <a:spcBef>
          <a:spcPct val="20000"/>
        </a:spcBef>
        <a:buClr>
          <a:schemeClr val="accent2"/>
        </a:buClr>
        <a:buFont typeface="Wingdings"/>
        <a:buChar char="§"/>
        <a:defRPr sz="1800" kern="1200" baseline="0">
          <a:solidFill>
            <a:schemeClr val="tx1"/>
          </a:solidFill>
          <a:latin typeface="+mn-lt"/>
          <a:ea typeface="+mn-ea"/>
          <a:cs typeface="+mn-cs"/>
        </a:defRPr>
      </a:lvl7pPr>
      <a:lvl8pPr marL="2651760" indent="-228600" algn="l" rtl="0" latinLnBrk="0">
        <a:spcBef>
          <a:spcPct val="20000"/>
        </a:spcBef>
        <a:buClr>
          <a:schemeClr val="accent3"/>
        </a:buClr>
        <a:buFont typeface="Wingdings"/>
        <a:buChar char="§"/>
        <a:defRPr sz="1800" kern="1200" baseline="0">
          <a:solidFill>
            <a:schemeClr val="tx1"/>
          </a:solidFill>
          <a:latin typeface="+mn-lt"/>
          <a:ea typeface="+mn-ea"/>
          <a:cs typeface="+mn-cs"/>
        </a:defRPr>
      </a:lvl8pPr>
      <a:lvl9pPr marL="2926080" indent="-228600" algn="l" rtl="0" latinLnBrk="0">
        <a:spcBef>
          <a:spcPct val="20000"/>
        </a:spcBef>
        <a:buClr>
          <a:schemeClr val="accent4"/>
        </a:buClr>
        <a:buFont typeface="Wingdings"/>
        <a:buChar char="§"/>
        <a:defRPr sz="1800" kern="1200" baseline="0">
          <a:solidFill>
            <a:schemeClr val="tx1"/>
          </a:solidFill>
          <a:latin typeface="+mn-lt"/>
          <a:ea typeface="+mn-ea"/>
          <a:cs typeface="+mn-cs"/>
        </a:defRPr>
      </a:lvl9pPr>
      <a:extLst/>
    </p:bodyStyle>
    <p:otherStyle>
      <a:lvl1pPr marL="0" algn="l" rtl="0">
        <a:defRPr kern="1200">
          <a:solidFill>
            <a:schemeClr val="tx1"/>
          </a:solidFill>
          <a:latin typeface="+mn-lt"/>
          <a:ea typeface="+mn-ea"/>
          <a:cs typeface="+mn-cs"/>
        </a:defRPr>
      </a:lvl1pPr>
      <a:lvl2pPr marL="457200" algn="l" rtl="0">
        <a:defRPr kern="1200">
          <a:solidFill>
            <a:schemeClr val="tx1"/>
          </a:solidFill>
          <a:latin typeface="+mn-lt"/>
          <a:ea typeface="+mn-ea"/>
          <a:cs typeface="+mn-cs"/>
        </a:defRPr>
      </a:lvl2pPr>
      <a:lvl3pPr marL="914400" algn="l" rtl="0">
        <a:defRPr kern="1200">
          <a:solidFill>
            <a:schemeClr val="tx1"/>
          </a:solidFill>
          <a:latin typeface="+mn-lt"/>
          <a:ea typeface="+mn-ea"/>
          <a:cs typeface="+mn-cs"/>
        </a:defRPr>
      </a:lvl3pPr>
      <a:lvl4pPr marL="1371600" algn="l" rtl="0">
        <a:defRPr kern="1200">
          <a:solidFill>
            <a:schemeClr val="tx1"/>
          </a:solidFill>
          <a:latin typeface="+mn-lt"/>
          <a:ea typeface="+mn-ea"/>
          <a:cs typeface="+mn-cs"/>
        </a:defRPr>
      </a:lvl4pPr>
      <a:lvl5pPr marL="1828800" algn="l" rtl="0">
        <a:defRPr kern="1200">
          <a:solidFill>
            <a:schemeClr val="tx1"/>
          </a:solidFill>
          <a:latin typeface="+mn-lt"/>
          <a:ea typeface="+mn-ea"/>
          <a:cs typeface="+mn-cs"/>
        </a:defRPr>
      </a:lvl5pPr>
      <a:lvl6pPr marL="2286000" algn="l" rtl="0">
        <a:defRPr kern="1200">
          <a:solidFill>
            <a:schemeClr val="tx1"/>
          </a:solidFill>
          <a:latin typeface="+mn-lt"/>
          <a:ea typeface="+mn-ea"/>
          <a:cs typeface="+mn-cs"/>
        </a:defRPr>
      </a:lvl6pPr>
      <a:lvl7pPr marL="2743200" algn="l" rtl="0">
        <a:defRPr kern="1200">
          <a:solidFill>
            <a:schemeClr val="tx1"/>
          </a:solidFill>
          <a:latin typeface="+mn-lt"/>
          <a:ea typeface="+mn-ea"/>
          <a:cs typeface="+mn-cs"/>
        </a:defRPr>
      </a:lvl7pPr>
      <a:lvl8pPr marL="3200400" algn="l" rtl="0">
        <a:defRPr kern="1200">
          <a:solidFill>
            <a:schemeClr val="tx1"/>
          </a:solidFill>
          <a:latin typeface="+mn-lt"/>
          <a:ea typeface="+mn-ea"/>
          <a:cs typeface="+mn-cs"/>
        </a:defRPr>
      </a:lvl8pPr>
      <a:lvl9pPr marL="3657600" algn="l" rtl="0">
        <a:defRPr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Grp="1"/>
          </p:cNvSpPr>
          <p:nvPr>
            <p:ph type="title"/>
          </p:nvPr>
        </p:nvSpPr>
        <p:spPr/>
        <p:txBody>
          <a:bodyPr/>
          <a:lstStyle>
            <a:extLst/>
          </a:lstStyle>
          <a:p>
            <a:r>
              <a:rPr lang="en-US" dirty="0" smtClean="0"/>
              <a:t>Widescreen Presentation</a:t>
            </a:r>
            <a:endParaRPr lang="en-US" dirty="0"/>
          </a:p>
        </p:txBody>
      </p:sp>
      <p:sp>
        <p:nvSpPr>
          <p:cNvPr id="5" name="Rectangle 4"/>
          <p:cNvSpPr>
            <a:spLocks noGrp="1"/>
          </p:cNvSpPr>
          <p:nvPr>
            <p:ph type="subTitle" idx="1"/>
          </p:nvPr>
        </p:nvSpPr>
        <p:spPr/>
        <p:txBody>
          <a:bodyPr>
            <a:normAutofit fontScale="70000" lnSpcReduction="20000"/>
          </a:bodyPr>
          <a:lstStyle>
            <a:extLst/>
          </a:lstStyle>
          <a:p>
            <a:r>
              <a:rPr lang="en-US" dirty="0" smtClean="0"/>
              <a:t>Tips and tools for creating and presenting wide format slides</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extLst/>
          </a:lstStyle>
          <a:p>
            <a:r>
              <a:rPr lang="en-US" dirty="0" smtClean="0"/>
              <a:t>Widescreen Presentation</a:t>
            </a:r>
            <a:endParaRPr lang="en-US" dirty="0"/>
          </a:p>
        </p:txBody>
      </p:sp>
      <p:sp>
        <p:nvSpPr>
          <p:cNvPr id="3" name="Rectangle 2"/>
          <p:cNvSpPr>
            <a:spLocks noGrp="1"/>
          </p:cNvSpPr>
          <p:nvPr>
            <p:ph sz="quarter" idx="13"/>
          </p:nvPr>
        </p:nvSpPr>
        <p:spPr>
          <a:xfrm>
            <a:off x="609600" y="1352551"/>
            <a:ext cx="3886200" cy="2285999"/>
          </a:xfrm>
        </p:spPr>
        <p:txBody>
          <a:bodyPr>
            <a:normAutofit fontScale="85000" lnSpcReduction="20000"/>
          </a:bodyPr>
          <a:lstStyle>
            <a:extLst/>
          </a:lstStyle>
          <a:p>
            <a:pPr marL="0" indent="0">
              <a:buNone/>
            </a:pPr>
            <a:r>
              <a:rPr lang="en-US" altLang="x-none" dirty="0" smtClean="0"/>
              <a:t>This template is formatted with a 16:9 “widescreen” aspect ratio. It’s a great way to take advantage of laptops, televisions and projectors equipped with widescreen displays.</a:t>
            </a:r>
            <a:endParaRPr lang="en-US" dirty="0"/>
          </a:p>
        </p:txBody>
      </p:sp>
      <p:sp>
        <p:nvSpPr>
          <p:cNvPr id="4" name="Rectangle 3"/>
          <p:cNvSpPr>
            <a:spLocks noGrp="1"/>
          </p:cNvSpPr>
          <p:nvPr>
            <p:ph sz="quarter" idx="14"/>
          </p:nvPr>
        </p:nvSpPr>
        <p:spPr>
          <a:xfrm>
            <a:off x="4844901" y="1352549"/>
            <a:ext cx="3886200" cy="2286001"/>
          </a:xfrm>
        </p:spPr>
        <p:txBody>
          <a:bodyPr>
            <a:normAutofit fontScale="85000" lnSpcReduction="10000"/>
          </a:bodyPr>
          <a:lstStyle>
            <a:extLst/>
          </a:lstStyle>
          <a:p>
            <a:pPr marL="0" indent="0">
              <a:buNone/>
            </a:pPr>
            <a:r>
              <a:rPr lang="en-US" altLang="x-none" dirty="0" smtClean="0"/>
              <a:t>Even if you do not have a widescreen display, you can still create and present 16:9 slides. PowerPoint’s Slide Show always resizes your slides to fit any screen.</a:t>
            </a:r>
            <a:endParaRPr lang="en-US" dirty="0" smtClean="0"/>
          </a:p>
        </p:txBody>
      </p:sp>
      <p:pic>
        <p:nvPicPr>
          <p:cNvPr id="5" name="Rounded Rectangle 4"/>
          <p:cNvPicPr>
            <a:picLocks noChangeAspect="1" noChangeArrowheads="1"/>
          </p:cNvPicPr>
          <p:nvPr/>
        </p:nvPicPr>
        <p:blipFill>
          <a:blip r:embed="rId3"/>
          <a:srcRect/>
          <a:stretch>
            <a:fillRect/>
          </a:stretch>
        </p:blipFill>
        <p:spPr bwMode="auto">
          <a:xfrm>
            <a:off x="762000" y="3704874"/>
            <a:ext cx="2057400" cy="1156217"/>
          </a:xfrm>
          <a:prstGeom prst="roundRect">
            <a:avLst>
              <a:gd name="adj" fmla="val 4815"/>
            </a:avLst>
          </a:prstGeom>
          <a:noFill/>
          <a:ln w="38100" cap="flat" cmpd="sng" algn="ctr">
            <a:solidFill>
              <a:schemeClr val="tx1"/>
            </a:solidFill>
            <a:prstDash val="solid"/>
            <a:miter lim="800000"/>
            <a:headEnd type="none" w="med" len="med"/>
            <a:tailEnd type="none" w="med" len="med"/>
          </a:ln>
          <a:effectLst/>
        </p:spPr>
      </p:pic>
      <p:grpSp>
        <p:nvGrpSpPr>
          <p:cNvPr id="9" name="Group 8"/>
          <p:cNvGrpSpPr/>
          <p:nvPr/>
        </p:nvGrpSpPr>
        <p:grpSpPr>
          <a:xfrm>
            <a:off x="4953000" y="3681528"/>
            <a:ext cx="1676400" cy="1235491"/>
            <a:chOff x="4953000" y="3409950"/>
            <a:chExt cx="1676400" cy="1235491"/>
          </a:xfrm>
        </p:grpSpPr>
        <p:sp>
          <p:nvSpPr>
            <p:cNvPr id="7" name="Rounded Rectangle 6"/>
            <p:cNvSpPr>
              <a:spLocks noChangeAspect="1" noChangeArrowheads="1"/>
            </p:cNvSpPr>
            <p:nvPr/>
          </p:nvSpPr>
          <p:spPr bwMode="auto">
            <a:xfrm>
              <a:off x="4953000" y="3409950"/>
              <a:ext cx="1676400" cy="1235491"/>
            </a:xfrm>
            <a:prstGeom prst="roundRect">
              <a:avLst>
                <a:gd name="adj" fmla="val 5507"/>
              </a:avLst>
            </a:prstGeom>
            <a:solidFill>
              <a:srgbClr val="000000"/>
            </a:solidFill>
            <a:ln w="9525" cap="flat" cmpd="sng" algn="ctr">
              <a:solidFill>
                <a:schemeClr val="tx1"/>
              </a:solidFill>
              <a:prstDash val="solid"/>
              <a:miter lim="800000"/>
              <a:headEnd type="none" w="med" len="med"/>
              <a:tailEnd type="none" w="med" len="med"/>
            </a:ln>
            <a:effectLst/>
          </p:spPr>
          <p:txBody>
            <a:bodyPr vert="horz" wrap="none" lIns="91440" tIns="45720" rIns="91440" bIns="45720" anchor="ctr" compatLnSpc="1"/>
            <a:lstStyle>
              <a:extLst/>
            </a:lstStyle>
            <a:p>
              <a:endParaRPr lang="en-US" dirty="0"/>
            </a:p>
          </p:txBody>
        </p:sp>
        <p:pic>
          <p:nvPicPr>
            <p:cNvPr id="8" name="Rounded Rectangle 7"/>
            <p:cNvPicPr>
              <a:picLocks noChangeAspect="1" noChangeArrowheads="1"/>
            </p:cNvPicPr>
            <p:nvPr/>
          </p:nvPicPr>
          <p:blipFill>
            <a:blip r:embed="rId3"/>
            <a:srcRect/>
            <a:stretch>
              <a:fillRect/>
            </a:stretch>
          </p:blipFill>
          <p:spPr bwMode="auto">
            <a:xfrm>
              <a:off x="4968240" y="3565208"/>
              <a:ext cx="1645920" cy="924974"/>
            </a:xfrm>
            <a:prstGeom prst="roundRect">
              <a:avLst>
                <a:gd name="adj" fmla="val 6075"/>
              </a:avLst>
            </a:prstGeom>
            <a:noFill/>
            <a:ln w="3175" cap="flat" cmpd="sng" algn="ctr">
              <a:noFill/>
              <a:prstDash val="solid"/>
              <a:miter lim="800000"/>
              <a:headEnd type="none" w="med" len="med"/>
              <a:tailEnd type="none" w="med" len="med"/>
            </a:ln>
            <a:effectLst/>
          </p:spPr>
        </p:pic>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extLst/>
          </a:lstStyle>
          <a:p>
            <a:r>
              <a:rPr lang="en-US" dirty="0" smtClean="0"/>
              <a:t>Widescreen Advantages</a:t>
            </a:r>
            <a:endParaRPr lang="en-US" dirty="0"/>
          </a:p>
        </p:txBody>
      </p:sp>
      <p:sp>
        <p:nvSpPr>
          <p:cNvPr id="3" name="Rectangle 2"/>
          <p:cNvSpPr>
            <a:spLocks noGrp="1"/>
          </p:cNvSpPr>
          <p:nvPr>
            <p:ph sz="quarter" idx="13"/>
          </p:nvPr>
        </p:nvSpPr>
        <p:spPr>
          <a:xfrm>
            <a:off x="609600" y="1200150"/>
            <a:ext cx="3886200" cy="3200400"/>
          </a:xfrm>
        </p:spPr>
        <p:txBody>
          <a:bodyPr anchor="ctr"/>
          <a:lstStyle>
            <a:extLst/>
          </a:lstStyle>
          <a:p>
            <a:pPr marL="274320" lvl="1"/>
            <a:r>
              <a:rPr lang="en-US" altLang="x-none" dirty="0" smtClean="0"/>
              <a:t>Side by side material fits more naturally.</a:t>
            </a:r>
            <a:endParaRPr lang="en-US" dirty="0"/>
          </a:p>
          <a:p>
            <a:pPr marL="274320" lvl="1"/>
            <a:r>
              <a:rPr lang="en-US" dirty="0" smtClean="0"/>
              <a:t>Widescreen adds drama to graphics and images.</a:t>
            </a:r>
          </a:p>
        </p:txBody>
      </p:sp>
      <p:pic>
        <p:nvPicPr>
          <p:cNvPr id="5" name="j0314068.jpg"/>
          <p:cNvPicPr>
            <a:picLocks noGrp="1" noChangeAspect="1"/>
          </p:cNvPicPr>
          <p:nvPr>
            <p:ph sz="quarter" idx="14"/>
          </p:nvPr>
        </p:nvPicPr>
        <p:blipFill>
          <a:blip r:embed="rId3"/>
          <a:stretch>
            <a:fillRect/>
          </a:stretch>
        </p:blipFill>
        <p:spPr>
          <a:xfrm>
            <a:off x="4844901" y="1436724"/>
            <a:ext cx="3886200" cy="3268625"/>
          </a:xfr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09600" y="76200"/>
            <a:ext cx="8077200" cy="1047750"/>
          </a:xfrm>
        </p:spPr>
        <p:txBody>
          <a:bodyPr anchor="b">
            <a:normAutofit/>
          </a:bodyPr>
          <a:lstStyle>
            <a:extLst/>
          </a:lstStyle>
          <a:p>
            <a:r>
              <a:rPr lang="en-US" dirty="0" smtClean="0"/>
              <a:t>Widescreen Graphics</a:t>
            </a:r>
            <a:endParaRPr lang="en-US" dirty="0"/>
          </a:p>
        </p:txBody>
      </p:sp>
      <p:sp>
        <p:nvSpPr>
          <p:cNvPr id="3" name="Rectangle 2"/>
          <p:cNvSpPr>
            <a:spLocks noGrp="1"/>
          </p:cNvSpPr>
          <p:nvPr>
            <p:ph type="body" idx="1"/>
          </p:nvPr>
        </p:nvSpPr>
        <p:spPr>
          <a:xfrm>
            <a:off x="609600" y="1504950"/>
            <a:ext cx="1600200" cy="3067050"/>
          </a:xfrm>
        </p:spPr>
        <p:txBody>
          <a:bodyPr/>
          <a:lstStyle>
            <a:extLst/>
          </a:lstStyle>
          <a:p>
            <a:r>
              <a:rPr lang="en-US" dirty="0" smtClean="0"/>
              <a:t>Even a single graphic, such as a chart, can be presented more dramatically in widescreen.</a:t>
            </a:r>
            <a:endParaRPr lang="en-US" dirty="0"/>
          </a:p>
        </p:txBody>
      </p:sp>
      <p:graphicFrame>
        <p:nvGraphicFramePr>
          <p:cNvPr id="5" name="Content Placeholder 4"/>
          <p:cNvGraphicFramePr>
            <a:graphicFrameLocks noGrp="1"/>
          </p:cNvGraphicFramePr>
          <p:nvPr>
            <p:ph sz="quarter" idx="13"/>
          </p:nvPr>
        </p:nvGraphicFramePr>
        <p:xfrm>
          <a:off x="2362200" y="1314450"/>
          <a:ext cx="6400800" cy="35433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3" name="Rectangle 2"/>
          <p:cNvSpPr>
            <a:spLocks noGrp="1"/>
          </p:cNvSpPr>
          <p:nvPr>
            <p:ph type="body" sz="half" idx="2"/>
          </p:nvPr>
        </p:nvSpPr>
        <p:spPr/>
        <p:txBody>
          <a:bodyPr/>
          <a:lstStyle>
            <a:extLst/>
          </a:lstStyle>
          <a:p>
            <a:r>
              <a:rPr lang="en-US" dirty="0" smtClean="0"/>
              <a:t>Pictures can also be presented more dramatically in widescreen.</a:t>
            </a:r>
            <a:endParaRPr lang="en-US" dirty="0"/>
          </a:p>
        </p:txBody>
      </p:sp>
      <p:sp>
        <p:nvSpPr>
          <p:cNvPr id="4" name="Rectangle 3"/>
          <p:cNvSpPr>
            <a:spLocks noGrp="1"/>
          </p:cNvSpPr>
          <p:nvPr>
            <p:ph type="title"/>
          </p:nvPr>
        </p:nvSpPr>
        <p:spPr/>
        <p:txBody>
          <a:bodyPr>
            <a:normAutofit fontScale="90000"/>
          </a:bodyPr>
          <a:lstStyle>
            <a:extLst/>
          </a:lstStyle>
          <a:p>
            <a:r>
              <a:rPr lang="en-US" dirty="0" smtClean="0"/>
              <a:t>Widescreen Pictures</a:t>
            </a:r>
            <a:endParaRPr lang="en-US" dirty="0"/>
          </a:p>
        </p:txBody>
      </p:sp>
      <p:pic>
        <p:nvPicPr>
          <p:cNvPr id="8" name="j0178459.jpg"/>
          <p:cNvPicPr>
            <a:picLocks noGrp="1" noChangeAspect="1"/>
          </p:cNvPicPr>
          <p:nvPr>
            <p:ph type="pic" idx="1"/>
          </p:nvPr>
        </p:nvPicPr>
        <p:blipFill>
          <a:blip r:embed="rId3"/>
          <a:srcRect t="16280" b="16280"/>
          <a:stretch>
            <a:fillRect/>
          </a:stretch>
        </p:blipFill>
        <p:spPr/>
      </p:pic>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extLst/>
          </a:lstStyle>
          <a:p>
            <a:r>
              <a:rPr lang="en-US" dirty="0" smtClean="0"/>
              <a:t>Creating 16:9 Presentations</a:t>
            </a:r>
            <a:endParaRPr lang="en-US" dirty="0"/>
          </a:p>
        </p:txBody>
      </p:sp>
      <p:sp>
        <p:nvSpPr>
          <p:cNvPr id="8" name="Rectangle 7"/>
          <p:cNvSpPr/>
          <p:nvPr/>
        </p:nvSpPr>
        <p:spPr>
          <a:xfrm>
            <a:off x="5029200" y="1809750"/>
            <a:ext cx="3657600" cy="1558888"/>
          </a:xfrm>
          <a:prstGeom prst="rect">
            <a:avLst/>
          </a:prstGeom>
        </p:spPr>
        <p:style>
          <a:lnRef idx="3">
            <a:schemeClr val="lt1"/>
          </a:lnRef>
          <a:fillRef idx="1">
            <a:schemeClr val="accent2"/>
          </a:fillRef>
          <a:effectRef idx="1">
            <a:schemeClr val="accent2"/>
          </a:effectRef>
          <a:fontRef idx="minor">
            <a:schemeClr val="lt1"/>
          </a:fontRef>
        </p:style>
        <p:txBody>
          <a:bodyPr wrap="square" lIns="182880" tIns="182880" rIns="182880" bIns="91440" rtlCol="0" anchor="ctr">
            <a:spAutoFit/>
          </a:bodyPr>
          <a:lstStyle>
            <a:extLst/>
          </a:lstStyle>
          <a:p>
            <a:pPr>
              <a:lnSpc>
                <a:spcPct val="85000"/>
              </a:lnSpc>
            </a:pPr>
            <a:r>
              <a:rPr lang="en-US" altLang="x-none" sz="1400" b="1" dirty="0" smtClean="0">
                <a:solidFill>
                  <a:schemeClr val="bg1"/>
                </a:solidFill>
              </a:rPr>
              <a:t>Important: </a:t>
            </a:r>
            <a:r>
              <a:rPr lang="en-US" altLang="x-none" sz="1400" dirty="0" smtClean="0">
                <a:solidFill>
                  <a:schemeClr val="bg1"/>
                </a:solidFill>
              </a:rPr>
              <a:t>Always start with your slide size set to the aspect ratio you intend to use. If you change the slide size after you’ve created some slides, your pictures and other graphics will be resized. This could potentially distort their appearance.</a:t>
            </a:r>
            <a:endParaRPr lang="en-US" sz="1400" dirty="0" smtClean="0">
              <a:solidFill>
                <a:schemeClr val="bg1"/>
              </a:solidFill>
            </a:endParaRPr>
          </a:p>
          <a:p>
            <a:pPr>
              <a:lnSpc>
                <a:spcPct val="85000"/>
              </a:lnSpc>
            </a:pPr>
            <a:endParaRPr lang="en-US" sz="1400" dirty="0">
              <a:solidFill>
                <a:schemeClr val="bg1"/>
              </a:solidFill>
            </a:endParaRPr>
          </a:p>
        </p:txBody>
      </p:sp>
      <p:sp>
        <p:nvSpPr>
          <p:cNvPr id="6" name="Rectangle 5"/>
          <p:cNvSpPr>
            <a:spLocks noGrp="1"/>
          </p:cNvSpPr>
          <p:nvPr>
            <p:ph sz="quarter" idx="13"/>
          </p:nvPr>
        </p:nvSpPr>
        <p:spPr>
          <a:xfrm>
            <a:off x="609600" y="1428751"/>
            <a:ext cx="3962400" cy="3352799"/>
          </a:xfrm>
        </p:spPr>
        <p:txBody>
          <a:bodyPr>
            <a:normAutofit fontScale="70000" lnSpcReduction="20000"/>
          </a:bodyPr>
          <a:lstStyle>
            <a:extLst/>
          </a:lstStyle>
          <a:p>
            <a:pPr marL="0" indent="0">
              <a:buNone/>
            </a:pPr>
            <a:r>
              <a:rPr lang="en-US" altLang="x-none" dirty="0" smtClean="0"/>
              <a:t>To setup a widescreen presentation, do one of the following:</a:t>
            </a:r>
          </a:p>
          <a:p>
            <a:pPr marL="274320" lvl="1"/>
            <a:r>
              <a:rPr lang="en-US" altLang="x-none" dirty="0" smtClean="0"/>
              <a:t>Start with this template. Simply delete the example slides and add your own content.</a:t>
            </a:r>
          </a:p>
          <a:p>
            <a:pPr marL="274320" lvl="1"/>
            <a:r>
              <a:rPr lang="en-US" altLang="x-none" dirty="0" smtClean="0"/>
              <a:t>Or, go to the </a:t>
            </a:r>
            <a:r>
              <a:rPr lang="en-US" altLang="x-none" b="1" dirty="0" smtClean="0">
                <a:solidFill>
                  <a:schemeClr val="accent4"/>
                </a:solidFill>
              </a:rPr>
              <a:t>Design</a:t>
            </a:r>
            <a:r>
              <a:rPr lang="en-US" altLang="x-none" dirty="0" smtClean="0"/>
              <a:t> tab and open the </a:t>
            </a:r>
            <a:r>
              <a:rPr lang="en-US" altLang="x-none" b="1" dirty="0" smtClean="0">
                <a:solidFill>
                  <a:schemeClr val="accent4"/>
                </a:solidFill>
              </a:rPr>
              <a:t>Page Setup </a:t>
            </a:r>
            <a:r>
              <a:rPr lang="en-US" altLang="x-none" dirty="0" smtClean="0"/>
              <a:t>Dialog. Click the </a:t>
            </a:r>
            <a:r>
              <a:rPr lang="en-US" altLang="x-none" b="1" dirty="0" smtClean="0">
                <a:solidFill>
                  <a:schemeClr val="accent4"/>
                </a:solidFill>
              </a:rPr>
              <a:t>Slide Size</a:t>
            </a:r>
            <a:r>
              <a:rPr lang="en-US" altLang="x-none" dirty="0" smtClean="0">
                <a:solidFill>
                  <a:schemeClr val="accent4"/>
                </a:solidFill>
              </a:rPr>
              <a:t> </a:t>
            </a:r>
            <a:r>
              <a:rPr lang="en-US" altLang="x-none" dirty="0" smtClean="0"/>
              <a:t>dropdown and pick </a:t>
            </a:r>
            <a:r>
              <a:rPr lang="en-US" altLang="x-none" b="1" dirty="0" smtClean="0">
                <a:solidFill>
                  <a:schemeClr val="accent4"/>
                </a:solidFill>
              </a:rPr>
              <a:t>On-screen Show (16:9) </a:t>
            </a:r>
            <a:r>
              <a:rPr lang="en-US" altLang="x-none" dirty="0" smtClean="0"/>
              <a:t>(Note: we also support 16:10, which is a common widescreen laptop resolution. )</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extLst/>
          </a:lstStyle>
          <a:p>
            <a:r>
              <a:rPr lang="en-US" dirty="0" smtClean="0"/>
              <a:t>Slide Show Tips</a:t>
            </a:r>
            <a:endParaRPr lang="en-US" dirty="0"/>
          </a:p>
        </p:txBody>
      </p:sp>
      <p:sp>
        <p:nvSpPr>
          <p:cNvPr id="4" name="Rectangle 3"/>
          <p:cNvSpPr>
            <a:spLocks noGrp="1"/>
          </p:cNvSpPr>
          <p:nvPr>
            <p:ph sz="quarter" idx="14"/>
          </p:nvPr>
        </p:nvSpPr>
        <p:spPr>
          <a:xfrm>
            <a:off x="4419600" y="1428750"/>
            <a:ext cx="4495800" cy="3505200"/>
          </a:xfrm>
        </p:spPr>
        <p:txBody>
          <a:bodyPr>
            <a:normAutofit fontScale="70000" lnSpcReduction="20000"/>
          </a:bodyPr>
          <a:lstStyle>
            <a:extLst/>
          </a:lstStyle>
          <a:p>
            <a:pPr marL="274320" lvl="1"/>
            <a:r>
              <a:rPr lang="en-US" altLang="x-none" dirty="0" smtClean="0"/>
              <a:t>To present in true widescreen, you’ll need a computer and, optionally, a projector or flat panel that can output widescreen resolutions.</a:t>
            </a:r>
            <a:endParaRPr lang="en-US" dirty="0"/>
          </a:p>
          <a:p>
            <a:pPr marL="274320" lvl="1"/>
            <a:r>
              <a:rPr lang="en-US" altLang="x-none" dirty="0" smtClean="0"/>
              <a:t>Common computer widescreen resolutions are 1280 x 800 and 1440 x 900. (These are 16:10 aspect ratio, but will work well with 16:9 projectors and screens.)</a:t>
            </a:r>
          </a:p>
          <a:p>
            <a:pPr marL="274320" lvl="1"/>
            <a:r>
              <a:rPr lang="en-US" altLang="x-none" dirty="0" smtClean="0"/>
              <a:t>Standard high definition televisions resolutions are1280 x 720 and 1920 x 1080. </a:t>
            </a:r>
          </a:p>
          <a:p>
            <a:pPr marL="274320" lvl="1"/>
            <a:r>
              <a:rPr lang="en-US" altLang="x-none" dirty="0" smtClean="0"/>
              <a:t>Use the Test Pattern on the next slide to verify your slide show settings.</a:t>
            </a:r>
          </a:p>
          <a:p>
            <a:pPr marL="274320"/>
            <a:endParaRPr lang="en-US" dirty="0"/>
          </a:p>
        </p:txBody>
      </p:sp>
      <p:pic>
        <p:nvPicPr>
          <p:cNvPr id="5" name="Rectangle 4"/>
          <p:cNvPicPr>
            <a:picLocks noChangeAspect="1"/>
          </p:cNvPicPr>
          <p:nvPr/>
        </p:nvPicPr>
        <p:blipFill>
          <a:blip r:embed="rId3"/>
          <a:stretch>
            <a:fillRect/>
          </a:stretch>
        </p:blipFill>
        <p:spPr>
          <a:xfrm>
            <a:off x="609600" y="1352550"/>
            <a:ext cx="3581400" cy="2414427"/>
          </a:xfrm>
          <a:prstGeom prst="rect">
            <a:avLst/>
          </a:prstGeom>
          <a:noFill/>
          <a:ln>
            <a:noFill/>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1"/>
          <p:cNvSpPr>
            <a:spLocks noChangeArrowheads="1"/>
          </p:cNvSpPr>
          <p:nvPr/>
        </p:nvSpPr>
        <p:spPr bwMode="auto">
          <a:xfrm>
            <a:off x="0" y="0"/>
            <a:ext cx="9144000" cy="5143500"/>
          </a:xfrm>
          <a:prstGeom prst="rect">
            <a:avLst/>
          </a:prstGeom>
          <a:noFill/>
          <a:ln w="76200" cap="flat" cmpd="sng" algn="ctr">
            <a:solidFill>
              <a:schemeClr val="accent4">
                <a:shade val="75000"/>
              </a:schemeClr>
            </a:solidFill>
            <a:prstDash val="solid"/>
            <a:miter lim="800000"/>
            <a:headEnd type="none" w="med" len="med"/>
            <a:tailEnd type="none" w="med" len="med"/>
          </a:ln>
          <a:effectLst/>
        </p:spPr>
        <p:txBody>
          <a:bodyPr vert="horz" wrap="none" lIns="91440" tIns="45720" rIns="91440" bIns="45720" anchor="ctr" compatLnSpc="1"/>
          <a:lstStyle>
            <a:extLst/>
          </a:lstStyle>
          <a:p>
            <a:endParaRPr lang="en-US"/>
          </a:p>
        </p:txBody>
      </p:sp>
      <p:sp>
        <p:nvSpPr>
          <p:cNvPr id="3" name="Shape 2"/>
          <p:cNvSpPr txBox="1">
            <a:spLocks noChangeArrowheads="1"/>
          </p:cNvSpPr>
          <p:nvPr/>
        </p:nvSpPr>
        <p:spPr>
          <a:xfrm>
            <a:off x="685800" y="285750"/>
            <a:ext cx="7772400" cy="838200"/>
          </a:xfrm>
          <a:prstGeom prst="rect">
            <a:avLst/>
          </a:prstGeom>
        </p:spPr>
        <p:txBody>
          <a:bodyPr>
            <a:normAutofit fontScale="98000"/>
          </a:bodyPr>
          <a:lstStyle>
            <a:extLst/>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x-none" sz="2041" b="0" i="0" u="none" strike="noStrike" kern="1200" cap="none" spc="0" normalizeH="0" baseline="0" noProof="0" dirty="0">
                <a:ln>
                  <a:noFill/>
                </a:ln>
                <a:solidFill>
                  <a:srgbClr val="DDDDDD">
                    <a:alpha val="100000"/>
                  </a:srgbClr>
                </a:solidFill>
                <a:effectLst/>
                <a:uLnTx/>
                <a:uFillTx/>
                <a:latin typeface="+mj-lt"/>
                <a:ea typeface="+mj-ea"/>
                <a:cs typeface="+mj-cs"/>
              </a:rPr>
              <a:t>Widescreen Test Pattern (16:9)</a:t>
            </a:r>
            <a:endParaRPr kumimoji="0" lang="en-US" sz="4898" b="0" i="0" u="none" strike="noStrike" kern="1200" cap="none" spc="0" normalizeH="0" baseline="0" noProof="0" dirty="0">
              <a:ln>
                <a:noFill/>
              </a:ln>
              <a:solidFill>
                <a:schemeClr val="tx2"/>
              </a:solidFill>
              <a:effectLst/>
              <a:uLnTx/>
              <a:uFillTx/>
              <a:latin typeface="+mj-lt"/>
              <a:ea typeface="+mj-ea"/>
              <a:cs typeface="+mj-cs"/>
            </a:endParaRPr>
          </a:p>
        </p:txBody>
      </p:sp>
      <p:sp>
        <p:nvSpPr>
          <p:cNvPr id="4" name="Straight Connector 3"/>
          <p:cNvSpPr>
            <a:spLocks noChangeShapeType="1"/>
          </p:cNvSpPr>
          <p:nvPr/>
        </p:nvSpPr>
        <p:spPr bwMode="auto">
          <a:xfrm>
            <a:off x="1143000" y="0"/>
            <a:ext cx="0" cy="5143500"/>
          </a:xfrm>
          <a:prstGeom prst="line">
            <a:avLst/>
          </a:prstGeom>
          <a:noFill/>
          <a:ln w="12700" cap="flat" cmpd="sng" algn="ctr">
            <a:solidFill>
              <a:schemeClr val="accent1"/>
            </a:solidFill>
            <a:prstDash val="dash"/>
            <a:round/>
            <a:headEnd type="none" w="med" len="med"/>
            <a:tailEnd type="none" w="med" len="med"/>
          </a:ln>
          <a:effectLst/>
        </p:spPr>
        <p:txBody>
          <a:bodyPr vert="horz" wrap="square" lIns="91440" tIns="45720" rIns="91440" bIns="45720" anchor="t" compatLnSpc="1"/>
          <a:lstStyle>
            <a:extLst/>
          </a:lstStyle>
          <a:p>
            <a:endParaRPr lang="en-US"/>
          </a:p>
        </p:txBody>
      </p:sp>
      <p:sp>
        <p:nvSpPr>
          <p:cNvPr id="5" name="Straight Connector 4"/>
          <p:cNvSpPr>
            <a:spLocks noChangeShapeType="1"/>
          </p:cNvSpPr>
          <p:nvPr/>
        </p:nvSpPr>
        <p:spPr bwMode="auto">
          <a:xfrm>
            <a:off x="8001000" y="0"/>
            <a:ext cx="0" cy="5143500"/>
          </a:xfrm>
          <a:prstGeom prst="line">
            <a:avLst/>
          </a:prstGeom>
          <a:noFill/>
          <a:ln w="12700" cap="flat" cmpd="sng" algn="ctr">
            <a:solidFill>
              <a:srgbClr val="0000FF"/>
            </a:solidFill>
            <a:prstDash val="dash"/>
            <a:round/>
            <a:headEnd type="none" w="med" len="med"/>
            <a:tailEnd type="none" w="med" len="med"/>
          </a:ln>
          <a:effectLst/>
        </p:spPr>
        <p:txBody>
          <a:bodyPr vert="horz" wrap="square" lIns="91440" tIns="45720" rIns="91440" bIns="45720" anchor="t" compatLnSpc="1"/>
          <a:lstStyle>
            <a:extLst/>
          </a:lstStyle>
          <a:p>
            <a:endParaRPr lang="en-US"/>
          </a:p>
        </p:txBody>
      </p:sp>
      <p:sp>
        <p:nvSpPr>
          <p:cNvPr id="6" name="Straight Connector 5"/>
          <p:cNvSpPr>
            <a:spLocks noChangeShapeType="1"/>
          </p:cNvSpPr>
          <p:nvPr/>
        </p:nvSpPr>
        <p:spPr bwMode="auto">
          <a:xfrm>
            <a:off x="0" y="4780298"/>
            <a:ext cx="9144000" cy="0"/>
          </a:xfrm>
          <a:prstGeom prst="line">
            <a:avLst/>
          </a:prstGeom>
          <a:noFill/>
          <a:ln w="28575" cap="flat" cmpd="sng" algn="ctr">
            <a:solidFill>
              <a:schemeClr val="accent4">
                <a:shade val="75000"/>
              </a:schemeClr>
            </a:solidFill>
            <a:prstDash val="solid"/>
            <a:round/>
            <a:headEnd type="triangle" w="med" len="med"/>
            <a:tailEnd type="triangle" w="med" len="med"/>
          </a:ln>
          <a:effectLst/>
        </p:spPr>
        <p:txBody>
          <a:bodyPr vert="horz" wrap="square" lIns="91440" tIns="45720" rIns="91440" bIns="45720" anchor="t" compatLnSpc="1"/>
          <a:lstStyle>
            <a:extLst/>
          </a:lstStyle>
          <a:p>
            <a:endParaRPr lang="en-US"/>
          </a:p>
        </p:txBody>
      </p:sp>
      <p:sp>
        <p:nvSpPr>
          <p:cNvPr id="7" name="Oval 6"/>
          <p:cNvSpPr>
            <a:spLocks noChangeArrowheads="1"/>
          </p:cNvSpPr>
          <p:nvPr/>
        </p:nvSpPr>
        <p:spPr bwMode="auto">
          <a:xfrm>
            <a:off x="3276600" y="1352550"/>
            <a:ext cx="2590800" cy="2588406"/>
          </a:xfrm>
          <a:prstGeom prst="ellipse">
            <a:avLst/>
          </a:prstGeom>
          <a:noFill/>
          <a:ln w="28575" cap="flat" cmpd="sng" algn="ctr">
            <a:solidFill>
              <a:schemeClr val="accent1"/>
            </a:solidFill>
            <a:prstDash val="solid"/>
            <a:round/>
            <a:headEnd type="none" w="med" len="med"/>
            <a:tailEnd type="none" w="med" len="med"/>
          </a:ln>
          <a:effectLst/>
        </p:spPr>
        <p:txBody>
          <a:bodyPr vert="horz" wrap="square" lIns="91440" tIns="45720" rIns="91440" bIns="45720" anchor="ctr" compatLnSpc="1">
            <a:noAutofit/>
          </a:bodyPr>
          <a:lstStyle>
            <a:extLst/>
          </a:lstStyle>
          <a:p>
            <a:pPr algn="ctr" fontAlgn="base">
              <a:spcBef>
                <a:spcPct val="0"/>
              </a:spcBef>
              <a:spcAft>
                <a:spcPct val="0"/>
              </a:spcAft>
            </a:pPr>
            <a:r>
              <a:rPr lang="en-US" altLang="x-none" b="1" dirty="0" smtClean="0">
                <a:solidFill>
                  <a:srgbClr val="DDDDDD">
                    <a:alpha val="100000"/>
                  </a:srgbClr>
                </a:solidFill>
              </a:rPr>
              <a:t>Aspect Ratio Test</a:t>
            </a:r>
            <a:endParaRPr lang="en-US" sz="4000" dirty="0"/>
          </a:p>
          <a:p>
            <a:pPr algn="ctr" fontAlgn="base">
              <a:spcBef>
                <a:spcPct val="0"/>
              </a:spcBef>
              <a:spcAft>
                <a:spcPct val="0"/>
              </a:spcAft>
            </a:pPr>
            <a:endParaRPr lang="en-US" altLang="x-none" sz="1050" dirty="0" smtClean="0">
              <a:solidFill>
                <a:srgbClr val="DDDDDD">
                  <a:alpha val="100000"/>
                </a:srgbClr>
              </a:solidFill>
            </a:endParaRPr>
          </a:p>
          <a:p>
            <a:pPr algn="ctr" fontAlgn="base">
              <a:spcBef>
                <a:spcPct val="0"/>
              </a:spcBef>
              <a:spcAft>
                <a:spcPct val="0"/>
              </a:spcAft>
            </a:pPr>
            <a:r>
              <a:rPr lang="en-US" altLang="x-none" sz="1400" dirty="0" smtClean="0">
                <a:solidFill>
                  <a:srgbClr val="DDDDDD">
                    <a:alpha val="100000"/>
                  </a:srgbClr>
                </a:solidFill>
              </a:rPr>
              <a:t>(Should appear circular)</a:t>
            </a:r>
            <a:endParaRPr lang="en-US" altLang="x-none" sz="1400" dirty="0">
              <a:solidFill>
                <a:srgbClr val="DDDDDD">
                  <a:alpha val="100000"/>
                </a:srgbClr>
              </a:solidFill>
            </a:endParaRPr>
          </a:p>
        </p:txBody>
      </p:sp>
      <p:sp>
        <p:nvSpPr>
          <p:cNvPr id="27" name="Rectangle 26"/>
          <p:cNvSpPr>
            <a:spLocks noChangeArrowheads="1"/>
          </p:cNvSpPr>
          <p:nvPr/>
        </p:nvSpPr>
        <p:spPr bwMode="auto">
          <a:xfrm>
            <a:off x="381000" y="4780299"/>
            <a:ext cx="533400" cy="244249"/>
          </a:xfrm>
          <a:prstGeom prst="rect">
            <a:avLst/>
          </a:prstGeom>
          <a:noFill/>
          <a:ln w="9525" cap="flat" cmpd="sng" algn="ctr">
            <a:noFill/>
            <a:prstDash val="solid"/>
            <a:miter lim="800000"/>
            <a:headEnd type="none" w="med" len="med"/>
            <a:tailEnd type="none" w="med" len="med"/>
          </a:ln>
          <a:effectLst/>
        </p:spPr>
        <p:txBody>
          <a:bodyPr vert="horz" wrap="square" lIns="45720" tIns="45720" rIns="45720" bIns="45720" anchor="t" compatLnSpc="1">
            <a:spAutoFit/>
          </a:bodyPr>
          <a:lstStyle>
            <a:extLst/>
          </a:lstStyle>
          <a:p>
            <a:pPr algn="l" fontAlgn="base">
              <a:spcBef>
                <a:spcPct val="0"/>
              </a:spcBef>
              <a:spcAft>
                <a:spcPct val="0"/>
              </a:spcAft>
            </a:pPr>
            <a:r>
              <a:rPr lang="en-US" altLang="x-none" sz="1000" b="1" dirty="0">
                <a:solidFill>
                  <a:schemeClr val="accent1"/>
                </a:solidFill>
                <a:latin typeface="Arial"/>
              </a:rPr>
              <a:t>16x9</a:t>
            </a:r>
            <a:endParaRPr lang="en-US" altLang="x-none" sz="1000" dirty="0">
              <a:solidFill>
                <a:schemeClr val="accent1"/>
              </a:solidFill>
              <a:latin typeface="Arial"/>
            </a:endParaRPr>
          </a:p>
        </p:txBody>
      </p:sp>
      <p:sp>
        <p:nvSpPr>
          <p:cNvPr id="28" name="Straight Connector 27"/>
          <p:cNvSpPr>
            <a:spLocks noChangeShapeType="1"/>
          </p:cNvSpPr>
          <p:nvPr/>
        </p:nvSpPr>
        <p:spPr bwMode="auto">
          <a:xfrm>
            <a:off x="1143000" y="4399651"/>
            <a:ext cx="6858000" cy="0"/>
          </a:xfrm>
          <a:prstGeom prst="line">
            <a:avLst/>
          </a:prstGeom>
          <a:noFill/>
          <a:ln w="28575" cap="flat" cmpd="sng" algn="ctr">
            <a:solidFill>
              <a:schemeClr val="accent4">
                <a:shade val="75000"/>
              </a:schemeClr>
            </a:solidFill>
            <a:prstDash val="solid"/>
            <a:round/>
            <a:headEnd type="triangle" w="med" len="med"/>
            <a:tailEnd type="triangle" w="med" len="med"/>
          </a:ln>
          <a:effectLst/>
        </p:spPr>
        <p:txBody>
          <a:bodyPr vert="horz" wrap="square" lIns="91440" tIns="45720" rIns="91440" bIns="45720" anchor="t" compatLnSpc="1"/>
          <a:lstStyle>
            <a:extLst/>
          </a:lstStyle>
          <a:p>
            <a:endParaRPr lang="en-US"/>
          </a:p>
        </p:txBody>
      </p:sp>
      <p:sp>
        <p:nvSpPr>
          <p:cNvPr id="29" name="Rectangle 28"/>
          <p:cNvSpPr>
            <a:spLocks noChangeArrowheads="1"/>
          </p:cNvSpPr>
          <p:nvPr/>
        </p:nvSpPr>
        <p:spPr bwMode="auto">
          <a:xfrm>
            <a:off x="1371600" y="4399651"/>
            <a:ext cx="533400" cy="244249"/>
          </a:xfrm>
          <a:prstGeom prst="rect">
            <a:avLst/>
          </a:prstGeom>
          <a:noFill/>
          <a:ln w="9525" cap="flat" cmpd="sng" algn="ctr">
            <a:noFill/>
            <a:prstDash val="solid"/>
            <a:miter lim="800000"/>
            <a:headEnd type="none" w="med" len="med"/>
            <a:tailEnd type="none" w="med" len="med"/>
          </a:ln>
          <a:effectLst/>
        </p:spPr>
        <p:txBody>
          <a:bodyPr vert="horz" wrap="square" lIns="45720" tIns="45720" rIns="45720" bIns="45720" anchor="t" compatLnSpc="1">
            <a:spAutoFit/>
          </a:bodyPr>
          <a:lstStyle>
            <a:extLst/>
          </a:lstStyle>
          <a:p>
            <a:pPr algn="l" fontAlgn="base">
              <a:spcBef>
                <a:spcPct val="0"/>
              </a:spcBef>
              <a:spcAft>
                <a:spcPct val="0"/>
              </a:spcAft>
            </a:pPr>
            <a:r>
              <a:rPr lang="en-US" altLang="x-none" sz="1000" b="1" dirty="0">
                <a:solidFill>
                  <a:schemeClr val="accent1"/>
                </a:solidFill>
                <a:latin typeface="Arial"/>
              </a:rPr>
              <a:t>4x3</a:t>
            </a:r>
            <a:endParaRPr lang="en-US" altLang="x-none" sz="1000" dirty="0">
              <a:solidFill>
                <a:schemeClr val="accent1"/>
              </a:solidFill>
              <a:latin typeface="Arial"/>
            </a:endParaRP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idescreenPresentation16x9">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shade val="45000"/>
                <a:satMod val="150000"/>
              </a:schemeClr>
            </a:gs>
            <a:gs pos="35000">
              <a:schemeClr val="phClr">
                <a:shade val="60000"/>
                <a:satMod val="150000"/>
              </a:schemeClr>
            </a:gs>
            <a:gs pos="100000">
              <a:schemeClr val="phClr">
                <a:tint val="97000"/>
                <a:satMod val="200000"/>
              </a:schemeClr>
            </a:gs>
          </a:gsLst>
          <a:lin ang="16200000" scaled="1"/>
        </a:gradFill>
        <a:blipFill>
          <a:blip xmlns:r="http://schemas.openxmlformats.org/officeDocument/2006/relationships" r:embed="rId1">
            <a:duotone xfr1="moreMidClr" xfr2="invMoreMidClr">
              <a:schemeClr val="phClr">
                <a:shade val="90000"/>
                <a:satMod val="140000"/>
              </a:schemeClr>
              <a:schemeClr val="phClr">
                <a:satMod val="120000"/>
              </a:schemeClr>
            </a:duotone>
          </a:blip>
          <a:tile tx="0" ty="0" sx="100000" sy="100000" flip="none" algn="t"/>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0000"/>
                <a:satMod val="155000"/>
              </a:schemeClr>
            </a:gs>
            <a:gs pos="65000">
              <a:schemeClr val="phClr">
                <a:shade val="85000"/>
                <a:satMod val="155000"/>
              </a:schemeClr>
            </a:gs>
            <a:gs pos="100000">
              <a:schemeClr val="phClr">
                <a:shade val="95000"/>
                <a:satMod val="155000"/>
              </a:schemeClr>
            </a:gs>
          </a:gsLst>
          <a:lin ang="16200000" scaled="0"/>
        </a:gradFill>
      </a:fillStyleLst>
      <a:lnStyleLst>
        <a:ln w="6350" cap="rnd" cmpd="sng" algn="ctr">
          <a:solidFill>
            <a:schemeClr val="phClr">
              <a:shade val="95000"/>
              <a:satMod val="105000"/>
            </a:scheme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50800" algn="tl" rotWithShape="0">
              <a:srgbClr val="000000">
                <a:alpha val="64000"/>
              </a:srgbClr>
            </a:outerShdw>
          </a:effectLst>
        </a:effectStyle>
        <a:effectStyle>
          <a:effectLst>
            <a:outerShdw blurRad="39000" dist="25400" dir="5400000">
              <a:srgbClr val="000000">
                <a:alpha val="35000"/>
              </a:srgbClr>
            </a:outerShdw>
          </a:effectLst>
        </a:effectStyle>
        <a:effectStyle>
          <a:effectLst>
            <a:outerShdw blurRad="39000" dist="25400" dir="5400000">
              <a:srgbClr val="000000">
                <a:alpha val="35000"/>
              </a:srgbClr>
            </a:outerShdw>
          </a:effectLst>
          <a:scene3d>
            <a:camera prst="orthographicFront" fov="0">
              <a:rot lat="0" lon="0" rev="0"/>
            </a:camera>
            <a:lightRig rig="threePt" dir="t">
              <a:rot lat="0" lon="0" rev="0"/>
            </a:lightRig>
          </a:scene3d>
          <a:sp3d prstMaterial="matte">
            <a:bevelT h="22225"/>
          </a:sp3d>
        </a:effectStyle>
      </a:effectStyleLst>
      <a:bgFillStyleLst>
        <a:solidFill>
          <a:schemeClr val="phClr"/>
        </a:solidFill>
        <a:gradFill rotWithShape="1">
          <a:gsLst>
            <a:gs pos="0">
              <a:schemeClr val="phClr">
                <a:shade val="50000"/>
                <a:satMod val="155000"/>
              </a:schemeClr>
            </a:gs>
            <a:gs pos="35000">
              <a:schemeClr val="phClr">
                <a:shade val="75000"/>
                <a:satMod val="155000"/>
              </a:schemeClr>
            </a:gs>
            <a:gs pos="100000">
              <a:schemeClr val="phClr">
                <a:tint val="80000"/>
                <a:satMod val="255000"/>
              </a:schemeClr>
            </a:gs>
          </a:gsLst>
          <a:lin ang="16200000" scaled="0"/>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356</Words>
  <Application>Microsoft Office PowerPoint</Application>
  <PresentationFormat>On-screen Show (16:9)</PresentationFormat>
  <Paragraphs>36</Paragraphs>
  <Slides>8</Slides>
  <Notes>8</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WidescreenPresentation16x9</vt:lpstr>
      <vt:lpstr>Widescreen Presentation</vt:lpstr>
      <vt:lpstr>Widescreen Presentation</vt:lpstr>
      <vt:lpstr>Widescreen Advantages</vt:lpstr>
      <vt:lpstr>Widescreen Graphics</vt:lpstr>
      <vt:lpstr>Widescreen Pictures</vt:lpstr>
      <vt:lpstr>Creating 16:9 Presentations</vt:lpstr>
      <vt:lpstr>Slide Show Tips</vt:lpstr>
      <vt:lpstr>Slide 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2006-07-12T22:21:48Z</dcterms:created>
  <dcterms:modified xsi:type="dcterms:W3CDTF">2006-07-01T00:30:39Z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LCID">
    <vt:i4>1033</vt:i4>
  </property>
  <property fmtid="{D5CDD505-2E9C-101B-9397-08002B2CF9AE}" pid="3" name="_Version">
    <vt:lpwstr>12.0.4518</vt:lpwstr>
  </property>
</Properties>
</file>