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80" r:id="rId39"/>
    <p:sldId id="292" r:id="rId40"/>
    <p:sldId id="293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0CC79-FF77-46D0-BE67-555653B9BDFD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3B9B3-ED2C-4615-A882-9232E7F783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5DFB1-5DD1-467D-9991-5554557DCAFB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DAD9D-6C7A-4FB9-B0AF-6E21A241D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21540-62C7-48B6-A2FA-F4DFA9C5EA15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1C257-8BD9-4930-8548-6DB1B4A2C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9544C-854F-4526-A30D-5A96C8E5CF91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AE845-46FD-4A92-AFEA-E9EE4200A4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46257-6B84-4640-8243-06EFF6159F31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E7849-4DAA-433D-B235-6B4DEF2415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0AE5D-0998-450A-AE8B-4373071EA879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B485D-A049-4203-8290-7D8E62368F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3DC1B-5CB2-44A8-B978-5857D35537AD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CF8EA-7256-4A3D-8E74-48AE88BB0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8E490-4AF5-40DC-BAD4-853B1799ED7F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576C5-C095-4FE8-A99E-D70AB3B2A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3A299-8D84-4AFC-A9F0-85AD49AB1397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6F422-C763-4234-93ED-37AD29922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B7703-2B90-49C4-BFD7-E3EA85E13123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62576-DF2C-44B2-9D6F-CFA5B6147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71E0C-D091-473F-9D1F-0037F40E9427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CD248-0323-49DA-86E2-B6BD2F9C5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BB79046-2C7E-486A-90F2-2EA0DE1E22CE}" type="datetimeFigureOut">
              <a:rPr lang="en-US"/>
              <a:pPr>
                <a:defRPr/>
              </a:pPr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407A69-C514-4E3E-9721-58A5B5BD7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7500" t="17635" r="22500" b="31062"/>
          <a:stretch>
            <a:fillRect/>
          </a:stretch>
        </p:blipFill>
        <p:spPr bwMode="auto">
          <a:xfrm>
            <a:off x="1295400" y="990600"/>
            <a:ext cx="6096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7500" t="17635" r="21875" b="30261"/>
          <a:stretch>
            <a:fillRect/>
          </a:stretch>
        </p:blipFill>
        <p:spPr bwMode="auto">
          <a:xfrm>
            <a:off x="1447800" y="609600"/>
            <a:ext cx="6172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7500" t="18437" r="21875" b="31062"/>
          <a:stretch>
            <a:fillRect/>
          </a:stretch>
        </p:blipFill>
        <p:spPr bwMode="auto">
          <a:xfrm>
            <a:off x="1828800" y="914400"/>
            <a:ext cx="6172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54751"/>
            <a:ext cx="8534400" cy="6574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6212"/>
          <a:stretch>
            <a:fillRect/>
          </a:stretch>
        </p:blipFill>
        <p:spPr bwMode="auto">
          <a:xfrm>
            <a:off x="76200" y="67734"/>
            <a:ext cx="8534400" cy="663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534400" cy="6574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610600" cy="6633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6212"/>
          <a:stretch>
            <a:fillRect/>
          </a:stretch>
        </p:blipFill>
        <p:spPr bwMode="auto">
          <a:xfrm>
            <a:off x="76200" y="76200"/>
            <a:ext cx="8686800" cy="675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534400" cy="662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763000" cy="675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6212"/>
          <a:stretch>
            <a:fillRect/>
          </a:stretch>
        </p:blipFill>
        <p:spPr bwMode="auto">
          <a:xfrm>
            <a:off x="76200" y="76200"/>
            <a:ext cx="8425543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816"/>
          <a:stretch>
            <a:fillRect/>
          </a:stretch>
        </p:blipFill>
        <p:spPr bwMode="auto">
          <a:xfrm>
            <a:off x="76200" y="76200"/>
            <a:ext cx="8589146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458200" cy="651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6212"/>
          <a:stretch>
            <a:fillRect/>
          </a:stretch>
        </p:blipFill>
        <p:spPr bwMode="auto">
          <a:xfrm>
            <a:off x="76200" y="76200"/>
            <a:ext cx="8523514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443546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541727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506558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534400" cy="6574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8818" r="7431" b="7138"/>
          <a:stretch>
            <a:fillRect/>
          </a:stretch>
        </p:blipFill>
        <p:spPr bwMode="auto">
          <a:xfrm>
            <a:off x="76200" y="76200"/>
            <a:ext cx="8458200" cy="6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443546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605471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605471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443546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686800" cy="674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605471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506558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605471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443546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506558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605471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534400" cy="662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541727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686800" cy="674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014"/>
          <a:stretch>
            <a:fillRect/>
          </a:stretch>
        </p:blipFill>
        <p:spPr bwMode="auto">
          <a:xfrm>
            <a:off x="76200" y="76200"/>
            <a:ext cx="8443546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8125" b="7816"/>
          <a:stretch>
            <a:fillRect/>
          </a:stretch>
        </p:blipFill>
        <p:spPr bwMode="auto">
          <a:xfrm>
            <a:off x="76200" y="76200"/>
            <a:ext cx="8624656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 l="8125" t="9619" r="7500" b="7014"/>
          <a:stretch>
            <a:fillRect/>
          </a:stretch>
        </p:blipFill>
        <p:spPr bwMode="auto">
          <a:xfrm>
            <a:off x="76200" y="76200"/>
            <a:ext cx="8610600" cy="6633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Link_x0020_to_x0020_vendor_x0020_on_x002d_boarding_x0020_info xmlns="e5ccf9fb-06ec-4a7a-b564-62b12514f6ec">
      <Url xsi:nil="true"/>
      <Description xsi:nil="true"/>
    </Link_x0020_to_x0020_vendor_x0020_on_x002d_boarding_x0020_info>
    <_dlc_DocId xmlns="81142d49-c53b-4722-939a-4f4a3970dd5a">5VV4N5WWKAS4-281-583</_dlc_DocId>
    <_dlc_DocIdUrl xmlns="81142d49-c53b-4722-939a-4f4a3970dd5a">
      <Url>https://catecollaboration.citigroup.net/businesssupport/stratplan/etsvm/et/_layouts/DocIdRedir.aspx?ID=5VV4N5WWKAS4-281-583</Url>
      <Description>5VV4N5WWKAS4-281-583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11553C8B6829468A8434107BC79C46" ma:contentTypeVersion="8" ma:contentTypeDescription="Create a new document." ma:contentTypeScope="" ma:versionID="ffe2e3b0ca113bdb32d9c4b0543d2298">
  <xsd:schema xmlns:xsd="http://www.w3.org/2001/XMLSchema" xmlns:xs="http://www.w3.org/2001/XMLSchema" xmlns:p="http://schemas.microsoft.com/office/2006/metadata/properties" xmlns:ns2="e5ccf9fb-06ec-4a7a-b564-62b12514f6ec" xmlns:ns3="81142d49-c53b-4722-939a-4f4a3970dd5a" targetNamespace="http://schemas.microsoft.com/office/2006/metadata/properties" ma:root="true" ma:fieldsID="4608ee80fc0aee2f47acc1f021f4c406" ns2:_="" ns3:_="">
    <xsd:import namespace="e5ccf9fb-06ec-4a7a-b564-62b12514f6ec"/>
    <xsd:import namespace="81142d49-c53b-4722-939a-4f4a3970dd5a"/>
    <xsd:element name="properties">
      <xsd:complexType>
        <xsd:sequence>
          <xsd:element name="documentManagement">
            <xsd:complexType>
              <xsd:all>
                <xsd:element ref="ns2:Link_x0020_to_x0020_vendor_x0020_on_x002d_boarding_x0020_info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cf9fb-06ec-4a7a-b564-62b12514f6ec" elementFormDefault="qualified">
    <xsd:import namespace="http://schemas.microsoft.com/office/2006/documentManagement/types"/>
    <xsd:import namespace="http://schemas.microsoft.com/office/infopath/2007/PartnerControls"/>
    <xsd:element name="Link_x0020_to_x0020_vendor_x0020_on_x002d_boarding_x0020_info" ma:index="8" nillable="true" ma:displayName="Link to vendor on-boarding info" ma:description="Link to vendor on-boarding pipeline info" ma:format="Hyperlink" ma:internalName="Link_x0020_to_x0020_vendor_x0020_on_x002d_boarding_x0020_info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142d49-c53b-4722-939a-4f4a3970dd5a" elementFormDefault="qualified">
    <xsd:import namespace="http://schemas.microsoft.com/office/2006/documentManagement/types"/>
    <xsd:import namespace="http://schemas.microsoft.com/office/infopath/2007/PartnerControls"/>
    <xsd:element name="_dlc_DocId" ma:index="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6394396-4960-4790-8263-473A2DDBF1B4}">
  <ds:schemaRefs>
    <ds:schemaRef ds:uri="e5ccf9fb-06ec-4a7a-b564-62b12514f6ec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81142d49-c53b-4722-939a-4f4a3970dd5a"/>
  </ds:schemaRefs>
</ds:datastoreItem>
</file>

<file path=customXml/itemProps2.xml><?xml version="1.0" encoding="utf-8"?>
<ds:datastoreItem xmlns:ds="http://schemas.openxmlformats.org/officeDocument/2006/customXml" ds:itemID="{DE2345EB-A37F-4469-8119-21A80D3B6F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44A642-7C38-4616-A4C2-F6381855E4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ccf9fb-06ec-4a7a-b564-62b12514f6ec"/>
    <ds:schemaRef ds:uri="81142d49-c53b-4722-939a-4f4a3970dd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FFEDD44-6F25-4B13-B04C-A0D97151D99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0</Words>
  <Application>Microsoft Office PowerPoint</Application>
  <PresentationFormat>On-screen Show (4:3)</PresentationFormat>
  <Paragraphs>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rb01103</dc:creator>
  <cp:lastModifiedBy>Ashok Kumar Reddy</cp:lastModifiedBy>
  <cp:revision>18</cp:revision>
  <dcterms:created xsi:type="dcterms:W3CDTF">2012-02-14T14:59:31Z</dcterms:created>
  <dcterms:modified xsi:type="dcterms:W3CDTF">2015-08-25T02:48:51Z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0x010100E911553C8B6829468A8434107BC79C46</vt:lpwstr>
  </property>
  <property fmtid="{D5CDD505-2E9C-101B-9397-08002B2CF9AE}" pid="3" name="_dlc_DocIdItemGuid">
    <vt:lpwstr>5c762348-058e-46e5-be46-5fc78d2eb439</vt:lpwstr>
  </property>
</Properties>
</file>