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4"/>
    <p:sldMasterId id="2147483787" r:id="rId5"/>
  </p:sldMasterIdLst>
  <p:notesMasterIdLst>
    <p:notesMasterId r:id="rId7"/>
  </p:notesMasterIdLst>
  <p:handoutMasterIdLst>
    <p:handoutMasterId r:id="rId8"/>
  </p:handoutMasterIdLst>
  <p:sldIdLst>
    <p:sldId id="488" r:id="rId6"/>
  </p:sldIdLst>
  <p:sldSz cx="9144000" cy="6858000" type="screen4x3"/>
  <p:notesSz cx="6934200" cy="9220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E100"/>
    <a:srgbClr val="FF0000"/>
    <a:srgbClr val="FFFF00"/>
    <a:srgbClr val="FFF6B3"/>
    <a:srgbClr val="BC8FDD"/>
    <a:srgbClr val="D5E3F1"/>
    <a:srgbClr val="92D050"/>
    <a:srgbClr val="8BB2D9"/>
    <a:srgbClr val="336699"/>
    <a:srgbClr val="66CC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16" autoAdjust="0"/>
    <p:restoredTop sz="86763" autoAdjust="0"/>
  </p:normalViewPr>
  <p:slideViewPr>
    <p:cSldViewPr snapToGrid="0">
      <p:cViewPr varScale="1">
        <p:scale>
          <a:sx n="70" d="100"/>
          <a:sy n="70" d="100"/>
        </p:scale>
        <p:origin x="-1572" y="-96"/>
      </p:cViewPr>
      <p:guideLst>
        <p:guide orient="horz" pos="1033"/>
        <p:guide orient="horz" pos="4171"/>
        <p:guide orient="horz" pos="3919"/>
        <p:guide orient="horz" pos="2110"/>
        <p:guide orient="horz" pos="3614"/>
        <p:guide pos="5229"/>
        <p:guide pos="5540"/>
        <p:guide pos="218"/>
        <p:guide pos="2877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0" d="100"/>
          <a:sy n="80" d="100"/>
        </p:scale>
        <p:origin x="-1938" y="-84"/>
      </p:cViewPr>
      <p:guideLst>
        <p:guide orient="horz" pos="2904"/>
        <p:guide pos="2184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customXml" Target="../customXml/item4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4870" cy="453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69" tIns="45284" rIns="90569" bIns="45284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19330" y="0"/>
            <a:ext cx="3014870" cy="453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69" tIns="45284" rIns="90569" bIns="45284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2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66748"/>
            <a:ext cx="3014870" cy="453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69" tIns="45284" rIns="90569" bIns="45284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82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19330" y="8766748"/>
            <a:ext cx="3014870" cy="453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569" tIns="45284" rIns="90569" bIns="45284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728D21B-1519-4BA6-99CF-215265BC529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313722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3878" cy="45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4" tIns="46141" rIns="92284" bIns="46141" numCol="1" anchor="t" anchorCtr="0" compatLnSpc="1">
            <a:prstTxWarp prst="textNoShape">
              <a:avLst/>
            </a:prstTxWarp>
          </a:bodyPr>
          <a:lstStyle>
            <a:lvl1pPr algn="l" defTabSz="923103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8752" y="0"/>
            <a:ext cx="3003878" cy="45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4" tIns="46141" rIns="92284" bIns="46141" numCol="1" anchor="t" anchorCtr="0" compatLnSpc="1">
            <a:prstTxWarp prst="textNoShape">
              <a:avLst/>
            </a:prstTxWarp>
          </a:bodyPr>
          <a:lstStyle>
            <a:lvl1pPr algn="r" defTabSz="923103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62050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2479" y="4380225"/>
            <a:ext cx="5549244" cy="4147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4" tIns="46141" rIns="92284" bIns="461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58876"/>
            <a:ext cx="3003878" cy="45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4" tIns="46141" rIns="92284" bIns="46141" numCol="1" anchor="b" anchorCtr="0" compatLnSpc="1">
            <a:prstTxWarp prst="textNoShape">
              <a:avLst/>
            </a:prstTxWarp>
          </a:bodyPr>
          <a:lstStyle>
            <a:lvl1pPr algn="l" defTabSz="923103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8752" y="8758876"/>
            <a:ext cx="3003878" cy="45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284" tIns="46141" rIns="92284" bIns="46141" numCol="1" anchor="b" anchorCtr="0" compatLnSpc="1">
            <a:prstTxWarp prst="textNoShape">
              <a:avLst/>
            </a:prstTxWarp>
          </a:bodyPr>
          <a:lstStyle>
            <a:lvl1pPr algn="r" defTabSz="923103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AAE8CAB3-70CD-430F-B2E0-11E04F24AD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358503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smtClean="0"/>
              <a:t>Drive the majority of use to Cheaper Storage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smtClean="0"/>
              <a:t>Drive the minority of use to Faster Storage where top performance is needed: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000" dirty="0" smtClean="0"/>
              <a:t>Deliver automation - a self-service, self-healing, multi-tenancy framework</a:t>
            </a:r>
            <a:endParaRPr lang="en-US" sz="2000" dirty="0" smtClean="0"/>
          </a:p>
          <a:p>
            <a:pPr lvl="0" rtl="0"/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E8CAB3-70CD-430F-B2E0-11E04F24AD36}" type="slidenum">
              <a:rPr lang="en-US" smtClean="0"/>
              <a:pPr>
                <a:defRPr/>
              </a:pPr>
              <a:t>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75776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3" descr="citi-r-3d-shadow_slv_sm_2rgb"/>
          <p:cNvPicPr>
            <a:picLocks noChangeAspect="1" noChangeArrowheads="1"/>
          </p:cNvPicPr>
          <p:nvPr userDrawn="1"/>
        </p:nvPicPr>
        <p:blipFill>
          <a:blip r:embed="rId2" cstate="print"/>
          <a:srcRect r="8502"/>
          <a:stretch>
            <a:fillRect/>
          </a:stretch>
        </p:blipFill>
        <p:spPr bwMode="auto">
          <a:xfrm>
            <a:off x="3916363" y="2570163"/>
            <a:ext cx="5227637" cy="42878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Line 74"/>
          <p:cNvSpPr>
            <a:spLocks noChangeShapeType="1"/>
          </p:cNvSpPr>
          <p:nvPr userDrawn="1"/>
        </p:nvSpPr>
        <p:spPr bwMode="gray">
          <a:xfrm>
            <a:off x="344488" y="2404682"/>
            <a:ext cx="845502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  <a:cs typeface="+mn-cs"/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5688281" y="544513"/>
            <a:ext cx="31265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cs typeface="Arial" charset="0"/>
              </a:rPr>
              <a:t>Enterprise Architecture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3150" name="Rectangle 78"/>
          <p:cNvSpPr>
            <a:spLocks noGrp="1" noChangeArrowheads="1"/>
          </p:cNvSpPr>
          <p:nvPr>
            <p:ph type="ctrTitle"/>
          </p:nvPr>
        </p:nvSpPr>
        <p:spPr>
          <a:xfrm>
            <a:off x="346075" y="2032826"/>
            <a:ext cx="6129338" cy="5175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151" name="Rectangle 79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346075" y="3221460"/>
            <a:ext cx="4866005" cy="1093787"/>
          </a:xfrm>
        </p:spPr>
        <p:txBody>
          <a:bodyPr tIns="0" rIns="0" bIns="0"/>
          <a:lstStyle>
            <a:lvl1pPr marL="0" indent="0" ea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1800"/>
            </a:lvl1pPr>
          </a:lstStyle>
          <a:p>
            <a:pPr eaLnBrk="1" hangingPunct="1"/>
            <a:r>
              <a:rPr lang="en-US" dirty="0" smtClean="0"/>
              <a:t>Subtitle/Presenter’s Name/Group/Version </a:t>
            </a:r>
          </a:p>
          <a:p>
            <a:pPr eaLnBrk="1" hangingPunct="1"/>
            <a:r>
              <a:rPr lang="en-US" dirty="0" smtClean="0"/>
              <a:t>Date Month Day Year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17" y="402337"/>
            <a:ext cx="8439912" cy="548639"/>
          </a:xfr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60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sz="1400"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 sz="1200">
                <a:solidFill>
                  <a:schemeClr val="bg2">
                    <a:lumMod val="75000"/>
                  </a:schemeClr>
                </a:solidFill>
              </a:defRPr>
            </a:lvl3pPr>
            <a:lvl4pPr>
              <a:defRPr sz="1100">
                <a:solidFill>
                  <a:schemeClr val="bg2">
                    <a:lumMod val="75000"/>
                  </a:schemeClr>
                </a:solidFill>
              </a:defRPr>
            </a:lvl4pPr>
            <a:lvl5pPr>
              <a:defRPr sz="1000">
                <a:solidFill>
                  <a:schemeClr val="bg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MM.DD.YY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37E62FB-70C0-40FE-B198-334DCB9EA7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Agenda</a:t>
            </a:r>
            <a:endParaRPr lang="en-US" dirty="0"/>
          </a:p>
        </p:txBody>
      </p:sp>
      <p:graphicFrame>
        <p:nvGraphicFramePr>
          <p:cNvPr id="7" name="Group 19"/>
          <p:cNvGraphicFramePr>
            <a:graphicFrameLocks noGrp="1"/>
          </p:cNvGraphicFramePr>
          <p:nvPr userDrawn="1"/>
        </p:nvGraphicFramePr>
        <p:xfrm>
          <a:off x="393700" y="1106879"/>
          <a:ext cx="8361993" cy="4587719"/>
        </p:xfrm>
        <a:graphic>
          <a:graphicData uri="http://schemas.openxmlformats.org/drawingml/2006/table">
            <a:tbl>
              <a:tblPr firstRow="1"/>
              <a:tblGrid>
                <a:gridCol w="4754295"/>
                <a:gridCol w="1850786"/>
                <a:gridCol w="1756912"/>
              </a:tblGrid>
              <a:tr h="365760">
                <a:tc>
                  <a:txBody>
                    <a:bodyPr/>
                    <a:lstStyle/>
                    <a:p>
                      <a:pPr marL="61913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4519613" algn="r"/>
                          <a:tab pos="5486400" algn="l"/>
                        </a:tabLst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Meeting Objectives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	</a:t>
                      </a:r>
                    </a:p>
                  </a:txBody>
                  <a:tcPr marL="45720" marR="0" marT="54864" marB="54864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3587750" algn="r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Presenter</a:t>
                      </a:r>
                    </a:p>
                  </a:txBody>
                  <a:tcPr marL="45720" marR="45720" marT="54000" marB="540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3587750" algn="r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Time</a:t>
                      </a:r>
                    </a:p>
                  </a:txBody>
                  <a:tcPr marL="45720" marR="45720" marT="54000" marB="5400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82254">
                <a:tc>
                  <a:txBody>
                    <a:bodyPr/>
                    <a:lstStyle/>
                    <a:p>
                      <a:pPr marL="61913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3587750" algn="r"/>
                        </a:tabLst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Update                          	</a:t>
                      </a:r>
                    </a:p>
                  </a:txBody>
                  <a:tcPr marL="45720" marR="0" marT="54864" marB="54864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3587750" algn="r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Presenter</a:t>
                      </a:r>
                    </a:p>
                  </a:txBody>
                  <a:tcPr marL="45720" marR="45720" marT="54000" marB="540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3587750" algn="r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 minutes</a:t>
                      </a:r>
                    </a:p>
                  </a:txBody>
                  <a:tcPr marL="45720" marR="45720" marT="54000" marB="540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8393">
                <a:tc>
                  <a:txBody>
                    <a:bodyPr/>
                    <a:lstStyle/>
                    <a:p>
                      <a:pPr marL="0" marR="0" lvl="0" indent="112713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3587750" algn="r"/>
                        </a:tabLst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Spotlight Topic(s)</a:t>
                      </a:r>
                    </a:p>
                    <a:p>
                      <a:pPr marL="457200" marR="0" lvl="0" indent="228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400"/>
                        </a:spcAft>
                        <a:buClr>
                          <a:schemeClr val="tx1"/>
                        </a:buClr>
                        <a:buSzPct val="80000"/>
                        <a:buFont typeface="Arial" pitchFamily="34" charset="0"/>
                        <a:buChar char="•"/>
                        <a:tabLst>
                          <a:tab pos="3587750" algn="r"/>
                        </a:tabLst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Sub bullet</a:t>
                      </a:r>
                    </a:p>
                    <a:p>
                      <a:pPr marL="457200" marR="0" lvl="0" indent="228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400"/>
                        </a:spcAft>
                        <a:buClr>
                          <a:schemeClr val="tx1"/>
                        </a:buClr>
                        <a:buSzPct val="80000"/>
                        <a:buFont typeface="Arial" pitchFamily="34" charset="0"/>
                        <a:buChar char="•"/>
                        <a:tabLst>
                          <a:tab pos="3587750" algn="r"/>
                        </a:tabLst>
                        <a:defRPr/>
                      </a:pPr>
                      <a:r>
                        <a:rPr lang="en-US" sz="1400" b="0" dirty="0" smtClean="0">
                          <a:solidFill>
                            <a:schemeClr val="accent1"/>
                          </a:solidFill>
                          <a:latin typeface="Arial" pitchFamily="34" charset="0"/>
                          <a:cs typeface="Arial" pitchFamily="34" charset="0"/>
                        </a:rPr>
                        <a:t>Sub bullet</a:t>
                      </a:r>
                    </a:p>
                    <a:p>
                      <a:pPr marL="457200" marR="0" lvl="0" indent="228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400"/>
                        </a:spcAft>
                        <a:buClr>
                          <a:schemeClr val="tx1"/>
                        </a:buClr>
                        <a:buSzPct val="80000"/>
                        <a:buFont typeface="Arial" pitchFamily="34" charset="0"/>
                        <a:buChar char="•"/>
                        <a:tabLst>
                          <a:tab pos="3587750" algn="r"/>
                        </a:tabLst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Sub bullet</a:t>
                      </a:r>
                    </a:p>
                    <a:p>
                      <a:pPr marL="457200" marR="0" lvl="0" indent="228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400"/>
                        </a:spcAft>
                        <a:buClr>
                          <a:schemeClr val="tx1"/>
                        </a:buClr>
                        <a:buSzPct val="80000"/>
                        <a:buFont typeface="Arial" pitchFamily="34" charset="0"/>
                        <a:buChar char="•"/>
                        <a:tabLst>
                          <a:tab pos="3587750" algn="r"/>
                        </a:tabLst>
                        <a:defRPr/>
                      </a:pPr>
                      <a:r>
                        <a:rPr lang="en-US" sz="1400" b="0" dirty="0" smtClean="0">
                          <a:solidFill>
                            <a:schemeClr val="accent1"/>
                          </a:solidFill>
                          <a:latin typeface="Arial" pitchFamily="34" charset="0"/>
                          <a:cs typeface="Arial" pitchFamily="34" charset="0"/>
                        </a:rPr>
                        <a:t>Sub bullet</a:t>
                      </a:r>
                    </a:p>
                  </a:txBody>
                  <a:tcPr marL="0" marR="0" marT="54000" marB="540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40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3587750" algn="r"/>
                        </a:tabLst>
                        <a:defRPr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3587750" algn="r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Presenter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3587750" algn="r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Presenter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3587750" algn="r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Presenter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3587750" algn="r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Presenter</a:t>
                      </a:r>
                    </a:p>
                  </a:txBody>
                  <a:tcPr marL="45720" marR="45720" marT="54000" marB="540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3587750" algn="r"/>
                        </a:tabLst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 minutes</a:t>
                      </a:r>
                    </a:p>
                  </a:txBody>
                  <a:tcPr marL="45720" marR="45720" marT="54000" marB="540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6093">
                <a:tc>
                  <a:txBody>
                    <a:bodyPr/>
                    <a:lstStyle/>
                    <a:p>
                      <a:pPr marL="225425" marR="0" lvl="0" indent="-112713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Pct val="80000"/>
                        <a:buFont typeface="Arial" pitchFamily="34" charset="0"/>
                        <a:buNone/>
                        <a:tabLst>
                          <a:tab pos="3587750" algn="r"/>
                        </a:tabLst>
                      </a:pPr>
                      <a:r>
                        <a:rPr lang="en-US" sz="1600" b="0" kern="1200" dirty="0" smtClean="0">
                          <a:solidFill>
                            <a:schemeClr val="accen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Wrap Up</a:t>
                      </a:r>
                    </a:p>
                  </a:txBody>
                  <a:tcPr marL="0" marR="0" marT="54000" marB="540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3587750" algn="r"/>
                        </a:tabLst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marT="54000" marB="540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3587750" algn="r"/>
                        </a:tabLst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xx minutes</a:t>
                      </a:r>
                    </a:p>
                  </a:txBody>
                  <a:tcPr marL="45720" marR="45720" marT="54000" marB="540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112713" marR="0" lvl="0" indent="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80000"/>
                        </a:spcBef>
                        <a:spcAft>
                          <a:spcPts val="600"/>
                        </a:spcAft>
                        <a:buClr>
                          <a:srgbClr val="000000"/>
                        </a:buClr>
                        <a:buSzPct val="80000"/>
                        <a:buFont typeface="Arial" pitchFamily="34" charset="0"/>
                        <a:buNone/>
                        <a:tabLst>
                          <a:tab pos="3587750" algn="r"/>
                        </a:tabLst>
                      </a:pPr>
                      <a:r>
                        <a:rPr lang="en-US" sz="1600" b="0" kern="1200" dirty="0" smtClean="0">
                          <a:solidFill>
                            <a:schemeClr val="accent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Appendix</a:t>
                      </a:r>
                    </a:p>
                    <a:p>
                      <a:pPr marL="457200" marR="0" lvl="0" indent="228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400"/>
                        </a:spcAft>
                        <a:buClr>
                          <a:schemeClr val="tx1"/>
                        </a:buClr>
                        <a:buSzPct val="80000"/>
                        <a:buFont typeface="Arial" pitchFamily="34" charset="0"/>
                        <a:buChar char="•"/>
                        <a:tabLst>
                          <a:tab pos="3587750" algn="r"/>
                        </a:tabLst>
                        <a:defRPr/>
                      </a:pPr>
                      <a:r>
                        <a:rPr lang="en-US" sz="1400" b="0" dirty="0" smtClean="0">
                          <a:solidFill>
                            <a:schemeClr val="accent1"/>
                          </a:solidFill>
                          <a:latin typeface="Arial" pitchFamily="34" charset="0"/>
                          <a:cs typeface="Arial" pitchFamily="34" charset="0"/>
                        </a:rPr>
                        <a:t>Sub bullet</a:t>
                      </a:r>
                    </a:p>
                    <a:p>
                      <a:pPr marL="457200" marR="0" lvl="0" indent="228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400"/>
                        </a:spcAft>
                        <a:buClr>
                          <a:schemeClr val="tx1"/>
                        </a:buClr>
                        <a:buSzPct val="80000"/>
                        <a:buFont typeface="Arial" pitchFamily="34" charset="0"/>
                        <a:buChar char="•"/>
                        <a:tabLst>
                          <a:tab pos="3587750" algn="r"/>
                        </a:tabLst>
                        <a:defRPr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Sub bullet</a:t>
                      </a:r>
                    </a:p>
                    <a:p>
                      <a:pPr marL="457200" marR="0" lvl="0" indent="228600" algn="l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400"/>
                        </a:spcAft>
                        <a:buClr>
                          <a:schemeClr val="tx1"/>
                        </a:buClr>
                        <a:buSzPct val="80000"/>
                        <a:buFont typeface="Arial" pitchFamily="34" charset="0"/>
                        <a:buChar char="•"/>
                        <a:tabLst>
                          <a:tab pos="3587750" algn="r"/>
                        </a:tabLst>
                        <a:defRPr/>
                      </a:pPr>
                      <a:r>
                        <a:rPr lang="en-US" sz="1400" b="0" dirty="0" smtClean="0">
                          <a:solidFill>
                            <a:schemeClr val="accent1"/>
                          </a:solidFill>
                          <a:latin typeface="Arial" pitchFamily="34" charset="0"/>
                          <a:cs typeface="Arial" pitchFamily="34" charset="0"/>
                        </a:rPr>
                        <a:t>Sub bullet</a:t>
                      </a:r>
                    </a:p>
                  </a:txBody>
                  <a:tcPr marL="0" marR="0" marT="54000" marB="540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3587750" algn="r"/>
                        </a:tabLst>
                      </a:pP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marT="54000" marB="540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6000"/>
                        </a:lnSpc>
                        <a:spcBef>
                          <a:spcPct val="0"/>
                        </a:spcBef>
                        <a:spcAft>
                          <a:spcPts val="600"/>
                        </a:spcAft>
                        <a:buClr>
                          <a:schemeClr val="tx1"/>
                        </a:buClr>
                        <a:buSzPct val="80000"/>
                        <a:buFont typeface="Wingdings" pitchFamily="2" charset="2"/>
                        <a:buNone/>
                        <a:tabLst>
                          <a:tab pos="3587750" algn="r"/>
                        </a:tabLst>
                      </a:pP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5720" marR="45720" marT="54000" marB="5400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MM.DD.YY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37E62FB-70C0-40FE-B198-334DCB9EA7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MM.DD.YY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37E62FB-70C0-40FE-B198-334DCB9EA7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316CCA-DF1A-481A-98DB-A9E1A7BBE1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" name="Rectangle 87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MM.DD.YY</a:t>
            </a:r>
            <a:endParaRPr lang="en-US" dirty="0"/>
          </a:p>
        </p:txBody>
      </p:sp>
      <p:sp>
        <p:nvSpPr>
          <p:cNvPr id="4" name="Rectangle 92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smtClean="0"/>
              <a:t>Presentation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457450"/>
            <a:ext cx="7772400" cy="3311525"/>
          </a:xfrm>
        </p:spPr>
        <p:txBody>
          <a:bodyPr/>
          <a:lstStyle>
            <a:lvl1pPr algn="ctr">
              <a:defRPr sz="32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MM.DD.YY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37E62FB-70C0-40FE-B198-334DCB9EA7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17" y="402337"/>
            <a:ext cx="8439912" cy="54863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6075" y="1143000"/>
            <a:ext cx="4160838" cy="507841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9313" y="1143000"/>
            <a:ext cx="4155503" cy="5078413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MM.DD.YY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37E62FB-70C0-40FE-B198-334DCB9EA7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17" y="402337"/>
            <a:ext cx="8439912" cy="54863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348564" y="960119"/>
            <a:ext cx="4040188" cy="400459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348564" y="1408269"/>
            <a:ext cx="4040188" cy="4947264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36389" y="960119"/>
            <a:ext cx="4041775" cy="400459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5"/>
          <p:cNvSpPr>
            <a:spLocks noGrp="1"/>
          </p:cNvSpPr>
          <p:nvPr>
            <p:ph sz="quarter" idx="4"/>
          </p:nvPr>
        </p:nvSpPr>
        <p:spPr>
          <a:xfrm>
            <a:off x="4536389" y="1408269"/>
            <a:ext cx="4041775" cy="4947264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100"/>
            </a:lvl4pPr>
            <a:lvl5pPr>
              <a:defRPr sz="105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MM.DD.YY</a:t>
            </a:r>
            <a:endParaRPr lang="en-US" dirty="0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37E62FB-70C0-40FE-B198-334DCB9EA7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6617" y="402337"/>
            <a:ext cx="8439912" cy="548639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96875" y="1349851"/>
            <a:ext cx="4014788" cy="4895502"/>
          </a:xfrm>
        </p:spPr>
        <p:txBody>
          <a:bodyPr/>
          <a:lstStyle>
            <a:lvl5pPr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3" name="Content Placeholder 7"/>
          <p:cNvSpPr>
            <a:spLocks noGrp="1"/>
          </p:cNvSpPr>
          <p:nvPr>
            <p:ph sz="quarter" idx="13"/>
          </p:nvPr>
        </p:nvSpPr>
        <p:spPr>
          <a:xfrm>
            <a:off x="4805046" y="1349851"/>
            <a:ext cx="3942079" cy="48955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4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405421" y="960009"/>
            <a:ext cx="4006242" cy="289855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algn="ctr">
              <a:buNone/>
              <a:defRPr sz="16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11"/>
          <p:cNvSpPr>
            <a:spLocks noGrp="1"/>
          </p:cNvSpPr>
          <p:nvPr>
            <p:ph type="body" sz="quarter" idx="15"/>
          </p:nvPr>
        </p:nvSpPr>
        <p:spPr>
          <a:xfrm>
            <a:off x="4805046" y="953659"/>
            <a:ext cx="3942079" cy="289855"/>
          </a:xfrm>
          <a:solidFill>
            <a:schemeClr val="accent2">
              <a:lumMod val="20000"/>
              <a:lumOff val="80000"/>
            </a:schemeClr>
          </a:solidFill>
        </p:spPr>
        <p:txBody>
          <a:bodyPr anchor="ctr"/>
          <a:lstStyle>
            <a:lvl1pPr algn="ctr">
              <a:buNone/>
              <a:defRPr sz="1600"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MM.DD.YY</a:t>
            </a:r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F37E62FB-70C0-40FE-B198-334DCB9EA7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3255264" y="1399032"/>
            <a:ext cx="2606040" cy="489204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7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393192" y="1399032"/>
            <a:ext cx="2606040" cy="489204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16"/>
          </p:nvPr>
        </p:nvSpPr>
        <p:spPr>
          <a:xfrm>
            <a:off x="6126480" y="1399032"/>
            <a:ext cx="2606040" cy="4892040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MM.DD.YY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F37E62FB-70C0-40FE-B198-334DCB9EA7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393192" y="1399032"/>
            <a:ext cx="4014216" cy="2057400"/>
          </a:xfrm>
        </p:spPr>
        <p:txBody>
          <a:bodyPr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7" name="Text Placeholder 15"/>
          <p:cNvSpPr>
            <a:spLocks noGrp="1"/>
          </p:cNvSpPr>
          <p:nvPr>
            <p:ph type="body" sz="quarter" idx="15"/>
          </p:nvPr>
        </p:nvSpPr>
        <p:spPr>
          <a:xfrm>
            <a:off x="4736592" y="1399032"/>
            <a:ext cx="4014216" cy="2057400"/>
          </a:xfrm>
        </p:spPr>
        <p:txBody>
          <a:bodyPr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16"/>
          </p:nvPr>
        </p:nvSpPr>
        <p:spPr>
          <a:xfrm>
            <a:off x="393192" y="4041648"/>
            <a:ext cx="4005072" cy="2057400"/>
          </a:xfrm>
        </p:spPr>
        <p:txBody>
          <a:bodyPr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4736592" y="4041648"/>
            <a:ext cx="4005072" cy="2057400"/>
          </a:xfrm>
        </p:spPr>
        <p:txBody>
          <a:bodyPr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MM.DD.YY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F37E62FB-70C0-40FE-B198-334DCB9EA7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393192" y="1399032"/>
            <a:ext cx="2606040" cy="2249424"/>
          </a:xfrm>
        </p:spPr>
        <p:txBody>
          <a:bodyPr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7" name="Text Placeholder 15"/>
          <p:cNvSpPr>
            <a:spLocks noGrp="1"/>
          </p:cNvSpPr>
          <p:nvPr>
            <p:ph type="body" sz="quarter" idx="15"/>
          </p:nvPr>
        </p:nvSpPr>
        <p:spPr>
          <a:xfrm>
            <a:off x="3255264" y="1399032"/>
            <a:ext cx="2606040" cy="2249424"/>
          </a:xfrm>
        </p:spPr>
        <p:txBody>
          <a:bodyPr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22"/>
          </p:nvPr>
        </p:nvSpPr>
        <p:spPr>
          <a:xfrm>
            <a:off x="6126480" y="1399032"/>
            <a:ext cx="2606040" cy="2249424"/>
          </a:xfrm>
        </p:spPr>
        <p:txBody>
          <a:bodyPr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23"/>
          </p:nvPr>
        </p:nvSpPr>
        <p:spPr>
          <a:xfrm>
            <a:off x="393192" y="4041839"/>
            <a:ext cx="2606040" cy="2249424"/>
          </a:xfrm>
        </p:spPr>
        <p:txBody>
          <a:bodyPr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24"/>
          </p:nvPr>
        </p:nvSpPr>
        <p:spPr>
          <a:xfrm>
            <a:off x="3255264" y="4041839"/>
            <a:ext cx="2606040" cy="2249424"/>
          </a:xfrm>
        </p:spPr>
        <p:txBody>
          <a:bodyPr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5"/>
          </p:nvPr>
        </p:nvSpPr>
        <p:spPr>
          <a:xfrm>
            <a:off x="6126480" y="4041839"/>
            <a:ext cx="2606040" cy="2249424"/>
          </a:xfrm>
        </p:spPr>
        <p:txBody>
          <a:bodyPr/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MM.DD.YY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pPr>
              <a:defRPr/>
            </a:pPr>
            <a:fld id="{F37E62FB-70C0-40FE-B198-334DCB9EA7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2066544" y="1152144"/>
            <a:ext cx="3172968" cy="108813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20"/>
          </p:nvPr>
        </p:nvSpPr>
        <p:spPr>
          <a:xfrm>
            <a:off x="2066544" y="2505456"/>
            <a:ext cx="3172968" cy="108813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14"/>
          <p:cNvSpPr>
            <a:spLocks noGrp="1"/>
          </p:cNvSpPr>
          <p:nvPr>
            <p:ph type="body" sz="quarter" idx="21"/>
          </p:nvPr>
        </p:nvSpPr>
        <p:spPr>
          <a:xfrm>
            <a:off x="2066544" y="3858768"/>
            <a:ext cx="3172968" cy="108813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2066544" y="5202936"/>
            <a:ext cx="3172968" cy="108813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14"/>
          <p:cNvSpPr>
            <a:spLocks noGrp="1"/>
          </p:cNvSpPr>
          <p:nvPr>
            <p:ph type="body" sz="quarter" idx="23"/>
          </p:nvPr>
        </p:nvSpPr>
        <p:spPr>
          <a:xfrm>
            <a:off x="5577840" y="1152144"/>
            <a:ext cx="3172968" cy="108813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14"/>
          <p:cNvSpPr>
            <a:spLocks noGrp="1"/>
          </p:cNvSpPr>
          <p:nvPr>
            <p:ph type="body" sz="quarter" idx="24"/>
          </p:nvPr>
        </p:nvSpPr>
        <p:spPr>
          <a:xfrm>
            <a:off x="5577840" y="2505456"/>
            <a:ext cx="3172968" cy="108813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14"/>
          <p:cNvSpPr>
            <a:spLocks noGrp="1"/>
          </p:cNvSpPr>
          <p:nvPr>
            <p:ph type="body" sz="quarter" idx="25"/>
          </p:nvPr>
        </p:nvSpPr>
        <p:spPr>
          <a:xfrm>
            <a:off x="5577840" y="3858768"/>
            <a:ext cx="3172968" cy="108813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ext Placeholder 14"/>
          <p:cNvSpPr>
            <a:spLocks noGrp="1"/>
          </p:cNvSpPr>
          <p:nvPr>
            <p:ph type="body" sz="quarter" idx="26"/>
          </p:nvPr>
        </p:nvSpPr>
        <p:spPr>
          <a:xfrm>
            <a:off x="5577840" y="5202936"/>
            <a:ext cx="3172968" cy="108813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27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MM.DD.YY</a:t>
            </a:r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28"/>
          </p:nvPr>
        </p:nvSpPr>
        <p:spPr/>
        <p:txBody>
          <a:bodyPr/>
          <a:lstStyle/>
          <a:p>
            <a:pPr>
              <a:defRPr/>
            </a:pPr>
            <a:fld id="{F37E62FB-70C0-40FE-B198-334DCB9EA7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795528" y="1289304"/>
            <a:ext cx="3611880" cy="749808"/>
          </a:xfrm>
        </p:spPr>
        <p:txBody>
          <a:bodyPr/>
          <a:lstStyle>
            <a:lvl1pPr marL="0" indent="0">
              <a:lnSpc>
                <a:spcPct val="106000"/>
              </a:lnSpc>
              <a:spcBef>
                <a:spcPts val="0"/>
              </a:spcBef>
              <a:buNone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7" name="Text Placeholder 15"/>
          <p:cNvSpPr>
            <a:spLocks noGrp="1"/>
          </p:cNvSpPr>
          <p:nvPr>
            <p:ph type="body" sz="quarter" idx="15"/>
          </p:nvPr>
        </p:nvSpPr>
        <p:spPr>
          <a:xfrm>
            <a:off x="4965192" y="1289304"/>
            <a:ext cx="3611880" cy="749808"/>
          </a:xfrm>
        </p:spPr>
        <p:txBody>
          <a:bodyPr/>
          <a:lstStyle>
            <a:lvl1pPr marL="0" indent="0">
              <a:lnSpc>
                <a:spcPct val="106000"/>
              </a:lnSpc>
              <a:spcBef>
                <a:spcPts val="0"/>
              </a:spcBef>
              <a:buNone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16"/>
          </p:nvPr>
        </p:nvSpPr>
        <p:spPr>
          <a:xfrm>
            <a:off x="795528" y="2368296"/>
            <a:ext cx="3611880" cy="749808"/>
          </a:xfrm>
        </p:spPr>
        <p:txBody>
          <a:bodyPr/>
          <a:lstStyle>
            <a:lvl1pPr marL="0" indent="0">
              <a:lnSpc>
                <a:spcPct val="106000"/>
              </a:lnSpc>
              <a:spcBef>
                <a:spcPts val="0"/>
              </a:spcBef>
              <a:buNone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4965192" y="2368296"/>
            <a:ext cx="3611880" cy="749808"/>
          </a:xfrm>
        </p:spPr>
        <p:txBody>
          <a:bodyPr/>
          <a:lstStyle>
            <a:lvl1pPr marL="0" indent="0">
              <a:lnSpc>
                <a:spcPct val="106000"/>
              </a:lnSpc>
              <a:spcBef>
                <a:spcPts val="0"/>
              </a:spcBef>
              <a:buNone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21"/>
          </p:nvPr>
        </p:nvSpPr>
        <p:spPr>
          <a:xfrm>
            <a:off x="795528" y="3456432"/>
            <a:ext cx="3611880" cy="749808"/>
          </a:xfrm>
        </p:spPr>
        <p:txBody>
          <a:bodyPr/>
          <a:lstStyle>
            <a:lvl1pPr marL="0" indent="0">
              <a:lnSpc>
                <a:spcPct val="106000"/>
              </a:lnSpc>
              <a:spcBef>
                <a:spcPts val="0"/>
              </a:spcBef>
              <a:buNone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3"/>
          </p:nvPr>
        </p:nvSpPr>
        <p:spPr>
          <a:xfrm>
            <a:off x="795528" y="4535424"/>
            <a:ext cx="3611880" cy="749808"/>
          </a:xfrm>
        </p:spPr>
        <p:txBody>
          <a:bodyPr/>
          <a:lstStyle>
            <a:lvl1pPr marL="0" indent="0">
              <a:lnSpc>
                <a:spcPct val="106000"/>
              </a:lnSpc>
              <a:spcBef>
                <a:spcPts val="0"/>
              </a:spcBef>
              <a:buNone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2" name="Text Placeholder 15"/>
          <p:cNvSpPr>
            <a:spLocks noGrp="1"/>
          </p:cNvSpPr>
          <p:nvPr>
            <p:ph type="body" sz="quarter" idx="25"/>
          </p:nvPr>
        </p:nvSpPr>
        <p:spPr>
          <a:xfrm>
            <a:off x="795528" y="5614416"/>
            <a:ext cx="3611880" cy="749808"/>
          </a:xfrm>
        </p:spPr>
        <p:txBody>
          <a:bodyPr/>
          <a:lstStyle>
            <a:lvl1pPr marL="0" indent="0">
              <a:lnSpc>
                <a:spcPct val="106000"/>
              </a:lnSpc>
              <a:spcBef>
                <a:spcPts val="0"/>
              </a:spcBef>
              <a:buNone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3" name="Text Placeholder 15"/>
          <p:cNvSpPr>
            <a:spLocks noGrp="1"/>
          </p:cNvSpPr>
          <p:nvPr>
            <p:ph type="body" sz="quarter" idx="27"/>
          </p:nvPr>
        </p:nvSpPr>
        <p:spPr>
          <a:xfrm>
            <a:off x="4965192" y="3456432"/>
            <a:ext cx="3611880" cy="749808"/>
          </a:xfrm>
        </p:spPr>
        <p:txBody>
          <a:bodyPr/>
          <a:lstStyle>
            <a:lvl1pPr marL="0" indent="0">
              <a:lnSpc>
                <a:spcPct val="106000"/>
              </a:lnSpc>
              <a:spcBef>
                <a:spcPts val="0"/>
              </a:spcBef>
              <a:buNone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4" name="Text Placeholder 15"/>
          <p:cNvSpPr>
            <a:spLocks noGrp="1"/>
          </p:cNvSpPr>
          <p:nvPr>
            <p:ph type="body" sz="quarter" idx="29"/>
          </p:nvPr>
        </p:nvSpPr>
        <p:spPr>
          <a:xfrm>
            <a:off x="4965192" y="4535424"/>
            <a:ext cx="3611880" cy="749808"/>
          </a:xfrm>
        </p:spPr>
        <p:txBody>
          <a:bodyPr/>
          <a:lstStyle>
            <a:lvl1pPr marL="0" indent="0">
              <a:lnSpc>
                <a:spcPct val="106000"/>
              </a:lnSpc>
              <a:spcBef>
                <a:spcPts val="0"/>
              </a:spcBef>
              <a:buNone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5" name="Text Placeholder 15"/>
          <p:cNvSpPr>
            <a:spLocks noGrp="1"/>
          </p:cNvSpPr>
          <p:nvPr>
            <p:ph type="body" sz="quarter" idx="31"/>
          </p:nvPr>
        </p:nvSpPr>
        <p:spPr>
          <a:xfrm>
            <a:off x="4965192" y="5614416"/>
            <a:ext cx="3611880" cy="749808"/>
          </a:xfrm>
        </p:spPr>
        <p:txBody>
          <a:bodyPr/>
          <a:lstStyle>
            <a:lvl1pPr marL="0" indent="0">
              <a:lnSpc>
                <a:spcPct val="106000"/>
              </a:lnSpc>
              <a:spcBef>
                <a:spcPts val="0"/>
              </a:spcBef>
              <a:buNone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MM.DD.YY</a:t>
            </a:r>
            <a:endParaRPr lang="en-US" dirty="0"/>
          </a:p>
        </p:txBody>
      </p:sp>
      <p:sp>
        <p:nvSpPr>
          <p:cNvPr id="21" name="Slide Number Placeholder 20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>
              <a:defRPr/>
            </a:pPr>
            <a:fld id="{F37E62FB-70C0-40FE-B198-334DCB9EA7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3"/>
          </p:nvPr>
        </p:nvSpPr>
        <p:spPr>
          <a:xfrm>
            <a:off x="2496312" y="1243584"/>
            <a:ext cx="2048256" cy="2103120"/>
          </a:xfrm>
          <a:solidFill>
            <a:srgbClr val="FFFFFF"/>
          </a:solidFill>
          <a:ln w="12700">
            <a:solidFill>
              <a:schemeClr val="accent1"/>
            </a:solidFill>
          </a:ln>
        </p:spPr>
        <p:txBody>
          <a:bodyPr lIns="73152" tIns="182880" rIns="73152" bIns="73152"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7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393192" y="1243584"/>
            <a:ext cx="2048256" cy="2103120"/>
          </a:xfrm>
          <a:solidFill>
            <a:srgbClr val="FFFFFF"/>
          </a:solidFill>
          <a:ln w="12700">
            <a:solidFill>
              <a:schemeClr val="accent1"/>
            </a:solidFill>
          </a:ln>
        </p:spPr>
        <p:txBody>
          <a:bodyPr lIns="73152" tIns="182880" rIns="73152" bIns="73152"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15"/>
          </p:nvPr>
        </p:nvSpPr>
        <p:spPr>
          <a:xfrm>
            <a:off x="4599432" y="1243584"/>
            <a:ext cx="2048256" cy="2103120"/>
          </a:xfrm>
          <a:solidFill>
            <a:srgbClr val="FFFFFF"/>
          </a:solidFill>
          <a:ln w="12700">
            <a:solidFill>
              <a:schemeClr val="accent1"/>
            </a:solidFill>
          </a:ln>
        </p:spPr>
        <p:txBody>
          <a:bodyPr lIns="73152" tIns="182880" rIns="73152" bIns="73152"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17"/>
          </p:nvPr>
        </p:nvSpPr>
        <p:spPr>
          <a:xfrm>
            <a:off x="6702552" y="1243584"/>
            <a:ext cx="2048256" cy="2103120"/>
          </a:xfrm>
          <a:solidFill>
            <a:srgbClr val="FFFFFF"/>
          </a:solidFill>
          <a:ln w="12700">
            <a:solidFill>
              <a:schemeClr val="accent1"/>
            </a:solidFill>
          </a:ln>
        </p:spPr>
        <p:txBody>
          <a:bodyPr lIns="73152" tIns="182880" rIns="73152" bIns="73152"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MM.DD.YY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>
              <a:defRPr/>
            </a:pPr>
            <a:fld id="{F37E62FB-70C0-40FE-B198-334DCB9EA7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393192" y="1828800"/>
            <a:ext cx="2039112" cy="1591056"/>
          </a:xfrm>
        </p:spPr>
        <p:txBody>
          <a:bodyPr/>
          <a:lstStyle>
            <a:lvl1pPr marL="0" indent="0">
              <a:lnSpc>
                <a:spcPct val="106000"/>
              </a:lnSpc>
              <a:spcBef>
                <a:spcPts val="1056"/>
              </a:spcBef>
              <a:buNone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7" name="Text Placeholder 15"/>
          <p:cNvSpPr>
            <a:spLocks noGrp="1"/>
          </p:cNvSpPr>
          <p:nvPr>
            <p:ph type="body" sz="quarter" idx="15"/>
          </p:nvPr>
        </p:nvSpPr>
        <p:spPr>
          <a:xfrm>
            <a:off x="2432304" y="1828800"/>
            <a:ext cx="2039112" cy="1591056"/>
          </a:xfrm>
        </p:spPr>
        <p:txBody>
          <a:bodyPr/>
          <a:lstStyle>
            <a:lvl1pPr marL="0" indent="0">
              <a:lnSpc>
                <a:spcPct val="106000"/>
              </a:lnSpc>
              <a:spcBef>
                <a:spcPts val="1056"/>
              </a:spcBef>
              <a:buNone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8" name="Text Placeholder 15"/>
          <p:cNvSpPr>
            <a:spLocks noGrp="1"/>
          </p:cNvSpPr>
          <p:nvPr>
            <p:ph type="body" sz="quarter" idx="22"/>
          </p:nvPr>
        </p:nvSpPr>
        <p:spPr>
          <a:xfrm>
            <a:off x="4462272" y="1828800"/>
            <a:ext cx="2039112" cy="1591056"/>
          </a:xfrm>
        </p:spPr>
        <p:txBody>
          <a:bodyPr/>
          <a:lstStyle>
            <a:lvl1pPr marL="0" indent="0">
              <a:lnSpc>
                <a:spcPct val="106000"/>
              </a:lnSpc>
              <a:spcBef>
                <a:spcPts val="1056"/>
              </a:spcBef>
              <a:buNone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9" name="Text Placeholder 15"/>
          <p:cNvSpPr>
            <a:spLocks noGrp="1"/>
          </p:cNvSpPr>
          <p:nvPr>
            <p:ph type="body" sz="quarter" idx="23"/>
          </p:nvPr>
        </p:nvSpPr>
        <p:spPr>
          <a:xfrm>
            <a:off x="393192" y="4709160"/>
            <a:ext cx="4005072" cy="1591056"/>
          </a:xfrm>
        </p:spPr>
        <p:txBody>
          <a:bodyPr/>
          <a:lstStyle>
            <a:lvl1pPr marL="0" indent="0">
              <a:lnSpc>
                <a:spcPct val="106000"/>
              </a:lnSpc>
              <a:spcBef>
                <a:spcPts val="1056"/>
              </a:spcBef>
              <a:buNone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0" name="Text Placeholder 15"/>
          <p:cNvSpPr>
            <a:spLocks noGrp="1"/>
          </p:cNvSpPr>
          <p:nvPr>
            <p:ph type="body" sz="quarter" idx="24"/>
          </p:nvPr>
        </p:nvSpPr>
        <p:spPr>
          <a:xfrm>
            <a:off x="4736592" y="4709160"/>
            <a:ext cx="4005072" cy="1591056"/>
          </a:xfrm>
        </p:spPr>
        <p:txBody>
          <a:bodyPr/>
          <a:lstStyle>
            <a:lvl1pPr marL="0" indent="0">
              <a:lnSpc>
                <a:spcPct val="106000"/>
              </a:lnSpc>
              <a:spcBef>
                <a:spcPts val="1056"/>
              </a:spcBef>
              <a:buNone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1" name="Text Placeholder 15"/>
          <p:cNvSpPr>
            <a:spLocks noGrp="1"/>
          </p:cNvSpPr>
          <p:nvPr>
            <p:ph type="body" sz="quarter" idx="25"/>
          </p:nvPr>
        </p:nvSpPr>
        <p:spPr>
          <a:xfrm>
            <a:off x="6501384" y="1828800"/>
            <a:ext cx="2039112" cy="1591056"/>
          </a:xfrm>
        </p:spPr>
        <p:txBody>
          <a:bodyPr/>
          <a:lstStyle>
            <a:lvl1pPr marL="0" indent="0">
              <a:lnSpc>
                <a:spcPct val="106000"/>
              </a:lnSpc>
              <a:spcBef>
                <a:spcPts val="1056"/>
              </a:spcBef>
              <a:buNone/>
              <a:defRPr b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MM.DD.YY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pPr>
              <a:defRPr/>
            </a:pPr>
            <a:fld id="{F37E62FB-70C0-40FE-B198-334DCB9EA7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" name="Text Placeholder 14"/>
          <p:cNvSpPr>
            <a:spLocks noGrp="1"/>
          </p:cNvSpPr>
          <p:nvPr>
            <p:ph type="body" sz="quarter" idx="19"/>
          </p:nvPr>
        </p:nvSpPr>
        <p:spPr>
          <a:xfrm>
            <a:off x="2045278" y="1144470"/>
            <a:ext cx="6684264" cy="108813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ext Placeholder 14"/>
          <p:cNvSpPr>
            <a:spLocks noGrp="1"/>
          </p:cNvSpPr>
          <p:nvPr>
            <p:ph type="body" sz="quarter" idx="20"/>
          </p:nvPr>
        </p:nvSpPr>
        <p:spPr>
          <a:xfrm>
            <a:off x="2045278" y="2479494"/>
            <a:ext cx="6684264" cy="108813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14"/>
          <p:cNvSpPr>
            <a:spLocks noGrp="1"/>
          </p:cNvSpPr>
          <p:nvPr>
            <p:ph type="body" sz="quarter" idx="21"/>
          </p:nvPr>
        </p:nvSpPr>
        <p:spPr>
          <a:xfrm>
            <a:off x="2045278" y="3814518"/>
            <a:ext cx="6684264" cy="108813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14"/>
          <p:cNvSpPr>
            <a:spLocks noGrp="1"/>
          </p:cNvSpPr>
          <p:nvPr>
            <p:ph type="body" sz="quarter" idx="22"/>
          </p:nvPr>
        </p:nvSpPr>
        <p:spPr>
          <a:xfrm>
            <a:off x="2048822" y="5158686"/>
            <a:ext cx="6684264" cy="1088136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MM.DD.YY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pPr>
              <a:defRPr/>
            </a:pPr>
            <a:fld id="{F37E62FB-70C0-40FE-B198-334DCB9EA7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Presentation Title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2"/>
          <p:cNvSpPr>
            <a:spLocks noChangeArrowheads="1"/>
          </p:cNvSpPr>
          <p:nvPr userDrawn="1"/>
        </p:nvSpPr>
        <p:spPr bwMode="auto">
          <a:xfrm flipV="1">
            <a:off x="419100" y="3424239"/>
            <a:ext cx="8305800" cy="46037"/>
          </a:xfrm>
          <a:prstGeom prst="rect">
            <a:avLst/>
          </a:prstGeom>
          <a:solidFill>
            <a:schemeClr val="hlink"/>
          </a:soli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 userDrawn="1"/>
        </p:nvSpPr>
        <p:spPr bwMode="auto">
          <a:xfrm>
            <a:off x="419102" y="3595689"/>
            <a:ext cx="3756025" cy="246221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>
            <a:spAutoFit/>
          </a:bodyPr>
          <a:lstStyle>
            <a:lvl1pPr defTabSz="9652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9652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9652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9652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965200" eaLnBrk="0" hangingPunct="0"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9652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  <a:buClr>
                <a:srgbClr val="000000"/>
              </a:buClr>
              <a:buFont typeface="Webdings" pitchFamily="18" charset="2"/>
              <a:buNone/>
              <a:defRPr/>
            </a:pPr>
            <a:r>
              <a:rPr kumimoji="1" lang="en-US" sz="1600" dirty="0" smtClean="0">
                <a:solidFill>
                  <a:srgbClr val="223274"/>
                </a:solidFill>
              </a:rPr>
              <a:t>Citi Internal</a:t>
            </a:r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381000" y="3048976"/>
            <a:ext cx="8343900" cy="332399"/>
          </a:xfrm>
        </p:spPr>
        <p:txBody>
          <a:bodyPr lIns="0" tIns="0" rIns="0" bIns="0"/>
          <a:lstStyle>
            <a:lvl1pPr algn="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24100" y="3595689"/>
            <a:ext cx="6400800" cy="246221"/>
          </a:xfrm>
          <a:ln algn="ctr"/>
        </p:spPr>
        <p:txBody>
          <a:bodyPr lIns="0" tIns="0" rIns="0" bIns="0"/>
          <a:lstStyle>
            <a:lvl1pPr marL="0" indent="0" algn="r">
              <a:spcBef>
                <a:spcPct val="50000"/>
              </a:spcBef>
              <a:buFont typeface="Wingdings 2" pitchFamily="18" charset="2"/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1125163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865" y="1524001"/>
            <a:ext cx="8550275" cy="1702637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867554" y="6616701"/>
            <a:ext cx="276447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A40F4-AFDF-4D3F-B3E0-57B5F00958F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497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12980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06159"/>
            <a:ext cx="7772400" cy="400742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867554" y="6616701"/>
            <a:ext cx="276447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965796-2815-4648-8C89-96B66EE3AF2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8626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6865" y="1524001"/>
            <a:ext cx="4198937" cy="25305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1"/>
            <a:ext cx="4198938" cy="253055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867554" y="6616701"/>
            <a:ext cx="276447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48BE4-5FB8-4FFA-A3F4-1AD46DA10E3E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39948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3430"/>
            <a:ext cx="8229600" cy="354208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43246"/>
            <a:ext cx="4040188" cy="8316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22058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343246"/>
            <a:ext cx="4041775" cy="83162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22058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867554" y="6616701"/>
            <a:ext cx="276447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BE5761-E03B-4D65-9B83-BADDED97AF7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287962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867554" y="6616701"/>
            <a:ext cx="276447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7EAA5-123D-4B23-9D36-34010A89DF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57411352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867554" y="6616701"/>
            <a:ext cx="276447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CC2D2D-1769-4DA9-98A2-D1C7A695E0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9297513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859294"/>
            <a:ext cx="3008313" cy="57580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289373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30840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867554" y="6616701"/>
            <a:ext cx="276447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34C20F-F502-4878-ABF5-2F1D3E2E906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684795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068530"/>
            <a:ext cx="5486400" cy="29880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58540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30840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867554" y="6616701"/>
            <a:ext cx="276447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BAD39A-526E-44DF-914E-3CBC3E50037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5786227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2243309" y="1524001"/>
            <a:ext cx="11090448" cy="9468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867554" y="6616701"/>
            <a:ext cx="276447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63FF1-9E89-411E-A7BE-9F8484DD8D7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3119800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3851" y="360364"/>
            <a:ext cx="701145" cy="2417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4091" y="360364"/>
            <a:ext cx="5427359" cy="2417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867554" y="6616701"/>
            <a:ext cx="276447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02FB53-D0E4-4DF1-8A75-98E3187D67E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786428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56993"/>
            <a:ext cx="7924800" cy="35420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296865" y="1524001"/>
            <a:ext cx="4198937" cy="339186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524001"/>
            <a:ext cx="4198938" cy="17026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867554" y="6616701"/>
            <a:ext cx="276447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47DCAB-95D9-4E96-97E4-B766FC2C77E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5609704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56993"/>
            <a:ext cx="7924800" cy="35420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296865" y="1524001"/>
            <a:ext cx="8550275" cy="339186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867554" y="6616701"/>
            <a:ext cx="276447" cy="2413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309C1-1C7B-411F-BA4B-42F056B2169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08193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8161705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image" Target="../media/image5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19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3" descr="citi_gry_value_131_133_137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8280400" y="6288088"/>
            <a:ext cx="666750" cy="4587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1027" name="Rectangle 83"/>
          <p:cNvSpPr>
            <a:spLocks noGrp="1" noChangeArrowheads="1"/>
          </p:cNvSpPr>
          <p:nvPr>
            <p:ph type="title"/>
          </p:nvPr>
        </p:nvSpPr>
        <p:spPr bwMode="black">
          <a:xfrm>
            <a:off x="356617" y="402337"/>
            <a:ext cx="8439912" cy="548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8" name="Rectangle 8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38329" y="1133856"/>
            <a:ext cx="8458199" cy="5087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09" name="Rectangle 85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346075" y="6422200"/>
            <a:ext cx="346075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900">
                <a:solidFill>
                  <a:schemeClr val="accent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F37E62FB-70C0-40FE-B198-334DCB9EA7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10" name="Line 86"/>
          <p:cNvSpPr>
            <a:spLocks noChangeShapeType="1"/>
          </p:cNvSpPr>
          <p:nvPr/>
        </p:nvSpPr>
        <p:spPr bwMode="gray">
          <a:xfrm>
            <a:off x="353632" y="777113"/>
            <a:ext cx="845502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dirty="0">
              <a:latin typeface="Arial" charset="0"/>
              <a:cs typeface="+mn-cs"/>
            </a:endParaRPr>
          </a:p>
        </p:txBody>
      </p:sp>
      <p:sp>
        <p:nvSpPr>
          <p:cNvPr id="1111" name="Rectangle 87"/>
          <p:cNvSpPr>
            <a:spLocks noGrp="1" noChangeArrowheads="1"/>
          </p:cNvSpPr>
          <p:nvPr>
            <p:ph type="dt" sz="half" idx="2"/>
          </p:nvPr>
        </p:nvSpPr>
        <p:spPr bwMode="black">
          <a:xfrm>
            <a:off x="6789674" y="6422200"/>
            <a:ext cx="964438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chemeClr val="accent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MM.DD.YY</a:t>
            </a:r>
            <a:endParaRPr lang="en-US" dirty="0"/>
          </a:p>
        </p:txBody>
      </p:sp>
      <p:sp>
        <p:nvSpPr>
          <p:cNvPr id="1116" name="Rectangle 92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2706624" y="6422200"/>
            <a:ext cx="3984401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>
              <a:defRPr sz="900" dirty="0">
                <a:solidFill>
                  <a:schemeClr val="accent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Presentation Title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58" r:id="rId3"/>
    <p:sldLayoutId id="2147483752" r:id="rId4"/>
    <p:sldLayoutId id="2147483753" r:id="rId5"/>
    <p:sldLayoutId id="2147483754" r:id="rId6"/>
    <p:sldLayoutId id="2147483739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  <p:sldLayoutId id="2147483755" r:id="rId15"/>
    <p:sldLayoutId id="2147483756" r:id="rId16"/>
    <p:sldLayoutId id="2147483757" r:id="rId1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D3A57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D3A57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D3A57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rgbClr val="1D3A57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9pPr>
    </p:titleStyle>
    <p:bodyStyle>
      <a:lvl1pPr marL="288925" indent="-288925" algn="l" rtl="0" eaLnBrk="1" fontAlgn="base" hangingPunct="1">
        <a:lnSpc>
          <a:spcPct val="95000"/>
        </a:lnSpc>
        <a:spcBef>
          <a:spcPct val="75000"/>
        </a:spcBef>
        <a:spcAft>
          <a:spcPct val="20000"/>
        </a:spcAft>
        <a:buChar char="•"/>
        <a:defRPr sz="1600">
          <a:solidFill>
            <a:schemeClr val="accent1"/>
          </a:solidFill>
          <a:latin typeface="+mn-lt"/>
          <a:ea typeface="+mn-ea"/>
          <a:cs typeface="+mn-cs"/>
        </a:defRPr>
      </a:lvl1pPr>
      <a:lvl2pPr marL="633413" indent="-23018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Char char="–"/>
        <a:defRPr sz="1400">
          <a:solidFill>
            <a:schemeClr val="accent1"/>
          </a:solidFill>
          <a:latin typeface="+mn-lt"/>
        </a:defRPr>
      </a:lvl2pPr>
      <a:lvl3pPr marL="974725" indent="-227013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Char char="•"/>
        <a:defRPr sz="1200">
          <a:solidFill>
            <a:schemeClr val="accent1"/>
          </a:solidFill>
          <a:latin typeface="+mn-lt"/>
        </a:defRPr>
      </a:lvl3pPr>
      <a:lvl4pPr marL="1312863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Char char="–"/>
        <a:defRPr sz="1100">
          <a:solidFill>
            <a:schemeClr val="accent1"/>
          </a:solidFill>
          <a:latin typeface="+mn-lt"/>
        </a:defRPr>
      </a:lvl4pPr>
      <a:lvl5pPr marL="1651000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Char char="•"/>
        <a:defRPr sz="1000">
          <a:solidFill>
            <a:schemeClr val="accent1"/>
          </a:solidFill>
          <a:latin typeface="+mn-lt"/>
        </a:defRPr>
      </a:lvl5pPr>
      <a:lvl6pPr marL="2108200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accent1"/>
          </a:solidFill>
          <a:latin typeface="+mn-lt"/>
        </a:defRPr>
      </a:lvl6pPr>
      <a:lvl7pPr marL="2565400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accent1"/>
          </a:solidFill>
          <a:latin typeface="+mn-lt"/>
        </a:defRPr>
      </a:lvl7pPr>
      <a:lvl8pPr marL="3022600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accent1"/>
          </a:solidFill>
          <a:latin typeface="+mn-lt"/>
        </a:defRPr>
      </a:lvl8pPr>
      <a:lvl9pPr marL="3479800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accent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8410575" y="314326"/>
            <a:ext cx="685800" cy="447675"/>
            <a:chOff x="5184" y="576"/>
            <a:chExt cx="432" cy="282"/>
          </a:xfrm>
        </p:grpSpPr>
        <p:pic>
          <p:nvPicPr>
            <p:cNvPr id="1042" name="Picture 3" descr="strategy_and_dev_bug_07a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5184" y="576"/>
              <a:ext cx="432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3" name="Picture 4" descr="white_rectangle"/>
            <p:cNvPicPr preferRelativeResize="0">
              <a:picLocks noChangeArrowheads="1"/>
            </p:cNvPicPr>
            <p:nvPr userDrawn="1"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5184" y="576"/>
              <a:ext cx="432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6865" y="1524001"/>
            <a:ext cx="8550275" cy="1262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63" tIns="46033" rIns="92063" bIns="46033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2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208403"/>
            <a:ext cx="7924800" cy="3542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17998" tIns="10799" rIns="17998" bIns="10799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0" name="Picture 9" descr="strategy_and_dev_bug_07a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3995740" y="6629400"/>
            <a:ext cx="1152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10" descr="strategy_and_dev_bug_07a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" y="6629400"/>
            <a:ext cx="1152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11" descr="white_rectangle"/>
          <p:cNvPicPr preferRelativeResize="0"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" y="6629400"/>
            <a:ext cx="1152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12" descr="white_rectangle"/>
          <p:cNvPicPr preferRelativeResize="0"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995740" y="6629400"/>
            <a:ext cx="1152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8" descr="strategy_and_dev_bug_07a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" y="6629400"/>
            <a:ext cx="1152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9" descr="white_rectangle"/>
          <p:cNvPicPr preferRelativeResize="0">
            <a:picLocks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" y="6629400"/>
            <a:ext cx="1152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8" name="Line 21"/>
          <p:cNvSpPr>
            <a:spLocks noChangeShapeType="1"/>
          </p:cNvSpPr>
          <p:nvPr/>
        </p:nvSpPr>
        <p:spPr bwMode="auto">
          <a:xfrm>
            <a:off x="31750" y="613410"/>
            <a:ext cx="9080500" cy="0"/>
          </a:xfrm>
          <a:prstGeom prst="line">
            <a:avLst/>
          </a:prstGeom>
          <a:noFill/>
          <a:ln w="22225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12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5924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  <p:sldLayoutId id="2147483801" r:id="rId14"/>
  </p:sldLayoutIdLst>
  <p:transition/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9pPr>
    </p:titleStyle>
    <p:bodyStyle>
      <a:lvl1pPr marL="228600" indent="-228600" algn="l" defTabSz="965200" rtl="0" eaLnBrk="0" fontAlgn="base" hangingPunct="0">
        <a:spcBef>
          <a:spcPct val="75000"/>
        </a:spcBef>
        <a:spcAft>
          <a:spcPct val="0"/>
        </a:spcAft>
        <a:buClr>
          <a:schemeClr val="accent2"/>
        </a:buClr>
        <a:buFont typeface="Wingdings 2" pitchFamily="18" charset="2"/>
        <a:buChar char=""/>
        <a:defRPr kumimoji="1" sz="1600">
          <a:solidFill>
            <a:schemeClr val="tx1"/>
          </a:solidFill>
          <a:latin typeface="+mn-lt"/>
          <a:ea typeface="+mn-ea"/>
          <a:cs typeface="+mn-cs"/>
        </a:defRPr>
      </a:lvl1pPr>
      <a:lvl2pPr marL="455613" indent="-225425" algn="l" defTabSz="965200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Char char="–"/>
        <a:defRPr kumimoji="1" sz="1600">
          <a:solidFill>
            <a:schemeClr val="tx1"/>
          </a:solidFill>
          <a:latin typeface="+mn-lt"/>
        </a:defRPr>
      </a:lvl2pPr>
      <a:lvl3pPr marL="684213" indent="-227013" algn="l" defTabSz="965200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1600">
          <a:solidFill>
            <a:schemeClr val="tx1"/>
          </a:solidFill>
          <a:latin typeface="+mn-lt"/>
        </a:defRPr>
      </a:lvl3pPr>
      <a:lvl4pPr marL="912813" indent="-227013" algn="l" defTabSz="965200" rtl="0" eaLnBrk="0" fontAlgn="base" hangingPunct="0">
        <a:spcBef>
          <a:spcPct val="0"/>
        </a:spcBef>
        <a:spcAft>
          <a:spcPct val="0"/>
        </a:spcAft>
        <a:buClr>
          <a:schemeClr val="accent2"/>
        </a:buClr>
        <a:buFont typeface="Webdings" pitchFamily="18" charset="2"/>
        <a:buChar char="4"/>
        <a:defRPr kumimoji="1" sz="1600">
          <a:solidFill>
            <a:schemeClr val="tx1"/>
          </a:solidFill>
          <a:latin typeface="+mn-lt"/>
        </a:defRPr>
      </a:lvl4pPr>
      <a:lvl5pPr marL="2297113" indent="-327025" algn="l" defTabSz="965200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latin typeface="+mn-lt"/>
        </a:defRPr>
      </a:lvl5pPr>
      <a:lvl6pPr marL="2754313" indent="-327025" algn="l" defTabSz="965200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latin typeface="+mn-lt"/>
        </a:defRPr>
      </a:lvl6pPr>
      <a:lvl7pPr marL="3211513" indent="-327025" algn="l" defTabSz="965200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latin typeface="+mn-lt"/>
        </a:defRPr>
      </a:lvl7pPr>
      <a:lvl8pPr marL="3668713" indent="-327025" algn="l" defTabSz="965200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latin typeface="+mn-lt"/>
        </a:defRPr>
      </a:lvl8pPr>
      <a:lvl9pPr marL="4125913" indent="-327025" algn="l" defTabSz="965200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/>
          <p:cNvSpPr txBox="1">
            <a:spLocks/>
          </p:cNvSpPr>
          <p:nvPr/>
        </p:nvSpPr>
        <p:spPr bwMode="auto">
          <a:xfrm>
            <a:off x="322263" y="228850"/>
            <a:ext cx="8499475" cy="3542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17998" tIns="10799" rIns="17998" bIns="10799" numCol="1" anchor="b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Arial" charset="0"/>
              </a:defRPr>
            </a:lvl5pPr>
            <a:lvl6pPr marL="4572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Arial" charset="0"/>
              </a:defRPr>
            </a:lvl6pPr>
            <a:lvl7pPr marL="9144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Arial" charset="0"/>
              </a:defRPr>
            </a:lvl7pPr>
            <a:lvl8pPr marL="13716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Arial" charset="0"/>
              </a:defRPr>
            </a:lvl8pPr>
            <a:lvl9pPr marL="1828800"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bg2"/>
                </a:solidFill>
                <a:latin typeface="Arial" charset="0"/>
              </a:defRPr>
            </a:lvl9pPr>
          </a:lstStyle>
          <a:p>
            <a:r>
              <a:rPr lang="en-US" dirty="0" smtClean="0">
                <a:solidFill>
                  <a:srgbClr val="223274"/>
                </a:solidFill>
              </a:rPr>
              <a:t>Storage Consumption and Cloud Storage Economics</a:t>
            </a:r>
            <a:endParaRPr lang="en-US" dirty="0" smtClean="0">
              <a:solidFill>
                <a:srgbClr val="C00000"/>
              </a:solidFill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955676"/>
            <a:ext cx="4217571" cy="237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3522" y="955675"/>
            <a:ext cx="4217577" cy="237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29913" y="759103"/>
            <a:ext cx="15928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000000"/>
                </a:solidFill>
              </a:rPr>
              <a:t>Storage </a:t>
            </a:r>
            <a:r>
              <a:rPr lang="en-US" sz="1600" b="1" dirty="0" smtClean="0">
                <a:solidFill>
                  <a:srgbClr val="000000"/>
                </a:solidFill>
              </a:rPr>
              <a:t>Today</a:t>
            </a:r>
            <a:endParaRPr lang="en-US" sz="1600" b="1" dirty="0">
              <a:solidFill>
                <a:srgbClr val="00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 bwMode="auto">
          <a:xfrm>
            <a:off x="101600" y="3558773"/>
            <a:ext cx="8849499" cy="0"/>
          </a:xfrm>
          <a:prstGeom prst="line">
            <a:avLst/>
          </a:prstGeom>
          <a:solidFill>
            <a:schemeClr val="bg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631009" y="3670498"/>
            <a:ext cx="31221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Storage in 2014 and 2015</a:t>
            </a:r>
            <a:endParaRPr lang="en-US" sz="1600" b="1" dirty="0">
              <a:solidFill>
                <a:srgbClr val="00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322628" y="3670498"/>
            <a:ext cx="32208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0000"/>
                </a:solidFill>
              </a:rPr>
              <a:t>Storage in 2015 </a:t>
            </a:r>
            <a:r>
              <a:rPr lang="en-US" sz="1600" b="1" dirty="0" smtClean="0">
                <a:solidFill>
                  <a:srgbClr val="000000"/>
                </a:solidFill>
              </a:rPr>
              <a:t>and Beyond</a:t>
            </a:r>
            <a:endParaRPr lang="en-US" sz="1600" b="1" dirty="0">
              <a:solidFill>
                <a:srgbClr val="000000"/>
              </a:solidFill>
            </a:endParaRPr>
          </a:p>
        </p:txBody>
      </p:sp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4056366"/>
            <a:ext cx="4217571" cy="237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3529" y="4056366"/>
            <a:ext cx="4217570" cy="237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8" name="Straight Connector 67"/>
          <p:cNvCxnSpPr/>
          <p:nvPr/>
        </p:nvCxnSpPr>
        <p:spPr bwMode="auto">
          <a:xfrm>
            <a:off x="4534816" y="3558773"/>
            <a:ext cx="0" cy="2926080"/>
          </a:xfrm>
          <a:prstGeom prst="line">
            <a:avLst/>
          </a:prstGeom>
          <a:solidFill>
            <a:schemeClr val="bg2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xmlns="" val="25307606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O Presentation Template FINAL">
  <a:themeElements>
    <a:clrScheme name="citi_031407 1">
      <a:dk1>
        <a:srgbClr val="000000"/>
      </a:dk1>
      <a:lt1>
        <a:srgbClr val="FFFFFF"/>
      </a:lt1>
      <a:dk2>
        <a:srgbClr val="000000"/>
      </a:dk2>
      <a:lt2>
        <a:srgbClr val="838589"/>
      </a:lt2>
      <a:accent1>
        <a:srgbClr val="4B4B4B"/>
      </a:accent1>
      <a:accent2>
        <a:srgbClr val="3973AD"/>
      </a:accent2>
      <a:accent3>
        <a:srgbClr val="FFFFFF"/>
      </a:accent3>
      <a:accent4>
        <a:srgbClr val="000000"/>
      </a:accent4>
      <a:accent5>
        <a:srgbClr val="B1B1B1"/>
      </a:accent5>
      <a:accent6>
        <a:srgbClr val="33689C"/>
      </a:accent6>
      <a:hlink>
        <a:srgbClr val="C0C0C0"/>
      </a:hlink>
      <a:folHlink>
        <a:srgbClr val="008080"/>
      </a:folHlink>
    </a:clrScheme>
    <a:fontScheme name="citi_03140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iti_031407 1">
        <a:dk1>
          <a:srgbClr val="000000"/>
        </a:dk1>
        <a:lt1>
          <a:srgbClr val="FFFFFF"/>
        </a:lt1>
        <a:dk2>
          <a:srgbClr val="000000"/>
        </a:dk2>
        <a:lt2>
          <a:srgbClr val="838589"/>
        </a:lt2>
        <a:accent1>
          <a:srgbClr val="4B4B4B"/>
        </a:accent1>
        <a:accent2>
          <a:srgbClr val="3973AD"/>
        </a:accent2>
        <a:accent3>
          <a:srgbClr val="FFFFFF"/>
        </a:accent3>
        <a:accent4>
          <a:srgbClr val="000000"/>
        </a:accent4>
        <a:accent5>
          <a:srgbClr val="B1B1B1"/>
        </a:accent5>
        <a:accent6>
          <a:srgbClr val="33689C"/>
        </a:accent6>
        <a:hlink>
          <a:srgbClr val="C0C0C0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Color_Palette_05_080118">
  <a:themeElements>
    <a:clrScheme name="">
      <a:dk1>
        <a:srgbClr val="000000"/>
      </a:dk1>
      <a:lt1>
        <a:srgbClr val="FFFFFF"/>
      </a:lt1>
      <a:dk2>
        <a:srgbClr val="000000"/>
      </a:dk2>
      <a:lt2>
        <a:srgbClr val="223274"/>
      </a:lt2>
      <a:accent1>
        <a:srgbClr val="5B77C5"/>
      </a:accent1>
      <a:accent2>
        <a:srgbClr val="B52B3B"/>
      </a:accent2>
      <a:accent3>
        <a:srgbClr val="FFFFFF"/>
      </a:accent3>
      <a:accent4>
        <a:srgbClr val="000000"/>
      </a:accent4>
      <a:accent5>
        <a:srgbClr val="B5BDDF"/>
      </a:accent5>
      <a:accent6>
        <a:srgbClr val="A42635"/>
      </a:accent6>
      <a:hlink>
        <a:srgbClr val="6C6C6C"/>
      </a:hlink>
      <a:folHlink>
        <a:srgbClr val="629E80"/>
      </a:folHlink>
    </a:clrScheme>
    <a:fontScheme name="Color_Palette_05_08011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2"/>
        </a:solidFill>
        <a:ln w="12700" algn="ctr">
          <a:solidFill>
            <a:schemeClr val="bg1"/>
          </a:solidFill>
          <a:round/>
          <a:headEnd/>
          <a:tailEnd/>
        </a:ln>
      </a:spPr>
      <a:bodyPr wrap="none" anchor="ctr"/>
      <a:lstStyle>
        <a:defPPr eaLnBrk="0" hangingPunct="0">
          <a:defRPr sz="1000" dirty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olor_Palette_05_080118 1">
        <a:dk1>
          <a:srgbClr val="000000"/>
        </a:dk1>
        <a:lt1>
          <a:srgbClr val="FFFFFF"/>
        </a:lt1>
        <a:dk2>
          <a:srgbClr val="6600CC"/>
        </a:dk2>
        <a:lt2>
          <a:srgbClr val="CCECFF"/>
        </a:lt2>
        <a:accent1>
          <a:srgbClr val="00FFCC"/>
        </a:accent1>
        <a:accent2>
          <a:srgbClr val="9933FF"/>
        </a:accent2>
        <a:accent3>
          <a:srgbClr val="B8AAE2"/>
        </a:accent3>
        <a:accent4>
          <a:srgbClr val="DADADA"/>
        </a:accent4>
        <a:accent5>
          <a:srgbClr val="AAFFE2"/>
        </a:accent5>
        <a:accent6>
          <a:srgbClr val="8A2DE7"/>
        </a:accent6>
        <a:hlink>
          <a:srgbClr val="660066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lor_Palette_05_080118 2">
        <a:dk1>
          <a:srgbClr val="660066"/>
        </a:dk1>
        <a:lt1>
          <a:srgbClr val="FFFFFF"/>
        </a:lt1>
        <a:dk2>
          <a:srgbClr val="FF00FF"/>
        </a:dk2>
        <a:lt2>
          <a:srgbClr val="FFCC99"/>
        </a:lt2>
        <a:accent1>
          <a:srgbClr val="99FF99"/>
        </a:accent1>
        <a:accent2>
          <a:srgbClr val="CC66FF"/>
        </a:accent2>
        <a:accent3>
          <a:srgbClr val="FFFFFF"/>
        </a:accent3>
        <a:accent4>
          <a:srgbClr val="560056"/>
        </a:accent4>
        <a:accent5>
          <a:srgbClr val="CAFFCA"/>
        </a:accent5>
        <a:accent6>
          <a:srgbClr val="B95CE7"/>
        </a:accent6>
        <a:hlink>
          <a:srgbClr val="FF99CC"/>
        </a:hlink>
        <a:folHlink>
          <a:srgbClr val="00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4">
        <a:dk1>
          <a:srgbClr val="000000"/>
        </a:dk1>
        <a:lt1>
          <a:srgbClr val="FFFFFF"/>
        </a:lt1>
        <a:dk2>
          <a:srgbClr val="CC0099"/>
        </a:dk2>
        <a:lt2>
          <a:srgbClr val="FFCCFF"/>
        </a:lt2>
        <a:accent1>
          <a:srgbClr val="00FF00"/>
        </a:accent1>
        <a:accent2>
          <a:srgbClr val="9933FF"/>
        </a:accent2>
        <a:accent3>
          <a:srgbClr val="E2AACA"/>
        </a:accent3>
        <a:accent4>
          <a:srgbClr val="DADADA"/>
        </a:accent4>
        <a:accent5>
          <a:srgbClr val="AAFFAA"/>
        </a:accent5>
        <a:accent6>
          <a:srgbClr val="8A2DE7"/>
        </a:accent6>
        <a:hlink>
          <a:srgbClr val="660066"/>
        </a:hlink>
        <a:folHlink>
          <a:srgbClr val="00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lor_Palette_05_080118 5">
        <a:dk1>
          <a:srgbClr val="000000"/>
        </a:dk1>
        <a:lt1>
          <a:srgbClr val="FFCC66"/>
        </a:lt1>
        <a:dk2>
          <a:srgbClr val="000000"/>
        </a:dk2>
        <a:lt2>
          <a:srgbClr val="99CC00"/>
        </a:lt2>
        <a:accent1>
          <a:srgbClr val="FF9933"/>
        </a:accent1>
        <a:accent2>
          <a:srgbClr val="99FF33"/>
        </a:accent2>
        <a:accent3>
          <a:srgbClr val="AAAAAA"/>
        </a:accent3>
        <a:accent4>
          <a:srgbClr val="DAAE56"/>
        </a:accent4>
        <a:accent5>
          <a:srgbClr val="FFCAAD"/>
        </a:accent5>
        <a:accent6>
          <a:srgbClr val="8AE72D"/>
        </a:accent6>
        <a:hlink>
          <a:srgbClr val="9966FF"/>
        </a:hlink>
        <a:folHlink>
          <a:srgbClr val="66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lor_Palette_05_080118 6">
        <a:dk1>
          <a:srgbClr val="000000"/>
        </a:dk1>
        <a:lt1>
          <a:srgbClr val="FFFFFF"/>
        </a:lt1>
        <a:dk2>
          <a:srgbClr val="000000"/>
        </a:dk2>
        <a:lt2>
          <a:srgbClr val="004890"/>
        </a:lt2>
        <a:accent1>
          <a:srgbClr val="6666FF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E70000"/>
        </a:accent6>
        <a:hlink>
          <a:srgbClr val="FFFF5F"/>
        </a:hlink>
        <a:folHlink>
          <a:srgbClr val="2BAD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7">
        <a:dk1>
          <a:srgbClr val="000000"/>
        </a:dk1>
        <a:lt1>
          <a:srgbClr val="FFFFFF"/>
        </a:lt1>
        <a:dk2>
          <a:srgbClr val="000000"/>
        </a:dk2>
        <a:lt2>
          <a:srgbClr val="004890"/>
        </a:lt2>
        <a:accent1>
          <a:srgbClr val="6666FF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C2273B"/>
        </a:accent6>
        <a:hlink>
          <a:srgbClr val="FFFF5F"/>
        </a:hlink>
        <a:folHlink>
          <a:srgbClr val="2BAD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8">
        <a:dk1>
          <a:srgbClr val="000000"/>
        </a:dk1>
        <a:lt1>
          <a:srgbClr val="FFFFFF"/>
        </a:lt1>
        <a:dk2>
          <a:srgbClr val="000000"/>
        </a:dk2>
        <a:lt2>
          <a:srgbClr val="0066CC"/>
        </a:lt2>
        <a:accent1>
          <a:srgbClr val="00489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AAB1C6"/>
        </a:accent5>
        <a:accent6>
          <a:srgbClr val="C2273B"/>
        </a:accent6>
        <a:hlink>
          <a:srgbClr val="FFFF5F"/>
        </a:hlink>
        <a:folHlink>
          <a:srgbClr val="2BAD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9">
        <a:dk1>
          <a:srgbClr val="000000"/>
        </a:dk1>
        <a:lt1>
          <a:srgbClr val="FFFFFF"/>
        </a:lt1>
        <a:dk2>
          <a:srgbClr val="000000"/>
        </a:dk2>
        <a:lt2>
          <a:srgbClr val="0066CC"/>
        </a:lt2>
        <a:accent1>
          <a:srgbClr val="08457B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AAB0BF"/>
        </a:accent5>
        <a:accent6>
          <a:srgbClr val="C2273B"/>
        </a:accent6>
        <a:hlink>
          <a:srgbClr val="FFFF5F"/>
        </a:hlink>
        <a:folHlink>
          <a:srgbClr val="2BAD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0">
        <a:dk1>
          <a:srgbClr val="000000"/>
        </a:dk1>
        <a:lt1>
          <a:srgbClr val="FFFFFF"/>
        </a:lt1>
        <a:dk2>
          <a:srgbClr val="000000"/>
        </a:dk2>
        <a:lt2>
          <a:srgbClr val="0066CC"/>
        </a:lt2>
        <a:accent1>
          <a:srgbClr val="185184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ABB3C2"/>
        </a:accent5>
        <a:accent6>
          <a:srgbClr val="C2273B"/>
        </a:accent6>
        <a:hlink>
          <a:srgbClr val="FFFF5F"/>
        </a:hlink>
        <a:folHlink>
          <a:srgbClr val="2BAD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1">
        <a:dk1>
          <a:srgbClr val="000000"/>
        </a:dk1>
        <a:lt1>
          <a:srgbClr val="FFFFFF"/>
        </a:lt1>
        <a:dk2>
          <a:srgbClr val="000000"/>
        </a:dk2>
        <a:lt2>
          <a:srgbClr val="0066CC"/>
        </a:lt2>
        <a:accent1>
          <a:srgbClr val="00489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AAB1C6"/>
        </a:accent5>
        <a:accent6>
          <a:srgbClr val="C2273B"/>
        </a:accent6>
        <a:hlink>
          <a:srgbClr val="FFFF5F"/>
        </a:hlink>
        <a:folHlink>
          <a:srgbClr val="26962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2">
        <a:dk1>
          <a:srgbClr val="000000"/>
        </a:dk1>
        <a:lt1>
          <a:srgbClr val="FFFFFF"/>
        </a:lt1>
        <a:dk2>
          <a:srgbClr val="000000"/>
        </a:dk2>
        <a:lt2>
          <a:srgbClr val="D65700"/>
        </a:lt2>
        <a:accent1>
          <a:srgbClr val="00489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AAB1C6"/>
        </a:accent5>
        <a:accent6>
          <a:srgbClr val="C2273B"/>
        </a:accent6>
        <a:hlink>
          <a:srgbClr val="FFFF5F"/>
        </a:hlink>
        <a:folHlink>
          <a:srgbClr val="26962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3">
        <a:dk1>
          <a:srgbClr val="000000"/>
        </a:dk1>
        <a:lt1>
          <a:srgbClr val="FFFFFF"/>
        </a:lt1>
        <a:dk2>
          <a:srgbClr val="000000"/>
        </a:dk2>
        <a:lt2>
          <a:srgbClr val="004890"/>
        </a:lt2>
        <a:accent1>
          <a:srgbClr val="D6570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E8B4AA"/>
        </a:accent5>
        <a:accent6>
          <a:srgbClr val="C2273B"/>
        </a:accent6>
        <a:hlink>
          <a:srgbClr val="FFFF5F"/>
        </a:hlink>
        <a:folHlink>
          <a:srgbClr val="26962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4">
        <a:dk1>
          <a:srgbClr val="000000"/>
        </a:dk1>
        <a:lt1>
          <a:srgbClr val="FFFFFF"/>
        </a:lt1>
        <a:dk2>
          <a:srgbClr val="000000"/>
        </a:dk2>
        <a:lt2>
          <a:srgbClr val="16168C"/>
        </a:lt2>
        <a:accent1>
          <a:srgbClr val="D6570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E8B4AA"/>
        </a:accent5>
        <a:accent6>
          <a:srgbClr val="C2273B"/>
        </a:accent6>
        <a:hlink>
          <a:srgbClr val="FFFF5F"/>
        </a:hlink>
        <a:folHlink>
          <a:srgbClr val="26962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5">
        <a:dk1>
          <a:srgbClr val="000000"/>
        </a:dk1>
        <a:lt1>
          <a:srgbClr val="FFFFFF"/>
        </a:lt1>
        <a:dk2>
          <a:srgbClr val="000000"/>
        </a:dk2>
        <a:lt2>
          <a:srgbClr val="161678"/>
        </a:lt2>
        <a:accent1>
          <a:srgbClr val="D6570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E8B4AA"/>
        </a:accent5>
        <a:accent6>
          <a:srgbClr val="C2273B"/>
        </a:accent6>
        <a:hlink>
          <a:srgbClr val="FFFF5F"/>
        </a:hlink>
        <a:folHlink>
          <a:srgbClr val="26962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6">
        <a:dk1>
          <a:srgbClr val="000000"/>
        </a:dk1>
        <a:lt1>
          <a:srgbClr val="FFFFFF"/>
        </a:lt1>
        <a:dk2>
          <a:srgbClr val="000000"/>
        </a:dk2>
        <a:lt2>
          <a:srgbClr val="0F2382"/>
        </a:lt2>
        <a:accent1>
          <a:srgbClr val="D6570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E8B4AA"/>
        </a:accent5>
        <a:accent6>
          <a:srgbClr val="C2273B"/>
        </a:accent6>
        <a:hlink>
          <a:srgbClr val="FFFF5F"/>
        </a:hlink>
        <a:folHlink>
          <a:srgbClr val="26962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911553C8B6829468A8434107BC79C46" ma:contentTypeVersion="8" ma:contentTypeDescription="Create a new document." ma:contentTypeScope="" ma:versionID="ffe2e3b0ca113bdb32d9c4b0543d2298">
  <xsd:schema xmlns:xsd="http://www.w3.org/2001/XMLSchema" xmlns:xs="http://www.w3.org/2001/XMLSchema" xmlns:p="http://schemas.microsoft.com/office/2006/metadata/properties" xmlns:ns2="e5ccf9fb-06ec-4a7a-b564-62b12514f6ec" xmlns:ns3="81142d49-c53b-4722-939a-4f4a3970dd5a" targetNamespace="http://schemas.microsoft.com/office/2006/metadata/properties" ma:root="true" ma:fieldsID="4608ee80fc0aee2f47acc1f021f4c406" ns2:_="" ns3:_="">
    <xsd:import namespace="e5ccf9fb-06ec-4a7a-b564-62b12514f6ec"/>
    <xsd:import namespace="81142d49-c53b-4722-939a-4f4a3970dd5a"/>
    <xsd:element name="properties">
      <xsd:complexType>
        <xsd:sequence>
          <xsd:element name="documentManagement">
            <xsd:complexType>
              <xsd:all>
                <xsd:element ref="ns2:Link_x0020_to_x0020_vendor_x0020_on_x002d_boarding_x0020_info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cf9fb-06ec-4a7a-b564-62b12514f6ec" elementFormDefault="qualified">
    <xsd:import namespace="http://schemas.microsoft.com/office/2006/documentManagement/types"/>
    <xsd:import namespace="http://schemas.microsoft.com/office/infopath/2007/PartnerControls"/>
    <xsd:element name="Link_x0020_to_x0020_vendor_x0020_on_x002d_boarding_x0020_info" ma:index="8" nillable="true" ma:displayName="Link to vendor on-boarding info" ma:description="Link to vendor on-boarding pipeline info" ma:format="Hyperlink" ma:internalName="Link_x0020_to_x0020_vendor_x0020_on_x002d_boarding_x0020_info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142d49-c53b-4722-939a-4f4a3970dd5a" elementFormDefault="qualified">
    <xsd:import namespace="http://schemas.microsoft.com/office/2006/documentManagement/types"/>
    <xsd:import namespace="http://schemas.microsoft.com/office/infopath/2007/PartnerControls"/>
    <xsd:element name="_dlc_DocId" ma:index="9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0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1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>
  <documentManagement>
    <Link_x0020_to_x0020_vendor_x0020_on_x002d_boarding_x0020_info xmlns="e5ccf9fb-06ec-4a7a-b564-62b12514f6ec">
      <Url xsi:nil="true"/>
      <Description xsi:nil="true"/>
    </Link_x0020_to_x0020_vendor_x0020_on_x002d_boarding_x0020_info>
    <_dlc_DocId xmlns="81142d49-c53b-4722-939a-4f4a3970dd5a">5VV4N5WWKAS4-281-1037</_dlc_DocId>
    <_dlc_DocIdUrl xmlns="81142d49-c53b-4722-939a-4f4a3970dd5a">
      <Url>https://catecollaboration.citigroup.net/businesssupport/stratplan/etsvm/et/_layouts/DocIdRedir.aspx?ID=5VV4N5WWKAS4-281-1037</Url>
      <Description>5VV4N5WWKAS4-281-1037</Description>
    </_dlc_DocIdUrl>
  </documentManagement>
</p:properties>
</file>

<file path=customXml/itemProps1.xml><?xml version="1.0" encoding="utf-8"?>
<ds:datastoreItem xmlns:ds="http://schemas.openxmlformats.org/officeDocument/2006/customXml" ds:itemID="{4CE0344A-0DA2-4801-8709-A2F008135B29}"/>
</file>

<file path=customXml/itemProps2.xml><?xml version="1.0" encoding="utf-8"?>
<ds:datastoreItem xmlns:ds="http://schemas.openxmlformats.org/officeDocument/2006/customXml" ds:itemID="{46E8A149-129E-407D-B414-676E1C3B4D16}"/>
</file>

<file path=customXml/itemProps3.xml><?xml version="1.0" encoding="utf-8"?>
<ds:datastoreItem xmlns:ds="http://schemas.openxmlformats.org/officeDocument/2006/customXml" ds:itemID="{4E0F937B-7C73-4768-B0D1-1DAA0A742F63}"/>
</file>

<file path=customXml/itemProps4.xml><?xml version="1.0" encoding="utf-8"?>
<ds:datastoreItem xmlns:ds="http://schemas.openxmlformats.org/officeDocument/2006/customXml" ds:itemID="{5FA34F07-3AF6-4CA8-AAFB-5ED34503A02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25379</TotalTime>
  <Words>51</Words>
  <Application>Microsoft Office PowerPoint</Application>
  <PresentationFormat>On-screen Show (4:3)</PresentationFormat>
  <Paragraphs>8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CDO Presentation Template FINAL</vt:lpstr>
      <vt:lpstr>2_Color_Palette_05_080118</vt:lpstr>
      <vt:lpstr>Slide 0</vt:lpstr>
    </vt:vector>
  </TitlesOfParts>
  <Company>Citigroup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Standards Meeting Materials</dc:title>
  <dc:creator>Severinovskaya, Marina [CCC-OT]</dc:creator>
  <cp:lastModifiedBy>HV41807</cp:lastModifiedBy>
  <cp:revision>1095</cp:revision>
  <cp:lastPrinted>2014-01-31T18:57:38Z</cp:lastPrinted>
  <dcterms:created xsi:type="dcterms:W3CDTF">2011-12-13T16:29:13Z</dcterms:created>
  <dcterms:modified xsi:type="dcterms:W3CDTF">2014-04-10T19:37:27Z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0x010100E911553C8B6829468A8434107BC79C46</vt:lpwstr>
  </property>
  <property fmtid="{D5CDD505-2E9C-101B-9397-08002B2CF9AE}" pid="3" name="_dlc_DocIdItemGuid">
    <vt:lpwstr>c1da46f5-7c09-4e25-b742-9b18b1467f28</vt:lpwstr>
  </property>
</Properties>
</file>