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8" r:id="rId14"/>
    <p:sldId id="270" r:id="rId15"/>
    <p:sldId id="265" r:id="rId16"/>
    <p:sldId id="266" r:id="rId17"/>
    <p:sldId id="267" r:id="rId18"/>
    <p:sldId id="269" r:id="rId19"/>
    <p:sldId id="271" r:id="rId20"/>
    <p:sldId id="272" r:id="rId21"/>
    <p:sldId id="273" r:id="rId22"/>
    <p:sldId id="274" r:id="rId23"/>
    <p:sldId id="275" r:id="rId24"/>
    <p:sldId id="276" r:id="rId2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7D66C-FC86-46A4-99D5-1E970B769537}" type="datetimeFigureOut">
              <a:rPr lang="pl-PL" smtClean="0"/>
              <a:t>2016-01-13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9730-7C08-441A-A4DE-5C69FFB006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4047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7D66C-FC86-46A4-99D5-1E970B769537}" type="datetimeFigureOut">
              <a:rPr lang="pl-PL" smtClean="0"/>
              <a:t>2016-01-13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9730-7C08-441A-A4DE-5C69FFB006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1016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7D66C-FC86-46A4-99D5-1E970B769537}" type="datetimeFigureOut">
              <a:rPr lang="pl-PL" smtClean="0"/>
              <a:t>2016-01-13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9730-7C08-441A-A4DE-5C69FFB006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624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7D66C-FC86-46A4-99D5-1E970B769537}" type="datetimeFigureOut">
              <a:rPr lang="pl-PL" smtClean="0"/>
              <a:t>2016-01-13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9730-7C08-441A-A4DE-5C69FFB006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6072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7D66C-FC86-46A4-99D5-1E970B769537}" type="datetimeFigureOut">
              <a:rPr lang="pl-PL" smtClean="0"/>
              <a:t>2016-01-13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9730-7C08-441A-A4DE-5C69FFB006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8472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7D66C-FC86-46A4-99D5-1E970B769537}" type="datetimeFigureOut">
              <a:rPr lang="pl-PL" smtClean="0"/>
              <a:t>2016-01-13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9730-7C08-441A-A4DE-5C69FFB006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6095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7D66C-FC86-46A4-99D5-1E970B769537}" type="datetimeFigureOut">
              <a:rPr lang="pl-PL" smtClean="0"/>
              <a:t>2016-01-13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9730-7C08-441A-A4DE-5C69FFB006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3935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7D66C-FC86-46A4-99D5-1E970B769537}" type="datetimeFigureOut">
              <a:rPr lang="pl-PL" smtClean="0"/>
              <a:t>2016-01-13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9730-7C08-441A-A4DE-5C69FFB006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3770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7D66C-FC86-46A4-99D5-1E970B769537}" type="datetimeFigureOut">
              <a:rPr lang="pl-PL" smtClean="0"/>
              <a:t>2016-01-13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9730-7C08-441A-A4DE-5C69FFB006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4558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7D66C-FC86-46A4-99D5-1E970B769537}" type="datetimeFigureOut">
              <a:rPr lang="pl-PL" smtClean="0"/>
              <a:t>2016-01-13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9730-7C08-441A-A4DE-5C69FFB006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2787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7D66C-FC86-46A4-99D5-1E970B769537}" type="datetimeFigureOut">
              <a:rPr lang="pl-PL" smtClean="0"/>
              <a:t>2016-01-13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9730-7C08-441A-A4DE-5C69FFB006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9933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7D66C-FC86-46A4-99D5-1E970B769537}" type="datetimeFigureOut">
              <a:rPr lang="pl-PL" smtClean="0"/>
              <a:t>2016-01-13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B9730-7C08-441A-A4DE-5C69FFB006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4243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EMEA SAN Environment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Zbigniew Klos, EMEA SAN L3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0859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EMEA </a:t>
            </a:r>
            <a:r>
              <a:rPr lang="pl-PL" dirty="0" err="1" smtClean="0"/>
              <a:t>DC’s</a:t>
            </a:r>
            <a:r>
              <a:rPr lang="pl-PL" dirty="0" smtClean="0"/>
              <a:t> with SAN </a:t>
            </a:r>
            <a:r>
              <a:rPr lang="pl-PL" dirty="0" err="1" smtClean="0"/>
              <a:t>equipment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RDC (</a:t>
            </a:r>
            <a:r>
              <a:rPr lang="pl-PL" dirty="0" err="1" smtClean="0"/>
              <a:t>Riverdale</a:t>
            </a:r>
            <a:r>
              <a:rPr lang="pl-PL" dirty="0" smtClean="0"/>
              <a:t> - </a:t>
            </a:r>
            <a:r>
              <a:rPr lang="pl-PL" dirty="0" err="1" smtClean="0"/>
              <a:t>primary</a:t>
            </a:r>
            <a:r>
              <a:rPr lang="pl-PL" dirty="0" smtClean="0"/>
              <a:t> London </a:t>
            </a:r>
            <a:r>
              <a:rPr lang="pl-PL" dirty="0" err="1" smtClean="0"/>
              <a:t>site</a:t>
            </a:r>
            <a:r>
              <a:rPr lang="pl-PL" dirty="0" smtClean="0"/>
              <a:t>)</a:t>
            </a:r>
          </a:p>
          <a:p>
            <a:r>
              <a:rPr lang="pl-PL" dirty="0" smtClean="0"/>
              <a:t>CGC (</a:t>
            </a:r>
            <a:r>
              <a:rPr lang="pl-PL" dirty="0" err="1" smtClean="0"/>
              <a:t>Canary</a:t>
            </a:r>
            <a:r>
              <a:rPr lang="pl-PL" dirty="0" smtClean="0"/>
              <a:t> </a:t>
            </a:r>
            <a:r>
              <a:rPr lang="pl-PL" dirty="0" err="1" smtClean="0"/>
              <a:t>Wharf</a:t>
            </a:r>
            <a:r>
              <a:rPr lang="pl-PL" dirty="0" smtClean="0"/>
              <a:t> – small London </a:t>
            </a:r>
            <a:r>
              <a:rPr lang="pl-PL" dirty="0" err="1" smtClean="0"/>
              <a:t>site</a:t>
            </a:r>
            <a:r>
              <a:rPr lang="pl-PL" dirty="0" smtClean="0"/>
              <a:t>)</a:t>
            </a:r>
          </a:p>
          <a:p>
            <a:r>
              <a:rPr lang="pl-PL" dirty="0" smtClean="0"/>
              <a:t>FDC (Frankfurt – </a:t>
            </a:r>
            <a:r>
              <a:rPr lang="pl-PL" dirty="0" err="1" smtClean="0"/>
              <a:t>CoB</a:t>
            </a:r>
            <a:r>
              <a:rPr lang="pl-PL" dirty="0" smtClean="0"/>
              <a:t> </a:t>
            </a:r>
            <a:r>
              <a:rPr lang="pl-PL" dirty="0" err="1" smtClean="0"/>
              <a:t>site</a:t>
            </a:r>
            <a:r>
              <a:rPr lang="pl-PL" dirty="0" smtClean="0"/>
              <a:t> for most </a:t>
            </a:r>
            <a:r>
              <a:rPr lang="pl-PL" dirty="0" err="1" smtClean="0"/>
              <a:t>apps</a:t>
            </a:r>
            <a:r>
              <a:rPr lang="pl-PL" dirty="0" smtClean="0"/>
              <a:t> </a:t>
            </a:r>
            <a:r>
              <a:rPr lang="pl-PL" dirty="0" err="1" smtClean="0"/>
              <a:t>except</a:t>
            </a:r>
            <a:r>
              <a:rPr lang="pl-PL" dirty="0" smtClean="0"/>
              <a:t> </a:t>
            </a:r>
            <a:r>
              <a:rPr lang="pl-PL" dirty="0" err="1" smtClean="0"/>
              <a:t>Rainbow</a:t>
            </a:r>
            <a:r>
              <a:rPr lang="pl-PL" dirty="0" smtClean="0"/>
              <a:t>)</a:t>
            </a:r>
          </a:p>
          <a:p>
            <a:r>
              <a:rPr lang="pl-PL" dirty="0" err="1" smtClean="0"/>
              <a:t>Welle</a:t>
            </a:r>
            <a:r>
              <a:rPr lang="pl-PL" dirty="0" smtClean="0"/>
              <a:t> (small Frankfurt DC)</a:t>
            </a:r>
          </a:p>
          <a:p>
            <a:r>
              <a:rPr lang="pl-PL" dirty="0" smtClean="0"/>
              <a:t>Colt (Zurich)</a:t>
            </a:r>
          </a:p>
          <a:p>
            <a:r>
              <a:rPr lang="pl-PL" dirty="0" err="1" smtClean="0"/>
              <a:t>Interxion</a:t>
            </a:r>
            <a:r>
              <a:rPr lang="pl-PL" dirty="0" smtClean="0"/>
              <a:t> (Zurich)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6973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EMEA SAN </a:t>
            </a:r>
            <a:r>
              <a:rPr lang="pl-PL" dirty="0" err="1" smtClean="0"/>
              <a:t>Arrays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Non-</a:t>
            </a:r>
            <a:r>
              <a:rPr lang="pl-PL" dirty="0" err="1" smtClean="0"/>
              <a:t>replicated</a:t>
            </a:r>
            <a:r>
              <a:rPr lang="pl-PL" dirty="0" smtClean="0"/>
              <a:t> VMAX </a:t>
            </a:r>
            <a:r>
              <a:rPr lang="pl-PL" dirty="0" err="1" smtClean="0"/>
              <a:t>arrays</a:t>
            </a:r>
            <a:r>
              <a:rPr lang="pl-PL" dirty="0" smtClean="0"/>
              <a:t>: </a:t>
            </a:r>
            <a:r>
              <a:rPr lang="pl-PL" dirty="0" err="1" smtClean="0"/>
              <a:t>all</a:t>
            </a:r>
            <a:r>
              <a:rPr lang="pl-PL" dirty="0" smtClean="0"/>
              <a:t> </a:t>
            </a:r>
            <a:r>
              <a:rPr lang="pl-PL" dirty="0" err="1" smtClean="0"/>
              <a:t>sites</a:t>
            </a:r>
            <a:r>
              <a:rPr lang="pl-PL" dirty="0" smtClean="0"/>
              <a:t> (Swiss </a:t>
            </a:r>
            <a:r>
              <a:rPr lang="pl-PL" dirty="0" err="1" smtClean="0"/>
              <a:t>sites</a:t>
            </a:r>
            <a:r>
              <a:rPr lang="pl-PL" dirty="0" smtClean="0"/>
              <a:t> and </a:t>
            </a:r>
            <a:r>
              <a:rPr lang="pl-PL" dirty="0" err="1" smtClean="0"/>
              <a:t>Welle</a:t>
            </a:r>
            <a:r>
              <a:rPr lang="pl-PL" dirty="0" smtClean="0"/>
              <a:t> – </a:t>
            </a:r>
            <a:r>
              <a:rPr lang="pl-PL" dirty="0" err="1" smtClean="0"/>
              <a:t>only</a:t>
            </a:r>
            <a:r>
              <a:rPr lang="pl-PL" dirty="0" smtClean="0"/>
              <a:t> one </a:t>
            </a:r>
            <a:r>
              <a:rPr lang="pl-PL" dirty="0" err="1" smtClean="0"/>
              <a:t>array</a:t>
            </a:r>
            <a:r>
              <a:rPr lang="pl-PL" dirty="0" smtClean="0"/>
              <a:t> per </a:t>
            </a:r>
            <a:r>
              <a:rPr lang="pl-PL" dirty="0" err="1" smtClean="0"/>
              <a:t>site</a:t>
            </a:r>
            <a:r>
              <a:rPr lang="pl-PL" dirty="0" smtClean="0"/>
              <a:t>)</a:t>
            </a:r>
          </a:p>
          <a:p>
            <a:r>
              <a:rPr lang="pl-PL" dirty="0" err="1" smtClean="0"/>
              <a:t>Replicated</a:t>
            </a:r>
            <a:r>
              <a:rPr lang="pl-PL" dirty="0" smtClean="0"/>
              <a:t> VMAX </a:t>
            </a:r>
            <a:r>
              <a:rPr lang="pl-PL" dirty="0" err="1" smtClean="0"/>
              <a:t>arrays</a:t>
            </a:r>
            <a:r>
              <a:rPr lang="pl-PL" dirty="0" smtClean="0"/>
              <a:t>: RDC,FDC,CGC</a:t>
            </a:r>
          </a:p>
          <a:p>
            <a:r>
              <a:rPr lang="pl-PL" dirty="0" smtClean="0"/>
              <a:t>VSP </a:t>
            </a:r>
            <a:r>
              <a:rPr lang="pl-PL" dirty="0" err="1" smtClean="0"/>
              <a:t>arrays</a:t>
            </a:r>
            <a:r>
              <a:rPr lang="pl-PL" dirty="0" smtClean="0"/>
              <a:t>: RDC, FDC (USP-</a:t>
            </a:r>
            <a:r>
              <a:rPr lang="pl-PL" dirty="0" err="1" smtClean="0"/>
              <a:t>V’s</a:t>
            </a:r>
            <a:r>
              <a:rPr lang="pl-PL" dirty="0" smtClean="0"/>
              <a:t> – </a:t>
            </a:r>
            <a:r>
              <a:rPr lang="pl-PL" dirty="0" err="1" smtClean="0"/>
              <a:t>decommed</a:t>
            </a:r>
            <a:r>
              <a:rPr lang="pl-PL" dirty="0" smtClean="0"/>
              <a:t>)</a:t>
            </a:r>
          </a:p>
          <a:p>
            <a:r>
              <a:rPr lang="pl-PL" dirty="0" smtClean="0"/>
              <a:t>HUSVM </a:t>
            </a:r>
            <a:r>
              <a:rPr lang="pl-PL" dirty="0" err="1" smtClean="0"/>
              <a:t>arrays</a:t>
            </a:r>
            <a:r>
              <a:rPr lang="pl-PL" dirty="0" smtClean="0"/>
              <a:t> (</a:t>
            </a:r>
            <a:r>
              <a:rPr lang="pl-PL" dirty="0" err="1" smtClean="0"/>
              <a:t>bronze</a:t>
            </a:r>
            <a:r>
              <a:rPr lang="pl-PL" dirty="0" smtClean="0"/>
              <a:t>): RDC,FDC,CGC (1 per </a:t>
            </a:r>
            <a:r>
              <a:rPr lang="pl-PL" dirty="0" err="1" smtClean="0"/>
              <a:t>site</a:t>
            </a:r>
            <a:r>
              <a:rPr lang="pl-PL" dirty="0" smtClean="0"/>
              <a:t>)</a:t>
            </a:r>
          </a:p>
          <a:p>
            <a:r>
              <a:rPr lang="pl-PL" dirty="0" smtClean="0"/>
              <a:t>XIV </a:t>
            </a:r>
            <a:r>
              <a:rPr lang="pl-PL" dirty="0" err="1" smtClean="0"/>
              <a:t>arrays</a:t>
            </a:r>
            <a:r>
              <a:rPr lang="pl-PL" dirty="0" smtClean="0"/>
              <a:t>: RDC,FDC (2 per </a:t>
            </a:r>
            <a:r>
              <a:rPr lang="pl-PL" dirty="0" err="1" smtClean="0"/>
              <a:t>site</a:t>
            </a:r>
            <a:r>
              <a:rPr lang="pl-PL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3267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EMEA SAN </a:t>
            </a:r>
            <a:r>
              <a:rPr lang="pl-PL" dirty="0" err="1" smtClean="0"/>
              <a:t>Arrays</a:t>
            </a:r>
            <a:r>
              <a:rPr lang="pl-PL" dirty="0" smtClean="0"/>
              <a:t> – </a:t>
            </a:r>
            <a:r>
              <a:rPr lang="pl-PL" dirty="0" err="1" smtClean="0"/>
              <a:t>cont’d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VNX7500: RDC, FDC (2 per </a:t>
            </a:r>
            <a:r>
              <a:rPr lang="pl-PL" dirty="0" err="1" smtClean="0"/>
              <a:t>site</a:t>
            </a:r>
            <a:r>
              <a:rPr lang="pl-PL" dirty="0" smtClean="0"/>
              <a:t>; Exchange 2010 </a:t>
            </a:r>
            <a:r>
              <a:rPr lang="pl-PL" dirty="0" err="1" smtClean="0"/>
              <a:t>only</a:t>
            </a:r>
            <a:r>
              <a:rPr lang="pl-PL" dirty="0" smtClean="0"/>
              <a:t>)</a:t>
            </a:r>
          </a:p>
          <a:p>
            <a:r>
              <a:rPr lang="pl-PL" dirty="0" smtClean="0"/>
              <a:t>CX4+AX4: RDC, FDC (Exchange 2007 </a:t>
            </a:r>
            <a:r>
              <a:rPr lang="pl-PL" dirty="0" err="1" smtClean="0"/>
              <a:t>only</a:t>
            </a:r>
            <a:r>
              <a:rPr lang="pl-PL" dirty="0" smtClean="0"/>
              <a:t>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895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EMEA VMAX Replication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Most VMAX </a:t>
            </a:r>
            <a:r>
              <a:rPr lang="pl-PL" dirty="0" err="1" smtClean="0"/>
              <a:t>arrays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dirty="0" err="1" smtClean="0"/>
              <a:t>unidirectional</a:t>
            </a:r>
            <a:endParaRPr lang="pl-PL" dirty="0" smtClean="0"/>
          </a:p>
          <a:p>
            <a:r>
              <a:rPr lang="pl-PL" dirty="0" smtClean="0"/>
              <a:t>Most </a:t>
            </a:r>
            <a:r>
              <a:rPr lang="pl-PL" dirty="0" err="1" smtClean="0"/>
              <a:t>apps</a:t>
            </a:r>
            <a:r>
              <a:rPr lang="pl-PL" dirty="0" smtClean="0"/>
              <a:t> </a:t>
            </a:r>
            <a:r>
              <a:rPr lang="pl-PL" dirty="0" err="1" smtClean="0"/>
              <a:t>replicate</a:t>
            </a:r>
            <a:r>
              <a:rPr lang="pl-PL" dirty="0" smtClean="0"/>
              <a:t> RDC-&gt;FDC</a:t>
            </a:r>
          </a:p>
          <a:p>
            <a:r>
              <a:rPr lang="pl-PL" dirty="0" err="1" smtClean="0"/>
              <a:t>Prod</a:t>
            </a:r>
            <a:r>
              <a:rPr lang="pl-PL" dirty="0" smtClean="0"/>
              <a:t> </a:t>
            </a:r>
            <a:r>
              <a:rPr lang="pl-PL" dirty="0" err="1" smtClean="0"/>
              <a:t>site</a:t>
            </a:r>
            <a:r>
              <a:rPr lang="pl-PL" dirty="0" smtClean="0"/>
              <a:t> for </a:t>
            </a:r>
            <a:r>
              <a:rPr lang="pl-PL" dirty="0" err="1" smtClean="0"/>
              <a:t>Rainbow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FDC </a:t>
            </a:r>
            <a:r>
              <a:rPr lang="pl-PL" dirty="0" err="1" smtClean="0"/>
              <a:t>hence</a:t>
            </a:r>
            <a:r>
              <a:rPr lang="pl-PL" dirty="0" smtClean="0"/>
              <a:t> </a:t>
            </a:r>
            <a:r>
              <a:rPr lang="pl-PL" dirty="0" err="1" smtClean="0"/>
              <a:t>Rainbows</a:t>
            </a:r>
            <a:r>
              <a:rPr lang="pl-PL" dirty="0" smtClean="0"/>
              <a:t> </a:t>
            </a:r>
            <a:r>
              <a:rPr lang="pl-PL" dirty="0" err="1" smtClean="0"/>
              <a:t>arrays</a:t>
            </a:r>
            <a:r>
              <a:rPr lang="pl-PL" dirty="0" smtClean="0"/>
              <a:t> </a:t>
            </a:r>
            <a:r>
              <a:rPr lang="pl-PL" dirty="0" err="1" smtClean="0"/>
              <a:t>replicate</a:t>
            </a:r>
            <a:r>
              <a:rPr lang="pl-PL" dirty="0" smtClean="0"/>
              <a:t> FDC-&gt;RDC</a:t>
            </a:r>
          </a:p>
          <a:p>
            <a:r>
              <a:rPr lang="pl-PL" dirty="0" err="1" smtClean="0"/>
              <a:t>Some</a:t>
            </a:r>
            <a:r>
              <a:rPr lang="pl-PL" dirty="0" smtClean="0"/>
              <a:t> </a:t>
            </a:r>
            <a:r>
              <a:rPr lang="pl-PL" dirty="0" err="1" smtClean="0"/>
              <a:t>apps</a:t>
            </a:r>
            <a:r>
              <a:rPr lang="pl-PL" dirty="0" smtClean="0"/>
              <a:t> </a:t>
            </a:r>
            <a:r>
              <a:rPr lang="pl-PL" dirty="0" err="1" smtClean="0"/>
              <a:t>replicate</a:t>
            </a:r>
            <a:r>
              <a:rPr lang="pl-PL" dirty="0" smtClean="0"/>
              <a:t> RDC-&gt;CGC</a:t>
            </a:r>
          </a:p>
          <a:p>
            <a:r>
              <a:rPr lang="pl-PL" dirty="0" smtClean="0"/>
              <a:t>No HDS </a:t>
            </a:r>
            <a:r>
              <a:rPr lang="pl-PL" dirty="0" err="1" smtClean="0"/>
              <a:t>replicated</a:t>
            </a:r>
            <a:r>
              <a:rPr lang="pl-PL" dirty="0" smtClean="0"/>
              <a:t> </a:t>
            </a:r>
            <a:r>
              <a:rPr lang="pl-PL" dirty="0" err="1" smtClean="0"/>
              <a:t>arrays</a:t>
            </a:r>
            <a:r>
              <a:rPr lang="pl-PL" dirty="0" smtClean="0"/>
              <a:t> </a:t>
            </a:r>
            <a:r>
              <a:rPr lang="pl-PL" dirty="0" err="1" smtClean="0"/>
              <a:t>anymore</a:t>
            </a:r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4392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EMEA SAN </a:t>
            </a:r>
            <a:r>
              <a:rPr lang="pl-PL" dirty="0" err="1" smtClean="0"/>
              <a:t>Fabrics</a:t>
            </a:r>
            <a:r>
              <a:rPr lang="pl-PL" dirty="0" smtClean="0"/>
              <a:t> - </a:t>
            </a:r>
            <a:r>
              <a:rPr lang="pl-PL" dirty="0" err="1" smtClean="0"/>
              <a:t>disk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EMEA </a:t>
            </a:r>
            <a:r>
              <a:rPr lang="pl-PL" dirty="0" err="1" smtClean="0"/>
              <a:t>disk</a:t>
            </a:r>
            <a:r>
              <a:rPr lang="pl-PL" dirty="0" smtClean="0"/>
              <a:t> </a:t>
            </a:r>
            <a:r>
              <a:rPr lang="pl-PL" dirty="0" err="1" smtClean="0"/>
              <a:t>fabrics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dirty="0" err="1" smtClean="0"/>
              <a:t>called</a:t>
            </a:r>
            <a:r>
              <a:rPr lang="pl-PL" dirty="0" smtClean="0"/>
              <a:t> </a:t>
            </a:r>
            <a:r>
              <a:rPr lang="pl-PL" dirty="0" err="1" smtClean="0"/>
              <a:t>Ruby</a:t>
            </a:r>
            <a:r>
              <a:rPr lang="pl-PL" dirty="0" smtClean="0"/>
              <a:t> and </a:t>
            </a:r>
            <a:r>
              <a:rPr lang="pl-PL" dirty="0" err="1" smtClean="0"/>
              <a:t>Jade</a:t>
            </a:r>
            <a:r>
              <a:rPr lang="pl-PL" dirty="0" smtClean="0"/>
              <a:t> (</a:t>
            </a:r>
            <a:r>
              <a:rPr lang="pl-PL" dirty="0" err="1" smtClean="0"/>
              <a:t>equivalent</a:t>
            </a:r>
            <a:r>
              <a:rPr lang="pl-PL" dirty="0" smtClean="0"/>
              <a:t> to A and B in the </a:t>
            </a:r>
            <a:r>
              <a:rPr lang="pl-PL" dirty="0" err="1" smtClean="0"/>
              <a:t>new</a:t>
            </a:r>
            <a:r>
              <a:rPr lang="pl-PL" dirty="0" smtClean="0"/>
              <a:t> </a:t>
            </a:r>
            <a:r>
              <a:rPr lang="pl-PL" dirty="0" err="1" smtClean="0"/>
              <a:t>naming</a:t>
            </a:r>
            <a:r>
              <a:rPr lang="pl-PL" dirty="0" smtClean="0"/>
              <a:t> </a:t>
            </a:r>
            <a:r>
              <a:rPr lang="pl-PL" dirty="0" err="1" smtClean="0"/>
              <a:t>scheme</a:t>
            </a:r>
            <a:r>
              <a:rPr lang="pl-PL" dirty="0" smtClean="0"/>
              <a:t>)</a:t>
            </a:r>
          </a:p>
          <a:p>
            <a:r>
              <a:rPr lang="pl-PL" dirty="0" smtClean="0"/>
              <a:t>RDC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endParaRPr lang="pl-PL" dirty="0" smtClean="0"/>
          </a:p>
          <a:p>
            <a:r>
              <a:rPr lang="pl-PL" dirty="0" smtClean="0"/>
              <a:t>CGC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endParaRPr lang="pl-PL" dirty="0" smtClean="0"/>
          </a:p>
          <a:p>
            <a:r>
              <a:rPr lang="pl-PL" dirty="0" smtClean="0"/>
              <a:t>FDC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endParaRPr lang="pl-PL" dirty="0" smtClean="0"/>
          </a:p>
          <a:p>
            <a:r>
              <a:rPr lang="pl-PL" dirty="0" smtClean="0"/>
              <a:t>Colt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 (1 </a:t>
            </a:r>
            <a:r>
              <a:rPr lang="pl-PL" dirty="0" err="1" smtClean="0"/>
              <a:t>switch</a:t>
            </a:r>
            <a:r>
              <a:rPr lang="pl-PL" dirty="0" smtClean="0"/>
              <a:t>/</a:t>
            </a:r>
            <a:r>
              <a:rPr lang="pl-PL" dirty="0" err="1" smtClean="0"/>
              <a:t>fabric</a:t>
            </a:r>
            <a:r>
              <a:rPr lang="pl-PL" dirty="0" smtClean="0"/>
              <a:t>)</a:t>
            </a:r>
          </a:p>
          <a:p>
            <a:r>
              <a:rPr lang="pl-PL" dirty="0" err="1" smtClean="0"/>
              <a:t>Interxion</a:t>
            </a:r>
            <a:r>
              <a:rPr lang="pl-PL" dirty="0" smtClean="0"/>
              <a:t>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 (1 </a:t>
            </a:r>
            <a:r>
              <a:rPr lang="pl-PL" dirty="0" err="1" smtClean="0"/>
              <a:t>switch</a:t>
            </a:r>
            <a:r>
              <a:rPr lang="pl-PL" dirty="0" smtClean="0"/>
              <a:t>/</a:t>
            </a:r>
            <a:r>
              <a:rPr lang="pl-PL" dirty="0" err="1" smtClean="0"/>
              <a:t>fabric</a:t>
            </a:r>
            <a:r>
              <a:rPr lang="pl-PL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0396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EMEA SAN </a:t>
            </a:r>
            <a:r>
              <a:rPr lang="pl-PL" dirty="0" err="1" smtClean="0"/>
              <a:t>Fabrics</a:t>
            </a:r>
            <a:r>
              <a:rPr lang="pl-PL" dirty="0" smtClean="0"/>
              <a:t> – </a:t>
            </a:r>
            <a:r>
              <a:rPr lang="pl-PL" dirty="0" err="1" smtClean="0"/>
              <a:t>disk</a:t>
            </a:r>
            <a:r>
              <a:rPr lang="pl-PL" dirty="0" smtClean="0"/>
              <a:t> – </a:t>
            </a:r>
            <a:r>
              <a:rPr lang="pl-PL" dirty="0" err="1" smtClean="0"/>
              <a:t>cont’d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Welle</a:t>
            </a:r>
            <a:r>
              <a:rPr lang="pl-PL" dirty="0" smtClean="0"/>
              <a:t> </a:t>
            </a:r>
            <a:r>
              <a:rPr lang="pl-PL" dirty="0" err="1" smtClean="0"/>
              <a:t>has</a:t>
            </a:r>
            <a:r>
              <a:rPr lang="pl-PL" dirty="0" smtClean="0"/>
              <a:t> no </a:t>
            </a:r>
            <a:r>
              <a:rPr lang="pl-PL" dirty="0" err="1" smtClean="0"/>
              <a:t>dedicated</a:t>
            </a:r>
            <a:r>
              <a:rPr lang="pl-PL" dirty="0" smtClean="0"/>
              <a:t>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 </a:t>
            </a:r>
            <a:r>
              <a:rPr lang="pl-PL" dirty="0" err="1" smtClean="0"/>
              <a:t>fabrics</a:t>
            </a:r>
            <a:r>
              <a:rPr lang="pl-PL" dirty="0" smtClean="0"/>
              <a:t>; </a:t>
            </a:r>
            <a:r>
              <a:rPr lang="pl-PL" dirty="0" err="1" smtClean="0"/>
              <a:t>uses</a:t>
            </a:r>
            <a:r>
              <a:rPr lang="pl-PL" dirty="0" smtClean="0"/>
              <a:t> </a:t>
            </a:r>
            <a:r>
              <a:rPr lang="pl-PL" dirty="0" err="1" smtClean="0"/>
              <a:t>VSANs</a:t>
            </a:r>
            <a:r>
              <a:rPr lang="pl-PL" dirty="0" smtClean="0"/>
              <a:t> on Silver/Gold </a:t>
            </a:r>
            <a:r>
              <a:rPr lang="pl-PL" dirty="0" err="1" smtClean="0"/>
              <a:t>switches</a:t>
            </a:r>
            <a:endParaRPr lang="pl-PL" dirty="0" smtClean="0"/>
          </a:p>
          <a:p>
            <a:r>
              <a:rPr lang="pl-PL" dirty="0" err="1" smtClean="0"/>
              <a:t>There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dirty="0" err="1" smtClean="0"/>
              <a:t>islands</a:t>
            </a:r>
            <a:r>
              <a:rPr lang="pl-PL" dirty="0" smtClean="0"/>
              <a:t> </a:t>
            </a:r>
            <a:r>
              <a:rPr lang="pl-PL" dirty="0" err="1" smtClean="0"/>
              <a:t>created</a:t>
            </a:r>
            <a:r>
              <a:rPr lang="pl-PL" dirty="0" smtClean="0"/>
              <a:t> for </a:t>
            </a:r>
            <a:r>
              <a:rPr lang="pl-PL" dirty="0" err="1" smtClean="0"/>
              <a:t>specific</a:t>
            </a:r>
            <a:r>
              <a:rPr lang="pl-PL" dirty="0" smtClean="0"/>
              <a:t> </a:t>
            </a:r>
            <a:r>
              <a:rPr lang="pl-PL" dirty="0" err="1" smtClean="0"/>
              <a:t>purposes</a:t>
            </a:r>
            <a:r>
              <a:rPr lang="pl-PL" dirty="0" smtClean="0"/>
              <a:t> via </a:t>
            </a:r>
            <a:r>
              <a:rPr lang="pl-PL" dirty="0" err="1" smtClean="0"/>
              <a:t>VSANs</a:t>
            </a:r>
            <a:r>
              <a:rPr lang="pl-PL" dirty="0" smtClean="0"/>
              <a:t> (</a:t>
            </a:r>
            <a:r>
              <a:rPr lang="pl-PL" dirty="0" err="1" smtClean="0"/>
              <a:t>e.g</a:t>
            </a:r>
            <a:r>
              <a:rPr lang="pl-PL" dirty="0" smtClean="0"/>
              <a:t>. </a:t>
            </a:r>
            <a:r>
              <a:rPr lang="pl-PL" dirty="0" err="1" smtClean="0"/>
              <a:t>Exchnage</a:t>
            </a:r>
            <a:r>
              <a:rPr lang="pl-PL" dirty="0" smtClean="0"/>
              <a:t> 2010 </a:t>
            </a:r>
            <a:r>
              <a:rPr lang="pl-PL" dirty="0" err="1" smtClean="0"/>
              <a:t>has</a:t>
            </a:r>
            <a:r>
              <a:rPr lang="pl-PL" dirty="0" smtClean="0"/>
              <a:t> </a:t>
            </a:r>
            <a:r>
              <a:rPr lang="pl-PL" dirty="0" err="1" smtClean="0"/>
              <a:t>VSANs</a:t>
            </a:r>
            <a:r>
              <a:rPr lang="pl-PL" dirty="0" smtClean="0"/>
              <a:t> on RDC/FDC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 </a:t>
            </a:r>
            <a:r>
              <a:rPr lang="pl-PL" dirty="0" err="1" smtClean="0"/>
              <a:t>fabrics</a:t>
            </a:r>
            <a:r>
              <a:rPr lang="pl-PL" dirty="0" smtClean="0"/>
              <a:t>)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072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EMEA </a:t>
            </a:r>
            <a:r>
              <a:rPr lang="pl-PL" dirty="0" err="1"/>
              <a:t>t</a:t>
            </a:r>
            <a:r>
              <a:rPr lang="pl-PL" dirty="0" err="1" smtClean="0"/>
              <a:t>ape</a:t>
            </a:r>
            <a:r>
              <a:rPr lang="pl-PL" dirty="0" smtClean="0"/>
              <a:t> </a:t>
            </a:r>
            <a:r>
              <a:rPr lang="pl-PL" dirty="0" err="1" smtClean="0"/>
              <a:t>fabrics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EMEA </a:t>
            </a:r>
            <a:r>
              <a:rPr lang="pl-PL" dirty="0" err="1" smtClean="0"/>
              <a:t>tape</a:t>
            </a:r>
            <a:r>
              <a:rPr lang="pl-PL" dirty="0" smtClean="0"/>
              <a:t> </a:t>
            </a:r>
            <a:r>
              <a:rPr lang="pl-PL" dirty="0" err="1" smtClean="0"/>
              <a:t>fabrics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dirty="0" err="1" smtClean="0"/>
              <a:t>called</a:t>
            </a:r>
            <a:r>
              <a:rPr lang="pl-PL" dirty="0" smtClean="0"/>
              <a:t> </a:t>
            </a:r>
            <a:r>
              <a:rPr lang="pl-PL" dirty="0" err="1" smtClean="0"/>
              <a:t>Cat</a:t>
            </a:r>
            <a:r>
              <a:rPr lang="pl-PL" dirty="0" smtClean="0"/>
              <a:t> and Dog</a:t>
            </a:r>
          </a:p>
          <a:p>
            <a:r>
              <a:rPr lang="pl-PL" dirty="0" smtClean="0"/>
              <a:t>RDC </a:t>
            </a:r>
            <a:r>
              <a:rPr lang="pl-PL" dirty="0" err="1" smtClean="0"/>
              <a:t>Cat</a:t>
            </a:r>
            <a:r>
              <a:rPr lang="pl-PL" dirty="0" smtClean="0"/>
              <a:t>/Dog </a:t>
            </a:r>
            <a:r>
              <a:rPr lang="pl-PL" dirty="0" err="1" smtClean="0"/>
              <a:t>overlap</a:t>
            </a:r>
            <a:r>
              <a:rPr lang="pl-PL" dirty="0" smtClean="0"/>
              <a:t> </a:t>
            </a:r>
            <a:r>
              <a:rPr lang="pl-PL" dirty="0" err="1" smtClean="0"/>
              <a:t>partially</a:t>
            </a:r>
            <a:r>
              <a:rPr lang="pl-PL" dirty="0" smtClean="0"/>
              <a:t> with RDC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endParaRPr lang="pl-PL" dirty="0" smtClean="0"/>
          </a:p>
          <a:p>
            <a:r>
              <a:rPr lang="pl-PL" dirty="0" smtClean="0"/>
              <a:t>CGC </a:t>
            </a:r>
            <a:r>
              <a:rPr lang="pl-PL" dirty="0" err="1" smtClean="0"/>
              <a:t>Cat</a:t>
            </a:r>
            <a:r>
              <a:rPr lang="pl-PL" dirty="0" smtClean="0"/>
              <a:t>/Dog </a:t>
            </a:r>
            <a:r>
              <a:rPr lang="pl-PL" dirty="0" err="1" smtClean="0"/>
              <a:t>connected</a:t>
            </a:r>
            <a:r>
              <a:rPr lang="pl-PL" dirty="0" smtClean="0"/>
              <a:t> via DWDM with RDC </a:t>
            </a:r>
            <a:r>
              <a:rPr lang="pl-PL" dirty="0" err="1" smtClean="0"/>
              <a:t>Cat</a:t>
            </a:r>
            <a:r>
              <a:rPr lang="pl-PL" dirty="0" smtClean="0"/>
              <a:t>/Dog</a:t>
            </a:r>
          </a:p>
          <a:p>
            <a:r>
              <a:rPr lang="pl-PL" dirty="0" err="1" smtClean="0"/>
              <a:t>Hence</a:t>
            </a:r>
            <a:r>
              <a:rPr lang="pl-PL" dirty="0" smtClean="0"/>
              <a:t> RDC </a:t>
            </a:r>
            <a:r>
              <a:rPr lang="pl-PL" dirty="0" err="1" smtClean="0"/>
              <a:t>Ruby+RDC</a:t>
            </a:r>
            <a:r>
              <a:rPr lang="pl-PL" dirty="0" smtClean="0"/>
              <a:t> </a:t>
            </a:r>
            <a:r>
              <a:rPr lang="pl-PL" dirty="0" err="1" smtClean="0"/>
              <a:t>Cat+CGC</a:t>
            </a:r>
            <a:r>
              <a:rPr lang="pl-PL" dirty="0" smtClean="0"/>
              <a:t> </a:t>
            </a:r>
            <a:r>
              <a:rPr lang="pl-PL" dirty="0" err="1" smtClean="0"/>
              <a:t>Cat</a:t>
            </a:r>
            <a:r>
              <a:rPr lang="pl-PL" dirty="0" smtClean="0"/>
              <a:t> form one </a:t>
            </a:r>
            <a:r>
              <a:rPr lang="pl-PL" dirty="0" err="1" smtClean="0"/>
              <a:t>physical</a:t>
            </a:r>
            <a:r>
              <a:rPr lang="pl-PL" dirty="0" smtClean="0"/>
              <a:t> </a:t>
            </a:r>
            <a:r>
              <a:rPr lang="pl-PL" dirty="0" err="1" smtClean="0"/>
              <a:t>fabric</a:t>
            </a:r>
            <a:endParaRPr lang="pl-PL" dirty="0" smtClean="0"/>
          </a:p>
          <a:p>
            <a:r>
              <a:rPr lang="pl-PL" dirty="0" smtClean="0"/>
              <a:t>Same </a:t>
            </a:r>
            <a:r>
              <a:rPr lang="pl-PL" dirty="0" err="1" smtClean="0"/>
              <a:t>situtaion</a:t>
            </a:r>
            <a:r>
              <a:rPr lang="pl-PL" dirty="0" smtClean="0"/>
              <a:t> with RDC/CGC </a:t>
            </a:r>
            <a:r>
              <a:rPr lang="pl-PL" dirty="0" err="1" smtClean="0"/>
              <a:t>Jade</a:t>
            </a:r>
            <a:r>
              <a:rPr lang="pl-PL" dirty="0" smtClean="0"/>
              <a:t>/Dog</a:t>
            </a:r>
          </a:p>
          <a:p>
            <a:r>
              <a:rPr lang="pl-PL" dirty="0" smtClean="0"/>
              <a:t>CGC </a:t>
            </a:r>
            <a:r>
              <a:rPr lang="pl-PL" dirty="0" err="1" smtClean="0"/>
              <a:t>Cat</a:t>
            </a:r>
            <a:r>
              <a:rPr lang="pl-PL" dirty="0" smtClean="0"/>
              <a:t>/Dog </a:t>
            </a:r>
            <a:r>
              <a:rPr lang="pl-PL" dirty="0" err="1" smtClean="0"/>
              <a:t>switches</a:t>
            </a:r>
            <a:r>
              <a:rPr lang="pl-PL" dirty="0" smtClean="0"/>
              <a:t> </a:t>
            </a:r>
            <a:r>
              <a:rPr lang="pl-PL" dirty="0" err="1" smtClean="0"/>
              <a:t>being</a:t>
            </a:r>
            <a:r>
              <a:rPr lang="pl-PL" dirty="0" smtClean="0"/>
              <a:t> </a:t>
            </a:r>
            <a:r>
              <a:rPr lang="pl-PL" dirty="0" err="1" smtClean="0"/>
              <a:t>decommed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516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EMEA </a:t>
            </a:r>
            <a:r>
              <a:rPr lang="pl-PL" dirty="0" err="1" smtClean="0"/>
              <a:t>tape</a:t>
            </a:r>
            <a:r>
              <a:rPr lang="pl-PL" dirty="0" smtClean="0"/>
              <a:t> </a:t>
            </a:r>
            <a:r>
              <a:rPr lang="pl-PL" dirty="0" err="1" smtClean="0"/>
              <a:t>fabrics</a:t>
            </a:r>
            <a:r>
              <a:rPr lang="pl-PL" dirty="0" smtClean="0"/>
              <a:t> – </a:t>
            </a:r>
            <a:r>
              <a:rPr lang="pl-PL" dirty="0" err="1" smtClean="0"/>
              <a:t>cont’d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Similar</a:t>
            </a:r>
            <a:r>
              <a:rPr lang="pl-PL" dirty="0" smtClean="0"/>
              <a:t> </a:t>
            </a:r>
            <a:r>
              <a:rPr lang="pl-PL" dirty="0" err="1" smtClean="0"/>
              <a:t>situation</a:t>
            </a:r>
            <a:r>
              <a:rPr lang="pl-PL" dirty="0" smtClean="0"/>
              <a:t> in FDC</a:t>
            </a:r>
          </a:p>
          <a:p>
            <a:r>
              <a:rPr lang="pl-PL" dirty="0" smtClean="0"/>
              <a:t>FDC </a:t>
            </a:r>
            <a:r>
              <a:rPr lang="pl-PL" dirty="0" err="1" smtClean="0"/>
              <a:t>Cat</a:t>
            </a:r>
            <a:r>
              <a:rPr lang="pl-PL" dirty="0" smtClean="0"/>
              <a:t> </a:t>
            </a:r>
            <a:r>
              <a:rPr lang="pl-PL" dirty="0" err="1" smtClean="0"/>
              <a:t>overlaps</a:t>
            </a:r>
            <a:r>
              <a:rPr lang="pl-PL" dirty="0" smtClean="0"/>
              <a:t> with FDC </a:t>
            </a:r>
            <a:r>
              <a:rPr lang="pl-PL" dirty="0" err="1" smtClean="0"/>
              <a:t>Ruby</a:t>
            </a:r>
            <a:r>
              <a:rPr lang="pl-PL" dirty="0" smtClean="0"/>
              <a:t> and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connected</a:t>
            </a:r>
            <a:r>
              <a:rPr lang="pl-PL" dirty="0" smtClean="0"/>
              <a:t> via DWDM with </a:t>
            </a:r>
            <a:r>
              <a:rPr lang="pl-PL" dirty="0" err="1" smtClean="0"/>
              <a:t>Welle</a:t>
            </a:r>
            <a:r>
              <a:rPr lang="pl-PL" dirty="0" smtClean="0"/>
              <a:t> </a:t>
            </a:r>
            <a:r>
              <a:rPr lang="pl-PL" dirty="0" err="1" smtClean="0"/>
              <a:t>Cat</a:t>
            </a:r>
            <a:endParaRPr lang="pl-PL" dirty="0" smtClean="0"/>
          </a:p>
          <a:p>
            <a:r>
              <a:rPr lang="pl-PL" dirty="0" smtClean="0"/>
              <a:t>Same </a:t>
            </a:r>
            <a:r>
              <a:rPr lang="pl-PL" dirty="0" err="1" smtClean="0"/>
              <a:t>situation</a:t>
            </a:r>
            <a:r>
              <a:rPr lang="pl-PL" dirty="0" smtClean="0"/>
              <a:t> with FDC </a:t>
            </a:r>
            <a:r>
              <a:rPr lang="pl-PL" dirty="0" err="1" smtClean="0"/>
              <a:t>Jade</a:t>
            </a:r>
            <a:r>
              <a:rPr lang="pl-PL" dirty="0" smtClean="0"/>
              <a:t>/Dog</a:t>
            </a:r>
          </a:p>
          <a:p>
            <a:r>
              <a:rPr lang="pl-PL" dirty="0" smtClean="0"/>
              <a:t>Colt DC </a:t>
            </a:r>
            <a:r>
              <a:rPr lang="pl-PL" dirty="0" err="1" smtClean="0"/>
              <a:t>has</a:t>
            </a:r>
            <a:r>
              <a:rPr lang="pl-PL" dirty="0" smtClean="0"/>
              <a:t> </a:t>
            </a:r>
            <a:r>
              <a:rPr lang="pl-PL" dirty="0" err="1" smtClean="0"/>
              <a:t>two</a:t>
            </a:r>
            <a:r>
              <a:rPr lang="pl-PL" dirty="0" smtClean="0"/>
              <a:t> small </a:t>
            </a:r>
            <a:r>
              <a:rPr lang="pl-PL" dirty="0" err="1" smtClean="0"/>
              <a:t>Cat</a:t>
            </a:r>
            <a:r>
              <a:rPr lang="pl-PL" dirty="0" smtClean="0"/>
              <a:t>/Dog </a:t>
            </a:r>
            <a:r>
              <a:rPr lang="pl-PL" dirty="0" err="1" smtClean="0"/>
              <a:t>fabrics</a:t>
            </a:r>
            <a:r>
              <a:rPr lang="pl-PL" dirty="0" smtClean="0"/>
              <a:t> (9124)</a:t>
            </a:r>
          </a:p>
          <a:p>
            <a:r>
              <a:rPr lang="pl-PL" dirty="0" smtClean="0"/>
              <a:t>No </a:t>
            </a:r>
            <a:r>
              <a:rPr lang="pl-PL" dirty="0" err="1" smtClean="0"/>
              <a:t>tape</a:t>
            </a:r>
            <a:r>
              <a:rPr lang="pl-PL" dirty="0" smtClean="0"/>
              <a:t> </a:t>
            </a:r>
            <a:r>
              <a:rPr lang="pl-PL" dirty="0" err="1" smtClean="0"/>
              <a:t>fabrics</a:t>
            </a:r>
            <a:r>
              <a:rPr lang="pl-PL" dirty="0" smtClean="0"/>
              <a:t> in </a:t>
            </a:r>
            <a:r>
              <a:rPr lang="pl-PL" dirty="0" err="1" smtClean="0"/>
              <a:t>Interxion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5608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EMEA Replication </a:t>
            </a:r>
            <a:r>
              <a:rPr lang="pl-PL" dirty="0" err="1" smtClean="0"/>
              <a:t>fabrics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Replication </a:t>
            </a:r>
            <a:r>
              <a:rPr lang="pl-PL" dirty="0" err="1" smtClean="0"/>
              <a:t>fabrics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dirty="0" err="1" smtClean="0"/>
              <a:t>called</a:t>
            </a:r>
            <a:r>
              <a:rPr lang="pl-PL" dirty="0" smtClean="0"/>
              <a:t> Silver and Gold</a:t>
            </a:r>
          </a:p>
          <a:p>
            <a:r>
              <a:rPr lang="pl-PL" dirty="0" err="1" smtClean="0"/>
              <a:t>Each</a:t>
            </a:r>
            <a:r>
              <a:rPr lang="pl-PL" dirty="0" smtClean="0"/>
              <a:t> </a:t>
            </a:r>
            <a:r>
              <a:rPr lang="pl-PL" dirty="0" err="1" smtClean="0"/>
              <a:t>fabric</a:t>
            </a:r>
            <a:r>
              <a:rPr lang="pl-PL" dirty="0" smtClean="0"/>
              <a:t> </a:t>
            </a:r>
            <a:r>
              <a:rPr lang="pl-PL" dirty="0" err="1" smtClean="0"/>
              <a:t>spans</a:t>
            </a:r>
            <a:r>
              <a:rPr lang="pl-PL" dirty="0" smtClean="0"/>
              <a:t> 4 </a:t>
            </a:r>
            <a:r>
              <a:rPr lang="pl-PL" dirty="0" err="1" smtClean="0"/>
              <a:t>DCs</a:t>
            </a:r>
            <a:r>
              <a:rPr lang="pl-PL" dirty="0" smtClean="0"/>
              <a:t> (</a:t>
            </a:r>
            <a:r>
              <a:rPr lang="pl-PL" dirty="0" err="1" smtClean="0"/>
              <a:t>RDC+CGC+FDC+Welle</a:t>
            </a:r>
            <a:r>
              <a:rPr lang="pl-PL" dirty="0" smtClean="0"/>
              <a:t>)</a:t>
            </a:r>
          </a:p>
          <a:p>
            <a:r>
              <a:rPr lang="pl-PL" dirty="0" smtClean="0"/>
              <a:t>One </a:t>
            </a:r>
            <a:r>
              <a:rPr lang="pl-PL" dirty="0" err="1" smtClean="0"/>
              <a:t>switch</a:t>
            </a:r>
            <a:r>
              <a:rPr lang="pl-PL" dirty="0" smtClean="0"/>
              <a:t> per </a:t>
            </a:r>
            <a:r>
              <a:rPr lang="pl-PL" dirty="0" err="1" smtClean="0"/>
              <a:t>fabric</a:t>
            </a:r>
            <a:r>
              <a:rPr lang="pl-PL" dirty="0" smtClean="0"/>
              <a:t> per </a:t>
            </a:r>
            <a:r>
              <a:rPr lang="pl-PL" dirty="0" err="1" smtClean="0"/>
              <a:t>site</a:t>
            </a:r>
            <a:endParaRPr lang="pl-PL" dirty="0" smtClean="0"/>
          </a:p>
          <a:p>
            <a:r>
              <a:rPr lang="pl-PL" dirty="0" smtClean="0"/>
              <a:t>No </a:t>
            </a:r>
            <a:r>
              <a:rPr lang="pl-PL" dirty="0" err="1" smtClean="0"/>
              <a:t>replication</a:t>
            </a:r>
            <a:r>
              <a:rPr lang="pl-PL" dirty="0" smtClean="0"/>
              <a:t> </a:t>
            </a:r>
            <a:r>
              <a:rPr lang="pl-PL" dirty="0" err="1" smtClean="0"/>
              <a:t>fabrics</a:t>
            </a:r>
            <a:r>
              <a:rPr lang="pl-PL" dirty="0" smtClean="0"/>
              <a:t> in </a:t>
            </a:r>
            <a:r>
              <a:rPr lang="pl-PL" dirty="0" err="1" smtClean="0"/>
              <a:t>Switzerland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3099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Switch </a:t>
            </a:r>
            <a:r>
              <a:rPr lang="pl-PL" dirty="0" err="1" smtClean="0"/>
              <a:t>vendors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 smtClean="0"/>
              <a:t>Most </a:t>
            </a:r>
            <a:r>
              <a:rPr lang="pl-PL" dirty="0" err="1" smtClean="0"/>
              <a:t>fabrics</a:t>
            </a:r>
            <a:r>
              <a:rPr lang="pl-PL" dirty="0" smtClean="0"/>
              <a:t> </a:t>
            </a:r>
            <a:r>
              <a:rPr lang="pl-PL" dirty="0" err="1" smtClean="0"/>
              <a:t>built</a:t>
            </a:r>
            <a:r>
              <a:rPr lang="pl-PL" dirty="0" smtClean="0"/>
              <a:t> on EMC </a:t>
            </a:r>
            <a:r>
              <a:rPr lang="pl-PL" dirty="0" err="1" smtClean="0"/>
              <a:t>switches</a:t>
            </a:r>
            <a:r>
              <a:rPr lang="pl-PL" dirty="0" smtClean="0"/>
              <a:t> (</a:t>
            </a:r>
            <a:r>
              <a:rPr lang="pl-PL" dirty="0" err="1" smtClean="0"/>
              <a:t>both</a:t>
            </a:r>
            <a:r>
              <a:rPr lang="pl-PL" dirty="0" smtClean="0"/>
              <a:t> </a:t>
            </a:r>
            <a:r>
              <a:rPr lang="pl-PL" dirty="0" err="1" smtClean="0"/>
              <a:t>legacy</a:t>
            </a:r>
            <a:r>
              <a:rPr lang="pl-PL" dirty="0" smtClean="0"/>
              <a:t> 95xx and </a:t>
            </a:r>
            <a:r>
              <a:rPr lang="pl-PL" dirty="0" err="1" smtClean="0"/>
              <a:t>new</a:t>
            </a:r>
            <a:r>
              <a:rPr lang="pl-PL" dirty="0" smtClean="0"/>
              <a:t> 9710/9148S)</a:t>
            </a:r>
          </a:p>
          <a:p>
            <a:r>
              <a:rPr lang="pl-PL" dirty="0" smtClean="0"/>
              <a:t>CGC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 </a:t>
            </a:r>
            <a:r>
              <a:rPr lang="pl-PL" dirty="0" err="1" smtClean="0"/>
              <a:t>fabircs</a:t>
            </a:r>
            <a:r>
              <a:rPr lang="pl-PL" dirty="0" smtClean="0"/>
              <a:t> </a:t>
            </a:r>
            <a:r>
              <a:rPr lang="pl-PL" dirty="0" err="1" smtClean="0"/>
              <a:t>built</a:t>
            </a:r>
            <a:r>
              <a:rPr lang="pl-PL" dirty="0" smtClean="0"/>
              <a:t> </a:t>
            </a:r>
            <a:r>
              <a:rPr lang="pl-PL" dirty="0" err="1" smtClean="0"/>
              <a:t>purely</a:t>
            </a:r>
            <a:r>
              <a:rPr lang="pl-PL" dirty="0" smtClean="0"/>
              <a:t> on HDS </a:t>
            </a:r>
            <a:r>
              <a:rPr lang="pl-PL" dirty="0" err="1" smtClean="0"/>
              <a:t>switches</a:t>
            </a:r>
            <a:r>
              <a:rPr lang="pl-PL" dirty="0" smtClean="0"/>
              <a:t> (</a:t>
            </a:r>
            <a:r>
              <a:rPr lang="pl-PL" dirty="0" err="1" smtClean="0"/>
              <a:t>legacy</a:t>
            </a:r>
            <a:r>
              <a:rPr lang="pl-PL" dirty="0" smtClean="0"/>
              <a:t> 9513 + </a:t>
            </a:r>
            <a:r>
              <a:rPr lang="pl-PL" dirty="0" err="1" smtClean="0"/>
              <a:t>new</a:t>
            </a:r>
            <a:r>
              <a:rPr lang="pl-PL" dirty="0" smtClean="0"/>
              <a:t> 9710/9148)</a:t>
            </a:r>
          </a:p>
          <a:p>
            <a:r>
              <a:rPr lang="pl-PL" dirty="0" err="1" smtClean="0"/>
              <a:t>Some</a:t>
            </a:r>
            <a:r>
              <a:rPr lang="pl-PL" dirty="0" smtClean="0"/>
              <a:t> HDS 9513 </a:t>
            </a:r>
            <a:r>
              <a:rPr lang="pl-PL" dirty="0" err="1" smtClean="0"/>
              <a:t>switches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dirty="0" err="1" smtClean="0"/>
              <a:t>used</a:t>
            </a:r>
            <a:r>
              <a:rPr lang="pl-PL" dirty="0" smtClean="0"/>
              <a:t> in EMC RDC/FDC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 </a:t>
            </a:r>
            <a:r>
              <a:rPr lang="pl-PL" dirty="0" err="1" smtClean="0"/>
              <a:t>fabrics</a:t>
            </a:r>
            <a:r>
              <a:rPr lang="pl-PL" dirty="0" smtClean="0"/>
              <a:t> (</a:t>
            </a:r>
            <a:r>
              <a:rPr lang="pl-PL" dirty="0" err="1" smtClean="0"/>
              <a:t>hence</a:t>
            </a:r>
            <a:r>
              <a:rPr lang="pl-PL" dirty="0" smtClean="0"/>
              <a:t> </a:t>
            </a:r>
            <a:r>
              <a:rPr lang="pl-PL" dirty="0" err="1" smtClean="0"/>
              <a:t>these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</a:t>
            </a:r>
            <a:r>
              <a:rPr lang="pl-PL" dirty="0" err="1" smtClean="0"/>
              <a:t>mixed</a:t>
            </a:r>
            <a:r>
              <a:rPr lang="pl-PL" dirty="0" smtClean="0"/>
              <a:t> </a:t>
            </a:r>
            <a:r>
              <a:rPr lang="pl-PL" dirty="0" err="1" smtClean="0"/>
              <a:t>vendor</a:t>
            </a:r>
            <a:r>
              <a:rPr lang="pl-PL" dirty="0" smtClean="0"/>
              <a:t> </a:t>
            </a:r>
            <a:r>
              <a:rPr lang="pl-PL" dirty="0" err="1" smtClean="0"/>
              <a:t>fabrics</a:t>
            </a:r>
            <a:r>
              <a:rPr lang="pl-PL" dirty="0" smtClean="0"/>
              <a:t>)</a:t>
            </a:r>
          </a:p>
          <a:p>
            <a:r>
              <a:rPr lang="pl-PL" dirty="0" err="1" smtClean="0"/>
              <a:t>Some</a:t>
            </a:r>
            <a:r>
              <a:rPr lang="pl-PL" dirty="0" smtClean="0"/>
              <a:t> 9148’s (non-S) </a:t>
            </a:r>
            <a:r>
              <a:rPr lang="pl-PL" dirty="0" err="1" smtClean="0"/>
              <a:t>were</a:t>
            </a:r>
            <a:r>
              <a:rPr lang="pl-PL" dirty="0" smtClean="0"/>
              <a:t> </a:t>
            </a:r>
            <a:r>
              <a:rPr lang="pl-PL" dirty="0" err="1" smtClean="0"/>
              <a:t>purchased</a:t>
            </a:r>
            <a:r>
              <a:rPr lang="pl-PL" dirty="0" smtClean="0"/>
              <a:t> from HDS – </a:t>
            </a:r>
            <a:r>
              <a:rPr lang="pl-PL" dirty="0" err="1" smtClean="0"/>
              <a:t>used</a:t>
            </a:r>
            <a:r>
              <a:rPr lang="pl-PL" dirty="0" smtClean="0"/>
              <a:t> in CGC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 and </a:t>
            </a:r>
            <a:r>
              <a:rPr lang="pl-PL" dirty="0" err="1" smtClean="0"/>
              <a:t>will</a:t>
            </a:r>
            <a:r>
              <a:rPr lang="pl-PL" dirty="0" smtClean="0"/>
              <a:t> be </a:t>
            </a:r>
            <a:r>
              <a:rPr lang="pl-PL" dirty="0" err="1" smtClean="0"/>
              <a:t>used</a:t>
            </a:r>
            <a:r>
              <a:rPr lang="pl-PL" dirty="0" smtClean="0"/>
              <a:t> in </a:t>
            </a:r>
            <a:r>
              <a:rPr lang="pl-PL" dirty="0" err="1" smtClean="0"/>
              <a:t>new</a:t>
            </a:r>
            <a:r>
              <a:rPr lang="pl-PL" dirty="0" smtClean="0"/>
              <a:t> Exchange 2010 </a:t>
            </a:r>
            <a:r>
              <a:rPr lang="pl-PL" dirty="0" err="1" smtClean="0"/>
              <a:t>dedicated</a:t>
            </a:r>
            <a:r>
              <a:rPr lang="pl-PL" dirty="0" smtClean="0"/>
              <a:t> </a:t>
            </a:r>
            <a:r>
              <a:rPr lang="pl-PL" dirty="0" err="1" smtClean="0"/>
              <a:t>fabrics</a:t>
            </a:r>
            <a:endParaRPr lang="pl-PL" dirty="0" smtClean="0"/>
          </a:p>
          <a:p>
            <a:r>
              <a:rPr lang="pl-PL" dirty="0" err="1" smtClean="0"/>
              <a:t>Some</a:t>
            </a:r>
            <a:r>
              <a:rPr lang="pl-PL" dirty="0" smtClean="0"/>
              <a:t> 9148’s (non-S) from EMC </a:t>
            </a:r>
            <a:r>
              <a:rPr lang="pl-PL" dirty="0" err="1" smtClean="0"/>
              <a:t>used</a:t>
            </a:r>
            <a:r>
              <a:rPr lang="pl-PL" dirty="0" smtClean="0"/>
              <a:t> in </a:t>
            </a:r>
            <a:r>
              <a:rPr lang="pl-PL" dirty="0" err="1" smtClean="0"/>
              <a:t>legacy</a:t>
            </a:r>
            <a:r>
              <a:rPr lang="pl-PL" dirty="0" smtClean="0"/>
              <a:t> RDC/FDC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 </a:t>
            </a:r>
            <a:r>
              <a:rPr lang="pl-PL" dirty="0" err="1" smtClean="0"/>
              <a:t>fabircs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5460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Mgmt</a:t>
            </a:r>
            <a:r>
              <a:rPr lang="pl-PL" dirty="0" smtClean="0"/>
              <a:t> </a:t>
            </a:r>
            <a:r>
              <a:rPr lang="pl-PL" dirty="0" err="1" smtClean="0"/>
              <a:t>servers</a:t>
            </a:r>
            <a:r>
              <a:rPr lang="pl-PL" dirty="0" smtClean="0"/>
              <a:t> - VMAX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RDC Linux </a:t>
            </a:r>
            <a:r>
              <a:rPr lang="pl-PL" dirty="0" err="1" smtClean="0"/>
              <a:t>hosts</a:t>
            </a:r>
            <a:r>
              <a:rPr lang="pl-PL" dirty="0" smtClean="0"/>
              <a:t>: rgcctisanla01p/rgcctisanla02p</a:t>
            </a:r>
          </a:p>
          <a:p>
            <a:r>
              <a:rPr lang="pl-PL" dirty="0" smtClean="0"/>
              <a:t>RDC Linux </a:t>
            </a:r>
            <a:r>
              <a:rPr lang="pl-PL" dirty="0" err="1" smtClean="0"/>
              <a:t>hosts</a:t>
            </a:r>
            <a:r>
              <a:rPr lang="pl-PL" dirty="0" smtClean="0"/>
              <a:t> (MSC </a:t>
            </a:r>
            <a:r>
              <a:rPr lang="pl-PL" dirty="0" err="1" smtClean="0"/>
              <a:t>only</a:t>
            </a:r>
            <a:r>
              <a:rPr lang="pl-PL" dirty="0" smtClean="0"/>
              <a:t>): rgcctisanla04p/ rgcctisanla05p</a:t>
            </a:r>
          </a:p>
          <a:p>
            <a:r>
              <a:rPr lang="pl-PL" dirty="0" smtClean="0"/>
              <a:t>CGC Linux </a:t>
            </a:r>
            <a:r>
              <a:rPr lang="pl-PL" dirty="0" err="1" smtClean="0"/>
              <a:t>hosts</a:t>
            </a:r>
            <a:r>
              <a:rPr lang="pl-PL" dirty="0" smtClean="0"/>
              <a:t>: cgcctisanla01p/cgcctisanla02p</a:t>
            </a:r>
          </a:p>
          <a:p>
            <a:r>
              <a:rPr lang="pl-PL" dirty="0" smtClean="0"/>
              <a:t>FDC Linux </a:t>
            </a:r>
            <a:r>
              <a:rPr lang="pl-PL" dirty="0" err="1" smtClean="0"/>
              <a:t>hosts</a:t>
            </a:r>
            <a:r>
              <a:rPr lang="pl-PL" dirty="0" smtClean="0"/>
              <a:t>: fgcctisanla01p/fgcctisanla02p</a:t>
            </a:r>
          </a:p>
          <a:p>
            <a:r>
              <a:rPr lang="pl-PL" dirty="0" smtClean="0"/>
              <a:t>FDC Linux </a:t>
            </a:r>
            <a:r>
              <a:rPr lang="pl-PL" dirty="0" err="1" smtClean="0"/>
              <a:t>hosts</a:t>
            </a:r>
            <a:r>
              <a:rPr lang="pl-PL" dirty="0" smtClean="0"/>
              <a:t> (MSC </a:t>
            </a:r>
            <a:r>
              <a:rPr lang="pl-PL" dirty="0" err="1" smtClean="0"/>
              <a:t>only</a:t>
            </a:r>
            <a:r>
              <a:rPr lang="pl-PL" dirty="0" smtClean="0"/>
              <a:t>): fgcctisanla04p/ fgcctisanla05p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3582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Mgmt</a:t>
            </a:r>
            <a:r>
              <a:rPr lang="pl-PL" dirty="0" smtClean="0"/>
              <a:t> </a:t>
            </a:r>
            <a:r>
              <a:rPr lang="pl-PL" dirty="0" err="1" smtClean="0"/>
              <a:t>servers</a:t>
            </a:r>
            <a:r>
              <a:rPr lang="pl-PL" dirty="0" smtClean="0"/>
              <a:t> – VMAX – </a:t>
            </a:r>
            <a:r>
              <a:rPr lang="pl-PL" dirty="0" err="1" smtClean="0"/>
              <a:t>cont’d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Welle</a:t>
            </a:r>
            <a:r>
              <a:rPr lang="pl-PL" dirty="0" smtClean="0"/>
              <a:t> Solaris </a:t>
            </a:r>
            <a:r>
              <a:rPr lang="pl-PL" dirty="0" err="1" smtClean="0"/>
              <a:t>hosts</a:t>
            </a:r>
            <a:r>
              <a:rPr lang="pl-PL" dirty="0" smtClean="0"/>
              <a:t>: welsan-mgt1/welsan-mgt2</a:t>
            </a:r>
          </a:p>
          <a:p>
            <a:r>
              <a:rPr lang="pl-PL" dirty="0" smtClean="0"/>
              <a:t>Colt Linux </a:t>
            </a:r>
            <a:r>
              <a:rPr lang="pl-PL" dirty="0" err="1" smtClean="0"/>
              <a:t>hosts</a:t>
            </a:r>
            <a:r>
              <a:rPr lang="pl-PL" dirty="0" smtClean="0"/>
              <a:t>: zhctipgs05/zhctipgs06</a:t>
            </a:r>
          </a:p>
          <a:p>
            <a:r>
              <a:rPr lang="pl-PL" dirty="0" err="1" smtClean="0"/>
              <a:t>Interxion</a:t>
            </a:r>
            <a:r>
              <a:rPr lang="pl-PL" dirty="0" smtClean="0"/>
              <a:t> Linux </a:t>
            </a:r>
            <a:r>
              <a:rPr lang="pl-PL" dirty="0" err="1" smtClean="0"/>
              <a:t>hosts</a:t>
            </a:r>
            <a:r>
              <a:rPr lang="pl-PL" dirty="0" smtClean="0"/>
              <a:t>: zhcticgs05/zhcticgs06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3482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DCNM </a:t>
            </a:r>
            <a:r>
              <a:rPr lang="pl-PL" dirty="0" err="1" smtClean="0"/>
              <a:t>servers</a:t>
            </a:r>
            <a:r>
              <a:rPr lang="pl-PL" dirty="0" smtClean="0"/>
              <a:t> (</a:t>
            </a:r>
            <a:r>
              <a:rPr lang="pl-PL" dirty="0" err="1" smtClean="0"/>
              <a:t>VM’s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r</a:t>
            </a:r>
            <a:r>
              <a:rPr lang="pl-PL" dirty="0" smtClean="0"/>
              <a:t>dcctidcnva01p -&gt; RDC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 (</a:t>
            </a:r>
            <a:r>
              <a:rPr lang="pl-PL" dirty="0" err="1" smtClean="0"/>
              <a:t>includes</a:t>
            </a:r>
            <a:r>
              <a:rPr lang="pl-PL" dirty="0" smtClean="0"/>
              <a:t> </a:t>
            </a:r>
            <a:r>
              <a:rPr lang="pl-PL" dirty="0" err="1" smtClean="0"/>
              <a:t>overlapping</a:t>
            </a:r>
            <a:r>
              <a:rPr lang="pl-PL" dirty="0" smtClean="0"/>
              <a:t> RDC </a:t>
            </a:r>
            <a:r>
              <a:rPr lang="pl-PL" dirty="0" err="1" smtClean="0"/>
              <a:t>Cat</a:t>
            </a:r>
            <a:r>
              <a:rPr lang="pl-PL" dirty="0" smtClean="0"/>
              <a:t>/Dog and CGC </a:t>
            </a:r>
            <a:r>
              <a:rPr lang="pl-PL" dirty="0" err="1" smtClean="0"/>
              <a:t>Cat</a:t>
            </a:r>
            <a:r>
              <a:rPr lang="pl-PL" dirty="0" smtClean="0"/>
              <a:t>/Dog </a:t>
            </a:r>
            <a:r>
              <a:rPr lang="pl-PL" dirty="0" err="1" smtClean="0"/>
              <a:t>fabrics</a:t>
            </a:r>
            <a:r>
              <a:rPr lang="pl-PL" dirty="0" smtClean="0"/>
              <a:t>)</a:t>
            </a:r>
          </a:p>
          <a:p>
            <a:r>
              <a:rPr lang="pl-PL" dirty="0"/>
              <a:t>r</a:t>
            </a:r>
            <a:r>
              <a:rPr lang="pl-PL" dirty="0" smtClean="0"/>
              <a:t>dcctidcnva02p -&gt; CGC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 + EMEA Silver/Gold</a:t>
            </a:r>
          </a:p>
          <a:p>
            <a:r>
              <a:rPr lang="pl-PL" dirty="0"/>
              <a:t>f</a:t>
            </a:r>
            <a:r>
              <a:rPr lang="pl-PL" dirty="0" smtClean="0"/>
              <a:t>dcctidcnva01p -&gt; FDC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 (</a:t>
            </a:r>
            <a:r>
              <a:rPr lang="pl-PL" dirty="0" err="1" smtClean="0"/>
              <a:t>includes</a:t>
            </a:r>
            <a:r>
              <a:rPr lang="pl-PL" dirty="0" smtClean="0"/>
              <a:t> </a:t>
            </a:r>
            <a:r>
              <a:rPr lang="pl-PL" dirty="0" err="1" smtClean="0"/>
              <a:t>overlapping</a:t>
            </a:r>
            <a:r>
              <a:rPr lang="pl-PL" dirty="0" smtClean="0"/>
              <a:t> FDC </a:t>
            </a:r>
            <a:r>
              <a:rPr lang="pl-PL" dirty="0" err="1" smtClean="0"/>
              <a:t>Cat</a:t>
            </a:r>
            <a:r>
              <a:rPr lang="pl-PL" dirty="0" smtClean="0"/>
              <a:t>/Dog and </a:t>
            </a:r>
            <a:r>
              <a:rPr lang="pl-PL" dirty="0" err="1" smtClean="0"/>
              <a:t>Welle</a:t>
            </a:r>
            <a:r>
              <a:rPr lang="pl-PL" dirty="0" smtClean="0"/>
              <a:t> </a:t>
            </a:r>
            <a:r>
              <a:rPr lang="pl-PL" dirty="0" err="1" smtClean="0"/>
              <a:t>Cat</a:t>
            </a:r>
            <a:r>
              <a:rPr lang="pl-PL" dirty="0" smtClean="0"/>
              <a:t>/Dog </a:t>
            </a:r>
            <a:r>
              <a:rPr lang="pl-PL" dirty="0" err="1" smtClean="0"/>
              <a:t>fabrics</a:t>
            </a:r>
            <a:r>
              <a:rPr lang="pl-PL" dirty="0" smtClean="0"/>
              <a:t>)</a:t>
            </a:r>
          </a:p>
          <a:p>
            <a:r>
              <a:rPr lang="pl-PL" dirty="0" smtClean="0"/>
              <a:t>fdcctidcnva02p -&gt; Colt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 + Colt </a:t>
            </a:r>
            <a:r>
              <a:rPr lang="pl-PL" dirty="0" err="1" smtClean="0"/>
              <a:t>Cat</a:t>
            </a:r>
            <a:r>
              <a:rPr lang="pl-PL" dirty="0" smtClean="0"/>
              <a:t>/Dog + </a:t>
            </a:r>
            <a:r>
              <a:rPr lang="pl-PL" dirty="0" err="1" smtClean="0"/>
              <a:t>Interxion</a:t>
            </a:r>
            <a:r>
              <a:rPr lang="pl-PL" dirty="0" smtClean="0"/>
              <a:t>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8633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RADIUS </a:t>
            </a:r>
            <a:r>
              <a:rPr lang="pl-PL" dirty="0" err="1" smtClean="0"/>
              <a:t>servers</a:t>
            </a:r>
            <a:r>
              <a:rPr lang="pl-PL" dirty="0" smtClean="0"/>
              <a:t> (same as DCNM)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rdcctidcnva01p -&gt; </a:t>
            </a:r>
            <a:r>
              <a:rPr lang="pl-PL" dirty="0" err="1" smtClean="0"/>
              <a:t>primary</a:t>
            </a:r>
            <a:r>
              <a:rPr lang="pl-PL" dirty="0" smtClean="0"/>
              <a:t> RADIUS for </a:t>
            </a:r>
            <a:r>
              <a:rPr lang="pl-PL" dirty="0" err="1" smtClean="0"/>
              <a:t>all</a:t>
            </a:r>
            <a:r>
              <a:rPr lang="pl-PL" dirty="0" smtClean="0"/>
              <a:t> RDC and CGC </a:t>
            </a:r>
            <a:r>
              <a:rPr lang="pl-PL" dirty="0" err="1" smtClean="0"/>
              <a:t>switches</a:t>
            </a:r>
            <a:endParaRPr lang="pl-PL" dirty="0" smtClean="0"/>
          </a:p>
          <a:p>
            <a:r>
              <a:rPr lang="pl-PL" dirty="0" smtClean="0"/>
              <a:t>rdcctidcnva02p -&gt; </a:t>
            </a:r>
            <a:r>
              <a:rPr lang="pl-PL" dirty="0" err="1" smtClean="0"/>
              <a:t>secondary</a:t>
            </a:r>
            <a:r>
              <a:rPr lang="pl-PL" dirty="0" smtClean="0"/>
              <a:t> RADIUS for </a:t>
            </a:r>
            <a:r>
              <a:rPr lang="pl-PL" dirty="0" err="1" smtClean="0"/>
              <a:t>all</a:t>
            </a:r>
            <a:r>
              <a:rPr lang="pl-PL" dirty="0" smtClean="0"/>
              <a:t> RDC and CGC </a:t>
            </a:r>
            <a:r>
              <a:rPr lang="pl-PL" dirty="0" err="1" smtClean="0"/>
              <a:t>switches</a:t>
            </a:r>
            <a:endParaRPr lang="pl-PL" dirty="0" smtClean="0"/>
          </a:p>
          <a:p>
            <a:r>
              <a:rPr lang="pl-PL" dirty="0"/>
              <a:t>f</a:t>
            </a:r>
            <a:r>
              <a:rPr lang="pl-PL" dirty="0" smtClean="0"/>
              <a:t>dcctidcnva01p -&gt; </a:t>
            </a:r>
            <a:r>
              <a:rPr lang="pl-PL" dirty="0" err="1" smtClean="0"/>
              <a:t>primary</a:t>
            </a:r>
            <a:r>
              <a:rPr lang="pl-PL" dirty="0" smtClean="0"/>
              <a:t> RADIUS for </a:t>
            </a:r>
            <a:r>
              <a:rPr lang="pl-PL" dirty="0" err="1" smtClean="0"/>
              <a:t>all</a:t>
            </a:r>
            <a:r>
              <a:rPr lang="pl-PL" dirty="0" smtClean="0"/>
              <a:t> FDC, </a:t>
            </a:r>
            <a:r>
              <a:rPr lang="pl-PL" dirty="0" err="1" smtClean="0"/>
              <a:t>Welle</a:t>
            </a:r>
            <a:r>
              <a:rPr lang="pl-PL" dirty="0" smtClean="0"/>
              <a:t> and Swiss </a:t>
            </a:r>
            <a:r>
              <a:rPr lang="pl-PL" dirty="0" err="1" smtClean="0"/>
              <a:t>switches</a:t>
            </a:r>
            <a:endParaRPr lang="pl-PL" dirty="0" smtClean="0"/>
          </a:p>
          <a:p>
            <a:r>
              <a:rPr lang="pl-PL" dirty="0" smtClean="0"/>
              <a:t>fdcctidcnva02p -&gt; </a:t>
            </a:r>
            <a:r>
              <a:rPr lang="pl-PL" dirty="0" err="1" smtClean="0"/>
              <a:t>secondary</a:t>
            </a:r>
            <a:r>
              <a:rPr lang="pl-PL" dirty="0" smtClean="0"/>
              <a:t> RADIUS for </a:t>
            </a:r>
            <a:r>
              <a:rPr lang="pl-PL" dirty="0" err="1" smtClean="0"/>
              <a:t>all</a:t>
            </a:r>
            <a:r>
              <a:rPr lang="pl-PL" dirty="0" smtClean="0"/>
              <a:t> FDC, </a:t>
            </a:r>
            <a:r>
              <a:rPr lang="pl-PL" dirty="0" err="1" smtClean="0"/>
              <a:t>Welle</a:t>
            </a:r>
            <a:r>
              <a:rPr lang="pl-PL" dirty="0" smtClean="0"/>
              <a:t> and Swiss </a:t>
            </a:r>
            <a:r>
              <a:rPr lang="pl-PL" dirty="0" err="1" smtClean="0"/>
              <a:t>switches</a:t>
            </a:r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9045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HTM </a:t>
            </a:r>
            <a:r>
              <a:rPr lang="pl-PL" dirty="0" err="1" smtClean="0"/>
              <a:t>servers</a:t>
            </a:r>
            <a:r>
              <a:rPr lang="pl-PL" dirty="0" smtClean="0"/>
              <a:t> (same as DCNM)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smtClean="0"/>
              <a:t>rdcctidcnva01p -&gt; </a:t>
            </a:r>
            <a:r>
              <a:rPr lang="pl-PL" dirty="0" err="1" smtClean="0"/>
              <a:t>primary</a:t>
            </a:r>
            <a:r>
              <a:rPr lang="pl-PL" dirty="0" smtClean="0"/>
              <a:t> </a:t>
            </a:r>
            <a:r>
              <a:rPr lang="pl-PL" dirty="0" err="1" smtClean="0"/>
              <a:t>instance</a:t>
            </a:r>
            <a:r>
              <a:rPr lang="pl-PL" dirty="0" smtClean="0"/>
              <a:t> for HDS RDC 9513’s (in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) and HDS CGC 9513/9710/9148’s (</a:t>
            </a:r>
            <a:r>
              <a:rPr lang="pl-PL" dirty="0" err="1" smtClean="0"/>
              <a:t>entire</a:t>
            </a:r>
            <a:r>
              <a:rPr lang="pl-PL" dirty="0" smtClean="0"/>
              <a:t>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)</a:t>
            </a:r>
          </a:p>
          <a:p>
            <a:r>
              <a:rPr lang="pl-PL" dirty="0" smtClean="0"/>
              <a:t>rdcctidcnva02p -&gt; </a:t>
            </a:r>
            <a:r>
              <a:rPr lang="pl-PL" dirty="0" err="1" smtClean="0"/>
              <a:t>standby</a:t>
            </a:r>
            <a:r>
              <a:rPr lang="pl-PL" dirty="0" smtClean="0"/>
              <a:t> </a:t>
            </a:r>
            <a:r>
              <a:rPr lang="pl-PL" dirty="0" err="1" smtClean="0"/>
              <a:t>instance</a:t>
            </a:r>
            <a:r>
              <a:rPr lang="pl-PL" dirty="0" smtClean="0"/>
              <a:t> for HDS RDC 9513’s (in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) and HDS CGC 9513/9710/9148’s (</a:t>
            </a:r>
            <a:r>
              <a:rPr lang="pl-PL" dirty="0" err="1" smtClean="0"/>
              <a:t>entire</a:t>
            </a:r>
            <a:r>
              <a:rPr lang="pl-PL" dirty="0" smtClean="0"/>
              <a:t>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)</a:t>
            </a:r>
          </a:p>
          <a:p>
            <a:r>
              <a:rPr lang="pl-PL" dirty="0"/>
              <a:t>f</a:t>
            </a:r>
            <a:r>
              <a:rPr lang="pl-PL" dirty="0" smtClean="0"/>
              <a:t>dcctidcnva01p -&gt; </a:t>
            </a:r>
            <a:r>
              <a:rPr lang="pl-PL" dirty="0" err="1" smtClean="0"/>
              <a:t>primary</a:t>
            </a:r>
            <a:r>
              <a:rPr lang="pl-PL" dirty="0" smtClean="0"/>
              <a:t> </a:t>
            </a:r>
            <a:r>
              <a:rPr lang="pl-PL" dirty="0" err="1" smtClean="0"/>
              <a:t>instance</a:t>
            </a:r>
            <a:r>
              <a:rPr lang="pl-PL" dirty="0" smtClean="0"/>
              <a:t> for HDS FDC 9513’s (in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)</a:t>
            </a:r>
          </a:p>
          <a:p>
            <a:r>
              <a:rPr lang="pl-PL" dirty="0" smtClean="0"/>
              <a:t>fdcctidcnva02p -&gt; </a:t>
            </a:r>
            <a:r>
              <a:rPr lang="pl-PL" dirty="0" err="1" smtClean="0"/>
              <a:t>standby</a:t>
            </a:r>
            <a:r>
              <a:rPr lang="pl-PL" dirty="0" smtClean="0"/>
              <a:t> </a:t>
            </a:r>
            <a:r>
              <a:rPr lang="pl-PL" dirty="0" err="1" smtClean="0"/>
              <a:t>instance</a:t>
            </a:r>
            <a:r>
              <a:rPr lang="pl-PL" dirty="0" smtClean="0"/>
              <a:t> for HDS FDC 9513’s (in </a:t>
            </a:r>
            <a:r>
              <a:rPr lang="pl-PL" dirty="0" err="1" smtClean="0"/>
              <a:t>Ruby</a:t>
            </a:r>
            <a:r>
              <a:rPr lang="pl-PL" dirty="0" smtClean="0"/>
              <a:t>/</a:t>
            </a:r>
            <a:r>
              <a:rPr lang="pl-PL" dirty="0" err="1" smtClean="0"/>
              <a:t>Jade</a:t>
            </a:r>
            <a:r>
              <a:rPr lang="pl-PL" dirty="0" smtClean="0"/>
              <a:t>)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415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HCS 8 </a:t>
            </a:r>
            <a:r>
              <a:rPr lang="pl-PL" dirty="0" err="1" smtClean="0"/>
              <a:t>servers</a:t>
            </a:r>
            <a:r>
              <a:rPr lang="pl-PL" dirty="0" smtClean="0"/>
              <a:t> (</a:t>
            </a:r>
            <a:r>
              <a:rPr lang="pl-PL" dirty="0" err="1" smtClean="0"/>
              <a:t>VMs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l</a:t>
            </a:r>
            <a:r>
              <a:rPr lang="pl-PL" dirty="0" smtClean="0"/>
              <a:t>dnctisvhm002 -&gt; </a:t>
            </a:r>
            <a:r>
              <a:rPr lang="pl-PL" dirty="0" err="1" smtClean="0"/>
              <a:t>all</a:t>
            </a:r>
            <a:r>
              <a:rPr lang="pl-PL" dirty="0" smtClean="0"/>
              <a:t> RDC and CGC VSP+HUSVM </a:t>
            </a:r>
            <a:r>
              <a:rPr lang="pl-PL" dirty="0" err="1" smtClean="0"/>
              <a:t>arrays</a:t>
            </a:r>
            <a:endParaRPr lang="pl-PL" dirty="0" smtClean="0"/>
          </a:p>
          <a:p>
            <a:r>
              <a:rPr lang="pl-PL" dirty="0" smtClean="0"/>
              <a:t>ffctisvhm002dr -&gt; </a:t>
            </a:r>
            <a:r>
              <a:rPr lang="pl-PL" dirty="0" err="1" smtClean="0"/>
              <a:t>all</a:t>
            </a:r>
            <a:r>
              <a:rPr lang="pl-PL" dirty="0" smtClean="0"/>
              <a:t> FDC VSP+HUSVM </a:t>
            </a:r>
            <a:r>
              <a:rPr lang="pl-PL" dirty="0" err="1" smtClean="0"/>
              <a:t>arrays</a:t>
            </a:r>
            <a:endParaRPr lang="pl-PL" dirty="0" smtClean="0"/>
          </a:p>
          <a:p>
            <a:r>
              <a:rPr lang="pl-PL" dirty="0" smtClean="0"/>
              <a:t>Linux </a:t>
            </a:r>
            <a:r>
              <a:rPr lang="pl-PL" dirty="0" err="1" smtClean="0"/>
              <a:t>components</a:t>
            </a:r>
            <a:r>
              <a:rPr lang="pl-PL" dirty="0" smtClean="0"/>
              <a:t> </a:t>
            </a:r>
            <a:r>
              <a:rPr lang="pl-PL" dirty="0" err="1" smtClean="0"/>
              <a:t>running</a:t>
            </a:r>
            <a:r>
              <a:rPr lang="pl-PL" dirty="0" smtClean="0"/>
              <a:t> on Linux VMAX </a:t>
            </a:r>
            <a:r>
              <a:rPr lang="pl-PL" dirty="0" err="1" smtClean="0"/>
              <a:t>hosts</a:t>
            </a:r>
            <a:r>
              <a:rPr lang="pl-PL" dirty="0" smtClean="0"/>
              <a:t> (</a:t>
            </a:r>
            <a:r>
              <a:rPr lang="pl-PL" dirty="0" err="1" smtClean="0"/>
              <a:t>e.g</a:t>
            </a:r>
            <a:r>
              <a:rPr lang="pl-PL" dirty="0" smtClean="0"/>
              <a:t>. rgcctisanla01p/rgcctisanla02p for RDC etc.)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5581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U4V </a:t>
            </a:r>
            <a:r>
              <a:rPr lang="pl-PL" dirty="0" err="1" smtClean="0"/>
              <a:t>servers</a:t>
            </a:r>
            <a:r>
              <a:rPr lang="pl-PL" dirty="0" smtClean="0"/>
              <a:t> (</a:t>
            </a:r>
            <a:r>
              <a:rPr lang="pl-PL" dirty="0" err="1" smtClean="0"/>
              <a:t>VMs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U4V </a:t>
            </a:r>
            <a:r>
              <a:rPr lang="pl-PL" dirty="0" err="1" smtClean="0"/>
              <a:t>VMs</a:t>
            </a:r>
            <a:r>
              <a:rPr lang="pl-PL" dirty="0" smtClean="0"/>
              <a:t> </a:t>
            </a:r>
            <a:r>
              <a:rPr lang="pl-PL" dirty="0" err="1" smtClean="0"/>
              <a:t>talking</a:t>
            </a:r>
            <a:r>
              <a:rPr lang="pl-PL" dirty="0" smtClean="0"/>
              <a:t> </a:t>
            </a:r>
            <a:r>
              <a:rPr lang="pl-PL" dirty="0" err="1" smtClean="0"/>
              <a:t>oo</a:t>
            </a:r>
            <a:r>
              <a:rPr lang="pl-PL" dirty="0" smtClean="0"/>
              <a:t> </a:t>
            </a:r>
            <a:r>
              <a:rPr lang="pl-PL" dirty="0" err="1" smtClean="0"/>
              <a:t>arrays</a:t>
            </a:r>
            <a:r>
              <a:rPr lang="pl-PL" dirty="0" smtClean="0"/>
              <a:t> via SYMAPI </a:t>
            </a:r>
            <a:r>
              <a:rPr lang="pl-PL" dirty="0" err="1" smtClean="0"/>
              <a:t>server</a:t>
            </a:r>
            <a:r>
              <a:rPr lang="pl-PL" dirty="0" smtClean="0"/>
              <a:t> on Linux management </a:t>
            </a:r>
            <a:r>
              <a:rPr lang="pl-PL" dirty="0" err="1" smtClean="0"/>
              <a:t>hosts</a:t>
            </a:r>
            <a:endParaRPr lang="pl-PL" dirty="0" smtClean="0"/>
          </a:p>
          <a:p>
            <a:r>
              <a:rPr lang="pl-PL" dirty="0" smtClean="0"/>
              <a:t>ldnctispa001/ldnctispa002 -&gt; RDC </a:t>
            </a:r>
            <a:r>
              <a:rPr lang="pl-PL" dirty="0" err="1" smtClean="0"/>
              <a:t>arrays</a:t>
            </a:r>
            <a:r>
              <a:rPr lang="pl-PL" dirty="0" smtClean="0"/>
              <a:t> (</a:t>
            </a:r>
            <a:r>
              <a:rPr lang="pl-PL" dirty="0" err="1" smtClean="0"/>
              <a:t>divided</a:t>
            </a:r>
            <a:r>
              <a:rPr lang="pl-PL" dirty="0" smtClean="0"/>
              <a:t> 50/50 </a:t>
            </a:r>
            <a:r>
              <a:rPr lang="pl-PL" dirty="0" err="1" smtClean="0"/>
              <a:t>between</a:t>
            </a:r>
            <a:r>
              <a:rPr lang="pl-PL" dirty="0" smtClean="0"/>
              <a:t> the </a:t>
            </a:r>
            <a:r>
              <a:rPr lang="pl-PL" dirty="0" err="1" smtClean="0"/>
              <a:t>two</a:t>
            </a:r>
            <a:r>
              <a:rPr lang="pl-PL" dirty="0" smtClean="0"/>
              <a:t> </a:t>
            </a:r>
            <a:r>
              <a:rPr lang="pl-PL" dirty="0" err="1" smtClean="0"/>
              <a:t>instances</a:t>
            </a:r>
            <a:r>
              <a:rPr lang="pl-PL" dirty="0" smtClean="0"/>
              <a:t>)</a:t>
            </a:r>
          </a:p>
          <a:p>
            <a:r>
              <a:rPr lang="pl-PL" dirty="0" smtClean="0"/>
              <a:t>fftctispa001/fftctispa002 -&gt; FDC </a:t>
            </a:r>
            <a:r>
              <a:rPr lang="pl-PL" dirty="0" err="1" smtClean="0"/>
              <a:t>arrays</a:t>
            </a:r>
            <a:r>
              <a:rPr lang="pl-PL" dirty="0" smtClean="0"/>
              <a:t> (</a:t>
            </a:r>
            <a:r>
              <a:rPr lang="pl-PL" dirty="0" err="1" smtClean="0"/>
              <a:t>divided</a:t>
            </a:r>
            <a:r>
              <a:rPr lang="pl-PL" dirty="0" smtClean="0"/>
              <a:t> 50/50 </a:t>
            </a:r>
            <a:r>
              <a:rPr lang="pl-PL" dirty="0" err="1" smtClean="0"/>
              <a:t>between</a:t>
            </a:r>
            <a:r>
              <a:rPr lang="pl-PL" dirty="0" smtClean="0"/>
              <a:t> the </a:t>
            </a:r>
            <a:r>
              <a:rPr lang="pl-PL" dirty="0" err="1" smtClean="0"/>
              <a:t>two</a:t>
            </a:r>
            <a:r>
              <a:rPr lang="pl-PL" dirty="0" smtClean="0"/>
              <a:t> </a:t>
            </a:r>
            <a:r>
              <a:rPr lang="pl-PL" dirty="0" err="1" smtClean="0"/>
              <a:t>instances</a:t>
            </a:r>
            <a:r>
              <a:rPr lang="pl-PL" dirty="0" smtClean="0"/>
              <a:t>)</a:t>
            </a:r>
          </a:p>
          <a:p>
            <a:r>
              <a:rPr lang="pl-PL" dirty="0" smtClean="0"/>
              <a:t>No U4V for CGC, </a:t>
            </a:r>
            <a:r>
              <a:rPr lang="pl-PL" dirty="0" err="1" smtClean="0"/>
              <a:t>Welle</a:t>
            </a:r>
            <a:r>
              <a:rPr lang="pl-PL" dirty="0" smtClean="0"/>
              <a:t> and Swiss </a:t>
            </a:r>
            <a:r>
              <a:rPr lang="pl-PL" dirty="0" err="1" smtClean="0"/>
              <a:t>DCs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101584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ESRS </a:t>
            </a:r>
            <a:r>
              <a:rPr lang="pl-PL" dirty="0" err="1" smtClean="0"/>
              <a:t>gateways</a:t>
            </a:r>
            <a:r>
              <a:rPr lang="pl-PL" dirty="0" smtClean="0"/>
              <a:t> (</a:t>
            </a:r>
            <a:r>
              <a:rPr lang="pl-PL" dirty="0" err="1" smtClean="0"/>
              <a:t>VMs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3 </a:t>
            </a:r>
            <a:r>
              <a:rPr lang="pl-PL" dirty="0" err="1" smtClean="0"/>
              <a:t>VMs</a:t>
            </a:r>
            <a:r>
              <a:rPr lang="pl-PL" dirty="0" smtClean="0"/>
              <a:t> in RDC (ldnctisvea004/ldnctisvea005/ ldnctisvea006)</a:t>
            </a:r>
          </a:p>
          <a:p>
            <a:r>
              <a:rPr lang="pl-PL" dirty="0" smtClean="0"/>
              <a:t>3 </a:t>
            </a:r>
            <a:r>
              <a:rPr lang="pl-PL" dirty="0" err="1" smtClean="0"/>
              <a:t>VMs</a:t>
            </a:r>
            <a:r>
              <a:rPr lang="pl-PL" dirty="0" smtClean="0"/>
              <a:t> in FDC (ffctisvea004/ffctisvea005/ ffctisvea006)</a:t>
            </a:r>
          </a:p>
          <a:p>
            <a:r>
              <a:rPr lang="pl-PL" dirty="0" smtClean="0"/>
              <a:t>Gateways with same </a:t>
            </a:r>
            <a:r>
              <a:rPr lang="pl-PL" dirty="0" err="1" smtClean="0"/>
              <a:t>number</a:t>
            </a:r>
            <a:r>
              <a:rPr lang="pl-PL" dirty="0" smtClean="0"/>
              <a:t> </a:t>
            </a:r>
            <a:r>
              <a:rPr lang="pl-PL" dirty="0" err="1" smtClean="0"/>
              <a:t>create</a:t>
            </a:r>
            <a:r>
              <a:rPr lang="pl-PL" dirty="0" smtClean="0"/>
              <a:t> a HA </a:t>
            </a:r>
            <a:r>
              <a:rPr lang="pl-PL" dirty="0" err="1" smtClean="0"/>
              <a:t>pair</a:t>
            </a:r>
            <a:endParaRPr lang="pl-PL" dirty="0" smtClean="0"/>
          </a:p>
          <a:p>
            <a:r>
              <a:rPr lang="pl-PL" dirty="0" smtClean="0"/>
              <a:t>Devices </a:t>
            </a:r>
            <a:r>
              <a:rPr lang="pl-PL" dirty="0" err="1" smtClean="0"/>
              <a:t>spread</a:t>
            </a:r>
            <a:r>
              <a:rPr lang="pl-PL" dirty="0" smtClean="0"/>
              <a:t> </a:t>
            </a:r>
            <a:r>
              <a:rPr lang="pl-PL" dirty="0" err="1" smtClean="0"/>
              <a:t>across</a:t>
            </a:r>
            <a:r>
              <a:rPr lang="pl-PL" dirty="0" smtClean="0"/>
              <a:t> </a:t>
            </a:r>
            <a:r>
              <a:rPr lang="pl-PL" dirty="0" err="1" smtClean="0"/>
              <a:t>those</a:t>
            </a:r>
            <a:r>
              <a:rPr lang="pl-PL" dirty="0" smtClean="0"/>
              <a:t> 3 HA </a:t>
            </a:r>
            <a:r>
              <a:rPr lang="pl-PL" dirty="0" err="1" smtClean="0"/>
              <a:t>pairs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86281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XiV</a:t>
            </a:r>
            <a:r>
              <a:rPr lang="pl-PL" dirty="0" smtClean="0"/>
              <a:t> and VNX management </a:t>
            </a:r>
            <a:r>
              <a:rPr lang="pl-PL" dirty="0" err="1" smtClean="0"/>
              <a:t>hosts</a:t>
            </a:r>
            <a:r>
              <a:rPr lang="pl-PL" dirty="0" smtClean="0"/>
              <a:t> (</a:t>
            </a:r>
            <a:r>
              <a:rPr lang="pl-PL" dirty="0" err="1" smtClean="0"/>
              <a:t>VMs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r</a:t>
            </a:r>
            <a:r>
              <a:rPr lang="pl-PL" dirty="0" smtClean="0"/>
              <a:t>gcctisanla03p -&gt; Linux XCLI+XRSC </a:t>
            </a:r>
            <a:r>
              <a:rPr lang="pl-PL" dirty="0" err="1" smtClean="0"/>
              <a:t>proxy</a:t>
            </a:r>
            <a:r>
              <a:rPr lang="pl-PL" dirty="0" smtClean="0"/>
              <a:t> for RDC/FDC </a:t>
            </a:r>
            <a:r>
              <a:rPr lang="pl-PL" dirty="0" err="1" smtClean="0"/>
              <a:t>XiV</a:t>
            </a:r>
            <a:r>
              <a:rPr lang="pl-PL" dirty="0" smtClean="0"/>
              <a:t> </a:t>
            </a:r>
            <a:r>
              <a:rPr lang="pl-PL" dirty="0" err="1" smtClean="0"/>
              <a:t>arrays</a:t>
            </a:r>
            <a:r>
              <a:rPr lang="pl-PL" dirty="0" smtClean="0"/>
              <a:t>; ISIS for RDC </a:t>
            </a:r>
            <a:r>
              <a:rPr lang="pl-PL" dirty="0" err="1" smtClean="0"/>
              <a:t>arrays</a:t>
            </a:r>
            <a:r>
              <a:rPr lang="pl-PL" dirty="0" smtClean="0"/>
              <a:t> </a:t>
            </a:r>
            <a:r>
              <a:rPr lang="pl-PL" dirty="0" err="1" smtClean="0"/>
              <a:t>only</a:t>
            </a:r>
            <a:endParaRPr lang="pl-PL" dirty="0" smtClean="0"/>
          </a:p>
          <a:p>
            <a:r>
              <a:rPr lang="pl-PL" dirty="0"/>
              <a:t>f</a:t>
            </a:r>
            <a:r>
              <a:rPr lang="pl-PL" dirty="0" smtClean="0"/>
              <a:t>gcctisanla03p -&gt; Linux XCLI+XRSC </a:t>
            </a:r>
            <a:r>
              <a:rPr lang="pl-PL" dirty="0" err="1" smtClean="0"/>
              <a:t>proxy</a:t>
            </a:r>
            <a:r>
              <a:rPr lang="pl-PL" dirty="0" smtClean="0"/>
              <a:t> for RDC/FDC </a:t>
            </a:r>
            <a:r>
              <a:rPr lang="pl-PL" dirty="0" err="1" smtClean="0"/>
              <a:t>XiV</a:t>
            </a:r>
            <a:r>
              <a:rPr lang="pl-PL" dirty="0" smtClean="0"/>
              <a:t> </a:t>
            </a:r>
            <a:r>
              <a:rPr lang="pl-PL" dirty="0" err="1" smtClean="0"/>
              <a:t>arrays</a:t>
            </a:r>
            <a:r>
              <a:rPr lang="pl-PL" dirty="0" smtClean="0"/>
              <a:t>; ISIS for FDC </a:t>
            </a:r>
            <a:r>
              <a:rPr lang="pl-PL" dirty="0" err="1" smtClean="0"/>
              <a:t>arrays</a:t>
            </a:r>
            <a:r>
              <a:rPr lang="pl-PL" dirty="0" smtClean="0"/>
              <a:t> </a:t>
            </a:r>
            <a:r>
              <a:rPr lang="pl-PL" dirty="0" err="1" smtClean="0"/>
              <a:t>only</a:t>
            </a:r>
            <a:endParaRPr lang="pl-PL" dirty="0" smtClean="0"/>
          </a:p>
          <a:p>
            <a:r>
              <a:rPr lang="pl-PL" dirty="0" smtClean="0"/>
              <a:t>ldnctisanav001/ldnctisanav002/ffctisanav001/ffctisanav002 – Windows XCLI/XGUI/XTOP for RDC/FDC </a:t>
            </a:r>
            <a:r>
              <a:rPr lang="pl-PL" dirty="0" err="1" smtClean="0"/>
              <a:t>XiV’s</a:t>
            </a:r>
            <a:endParaRPr lang="pl-PL" dirty="0" smtClean="0"/>
          </a:p>
          <a:p>
            <a:r>
              <a:rPr lang="pl-PL" dirty="0" err="1" smtClean="0"/>
              <a:t>These</a:t>
            </a:r>
            <a:r>
              <a:rPr lang="pl-PL" dirty="0" smtClean="0"/>
              <a:t> 4 Windows </a:t>
            </a:r>
            <a:r>
              <a:rPr lang="pl-PL" dirty="0" err="1" smtClean="0"/>
              <a:t>VMs</a:t>
            </a:r>
            <a:r>
              <a:rPr lang="pl-PL" dirty="0" smtClean="0"/>
              <a:t> </a:t>
            </a:r>
            <a:r>
              <a:rPr lang="pl-PL" dirty="0" err="1" smtClean="0"/>
              <a:t>also</a:t>
            </a:r>
            <a:r>
              <a:rPr lang="pl-PL" dirty="0" smtClean="0"/>
              <a:t> </a:t>
            </a:r>
            <a:r>
              <a:rPr lang="pl-PL" dirty="0" err="1" smtClean="0"/>
              <a:t>have</a:t>
            </a:r>
            <a:r>
              <a:rPr lang="pl-PL" dirty="0" smtClean="0"/>
              <a:t> </a:t>
            </a:r>
            <a:r>
              <a:rPr lang="pl-PL" dirty="0" err="1" smtClean="0"/>
              <a:t>Unisphere</a:t>
            </a:r>
            <a:r>
              <a:rPr lang="pl-PL" dirty="0" smtClean="0"/>
              <a:t> for VNX </a:t>
            </a:r>
            <a:r>
              <a:rPr lang="pl-PL" dirty="0" err="1" smtClean="0"/>
              <a:t>installed</a:t>
            </a:r>
            <a:r>
              <a:rPr lang="pl-PL" dirty="0" smtClean="0"/>
              <a:t> to </a:t>
            </a:r>
            <a:r>
              <a:rPr lang="pl-PL" dirty="0" err="1" smtClean="0"/>
              <a:t>manage</a:t>
            </a:r>
            <a:r>
              <a:rPr lang="pl-PL" dirty="0" smtClean="0"/>
              <a:t> </a:t>
            </a:r>
            <a:r>
              <a:rPr lang="pl-PL" dirty="0" err="1" smtClean="0"/>
              <a:t>all</a:t>
            </a:r>
            <a:r>
              <a:rPr lang="pl-PL" dirty="0" smtClean="0"/>
              <a:t> EMEA VNX/CX4/AX4 </a:t>
            </a:r>
            <a:r>
              <a:rPr lang="pl-PL" dirty="0" err="1" smtClean="0"/>
              <a:t>arrays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6635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RDP to Windows </a:t>
            </a:r>
            <a:r>
              <a:rPr lang="pl-PL" dirty="0" err="1" smtClean="0"/>
              <a:t>hosts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EMEA </a:t>
            </a:r>
            <a:r>
              <a:rPr lang="pl-PL" dirty="0" err="1" smtClean="0"/>
              <a:t>has</a:t>
            </a:r>
            <a:r>
              <a:rPr lang="pl-PL" dirty="0" smtClean="0"/>
              <a:t> </a:t>
            </a:r>
            <a:r>
              <a:rPr lang="pl-PL" dirty="0" err="1" smtClean="0"/>
              <a:t>never</a:t>
            </a:r>
            <a:r>
              <a:rPr lang="pl-PL" dirty="0" smtClean="0"/>
              <a:t> </a:t>
            </a:r>
            <a:r>
              <a:rPr lang="pl-PL" dirty="0" err="1" smtClean="0"/>
              <a:t>purchased</a:t>
            </a:r>
            <a:r>
              <a:rPr lang="pl-PL" dirty="0" smtClean="0"/>
              <a:t> terminal </a:t>
            </a:r>
            <a:r>
              <a:rPr lang="pl-PL" dirty="0" err="1" smtClean="0"/>
              <a:t>server</a:t>
            </a:r>
            <a:r>
              <a:rPr lang="pl-PL" dirty="0" smtClean="0"/>
              <a:t> </a:t>
            </a:r>
            <a:r>
              <a:rPr lang="pl-PL" dirty="0" err="1" smtClean="0"/>
              <a:t>licenses</a:t>
            </a:r>
            <a:r>
              <a:rPr lang="pl-PL" dirty="0" smtClean="0"/>
              <a:t> for Windows </a:t>
            </a:r>
            <a:r>
              <a:rPr lang="pl-PL" dirty="0" err="1" smtClean="0"/>
              <a:t>VMs</a:t>
            </a:r>
            <a:endParaRPr lang="pl-PL" dirty="0" smtClean="0"/>
          </a:p>
          <a:p>
            <a:r>
              <a:rPr lang="pl-PL" dirty="0" err="1" smtClean="0"/>
              <a:t>Hence</a:t>
            </a:r>
            <a:r>
              <a:rPr lang="pl-PL" dirty="0" smtClean="0"/>
              <a:t> </a:t>
            </a:r>
            <a:r>
              <a:rPr lang="pl-PL" dirty="0" err="1" smtClean="0"/>
              <a:t>only</a:t>
            </a:r>
            <a:r>
              <a:rPr lang="pl-PL" dirty="0" smtClean="0"/>
              <a:t> 2 </a:t>
            </a:r>
            <a:r>
              <a:rPr lang="pl-PL" dirty="0" err="1" smtClean="0"/>
              <a:t>concurrent</a:t>
            </a:r>
            <a:r>
              <a:rPr lang="pl-PL" dirty="0" smtClean="0"/>
              <a:t> </a:t>
            </a:r>
            <a:r>
              <a:rPr lang="pl-PL" dirty="0" err="1" smtClean="0"/>
              <a:t>user</a:t>
            </a:r>
            <a:r>
              <a:rPr lang="pl-PL" dirty="0" smtClean="0"/>
              <a:t> </a:t>
            </a:r>
            <a:r>
              <a:rPr lang="pl-PL" dirty="0" err="1" smtClean="0"/>
              <a:t>sessions</a:t>
            </a:r>
            <a:r>
              <a:rPr lang="pl-PL" dirty="0" smtClean="0"/>
              <a:t> via RDP per VM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3767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54A6DDAA36B5469B33E8EA3579B836" ma:contentTypeVersion="0" ma:contentTypeDescription="Create a new document." ma:contentTypeScope="" ma:versionID="e747e77ea3e0bb325957bbf3c770293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62D275-83E7-416C-A7C6-24ADA5D10BD1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0CD4DD7-3E60-4566-B026-09D8A6B4F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E0796C8-76A3-41C0-B4B8-F20E71F465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908</Words>
  <Application>Microsoft Office PowerPoint</Application>
  <PresentationFormat>On-screen Show (4:3)</PresentationFormat>
  <Paragraphs>105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Motyw pakietu Office</vt:lpstr>
      <vt:lpstr>EMEA SAN Environment</vt:lpstr>
      <vt:lpstr>EMEA DC’s with SAN equipment</vt:lpstr>
      <vt:lpstr>EMEA SAN Arrays</vt:lpstr>
      <vt:lpstr>EMEA SAN Arrays – cont’d</vt:lpstr>
      <vt:lpstr>EMEA VMAX Replication</vt:lpstr>
      <vt:lpstr>EMEA SAN Fabrics - disk</vt:lpstr>
      <vt:lpstr>EMEA SAN Fabrics – disk – cont’d</vt:lpstr>
      <vt:lpstr>EMEA tape fabrics</vt:lpstr>
      <vt:lpstr>EMEA tape fabrics – cont’d</vt:lpstr>
      <vt:lpstr>EMEA Replication fabrics</vt:lpstr>
      <vt:lpstr>Switch vendors</vt:lpstr>
      <vt:lpstr>Mgmt servers - VMAX</vt:lpstr>
      <vt:lpstr>Mgmt servers – VMAX – cont’d</vt:lpstr>
      <vt:lpstr>DCNM servers (VM’s)</vt:lpstr>
      <vt:lpstr>RADIUS servers (same as DCNM)</vt:lpstr>
      <vt:lpstr>HTM servers (same as DCNM)</vt:lpstr>
      <vt:lpstr>HCS 8 servers (VMs)</vt:lpstr>
      <vt:lpstr>U4V servers (VMs)</vt:lpstr>
      <vt:lpstr>ESRS gateways (VMs)</vt:lpstr>
      <vt:lpstr>XiV and VNX management hosts (VMs)</vt:lpstr>
      <vt:lpstr>RDP to Windows hosts</vt:lpstr>
    </vt:vector>
  </TitlesOfParts>
  <Company>Citigroup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EMEA SAN Environment</dc:title>
  <dc:creator>Klos, Zbigniew [CCC-OT_IT]</dc:creator>
  <cp:lastModifiedBy>Ashok Kumar Reddy</cp:lastModifiedBy>
  <cp:revision>19</cp:revision>
  <dcterms:created xsi:type="dcterms:W3CDTF">2015-09-19T10:05:20Z</dcterms:created>
  <dcterms:modified xsi:type="dcterms:W3CDTF">2016-01-13T07:09:47Z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0x0101002754A6DDAA36B5469B33E8EA3579B836</vt:lpwstr>
  </property>
</Properties>
</file>