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6"/>
  </p:notesMasterIdLst>
  <p:handoutMasterIdLst>
    <p:handoutMasterId r:id="rId27"/>
  </p:handoutMasterIdLst>
  <p:sldIdLst>
    <p:sldId id="269" r:id="rId6"/>
    <p:sldId id="340" r:id="rId7"/>
    <p:sldId id="341" r:id="rId8"/>
    <p:sldId id="342" r:id="rId9"/>
    <p:sldId id="343" r:id="rId10"/>
    <p:sldId id="359" r:id="rId11"/>
    <p:sldId id="344" r:id="rId12"/>
    <p:sldId id="351" r:id="rId13"/>
    <p:sldId id="347" r:id="rId14"/>
    <p:sldId id="348" r:id="rId15"/>
    <p:sldId id="345" r:id="rId16"/>
    <p:sldId id="349" r:id="rId17"/>
    <p:sldId id="350" r:id="rId18"/>
    <p:sldId id="353" r:id="rId19"/>
    <p:sldId id="352" r:id="rId20"/>
    <p:sldId id="354" r:id="rId21"/>
    <p:sldId id="355" r:id="rId22"/>
    <p:sldId id="356" r:id="rId23"/>
    <p:sldId id="357" r:id="rId24"/>
    <p:sldId id="358" r:id="rId25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EFE"/>
    <a:srgbClr val="FEFFFE"/>
    <a:srgbClr val="FFFEFE"/>
    <a:srgbClr val="FFFFFE"/>
    <a:srgbClr val="FFFEFF"/>
    <a:srgbClr val="FEFFFF"/>
    <a:srgbClr val="9E3039"/>
    <a:srgbClr val="614D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43" autoAdjust="0"/>
    <p:restoredTop sz="89203" autoAdjust="0"/>
  </p:normalViewPr>
  <p:slideViewPr>
    <p:cSldViewPr>
      <p:cViewPr varScale="1">
        <p:scale>
          <a:sx n="95" d="100"/>
          <a:sy n="95" d="100"/>
        </p:scale>
        <p:origin x="-366" y="-90"/>
      </p:cViewPr>
      <p:guideLst>
        <p:guide orient="horz" pos="816"/>
        <p:guide orient="horz" pos="3840"/>
        <p:guide orient="horz" pos="2214"/>
        <p:guide orient="horz" pos="1100"/>
        <p:guide pos="737"/>
        <p:guide pos="5520"/>
        <p:guide pos="3110"/>
        <p:guide pos="2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-1974" y="-11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39063" y="8728075"/>
            <a:ext cx="66015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/>
            </a:lvl1pPr>
          </a:lstStyle>
          <a:p>
            <a:pPr>
              <a:defRPr/>
            </a:pPr>
            <a:fld id="{2792DA9F-74B0-40AE-BFA4-5566EEEA6A07}" type="slidenum">
              <a:rPr lang="en-US" smtClean="0">
                <a:solidFill>
                  <a:schemeClr val="bg2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92527" name="Text Box 15"/>
          <p:cNvSpPr txBox="1">
            <a:spLocks noChangeArrowheads="1"/>
          </p:cNvSpPr>
          <p:nvPr/>
        </p:nvSpPr>
        <p:spPr bwMode="auto">
          <a:xfrm>
            <a:off x="533400" y="8839200"/>
            <a:ext cx="2016125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chemeClr val="bg2"/>
                </a:solidFill>
                <a:cs typeface="Arial" charset="0"/>
              </a:rPr>
              <a:t>© </a:t>
            </a:r>
            <a:r>
              <a:rPr lang="en-US" sz="1000" dirty="0" smtClean="0">
                <a:solidFill>
                  <a:schemeClr val="bg2"/>
                </a:solidFill>
              </a:rPr>
              <a:t>2011 </a:t>
            </a:r>
            <a:r>
              <a:rPr lang="en-US" sz="1000" dirty="0" err="1">
                <a:solidFill>
                  <a:schemeClr val="bg2"/>
                </a:solidFill>
              </a:rPr>
              <a:t>NetApp</a:t>
            </a:r>
            <a:r>
              <a:rPr lang="en-US" sz="1000" dirty="0">
                <a:solidFill>
                  <a:schemeClr val="bg2"/>
                </a:solidFill>
              </a:rPr>
              <a:t>.  All rights reserved.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745580" y="8798603"/>
            <a:ext cx="2971800" cy="2390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algn="ctr"/>
            <a:r>
              <a:rPr lang="en-US" sz="1000" smtClean="0">
                <a:solidFill>
                  <a:schemeClr val="bg2"/>
                </a:solidFill>
              </a:rPr>
              <a:t>NetApp Confidential - For Internal Use Only</a:t>
            </a:r>
            <a:endParaRPr 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0985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9200" y="304800"/>
            <a:ext cx="4419600" cy="3314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28600" y="3810000"/>
            <a:ext cx="6400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905997" y="8807670"/>
            <a:ext cx="8366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5924FFC-41EC-40A6-8CA1-699214E458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hidden">
          <a:xfrm>
            <a:off x="457200" y="8839200"/>
            <a:ext cx="2016125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chemeClr val="bg2"/>
                </a:solidFill>
                <a:cs typeface="Arial" charset="0"/>
              </a:rPr>
              <a:t>© </a:t>
            </a:r>
            <a:r>
              <a:rPr lang="en-US" sz="1000" dirty="0" smtClean="0">
                <a:solidFill>
                  <a:schemeClr val="bg2"/>
                </a:solidFill>
              </a:rPr>
              <a:t>2011 </a:t>
            </a:r>
            <a:r>
              <a:rPr lang="en-US" sz="1000" dirty="0" err="1">
                <a:solidFill>
                  <a:schemeClr val="bg2"/>
                </a:solidFill>
              </a:rPr>
              <a:t>NetApp</a:t>
            </a:r>
            <a:r>
              <a:rPr lang="en-US" sz="1000" dirty="0">
                <a:solidFill>
                  <a:schemeClr val="bg2"/>
                </a:solidFill>
              </a:rPr>
              <a:t>.  All rights reserved.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805739" y="8737558"/>
            <a:ext cx="3342398" cy="29920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NetApp Confidential - For Internal Use Only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351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1682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3492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5175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6858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CB7F30-5760-4E32-8022-702D8A7F2905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copyright-en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8174" y="6548058"/>
            <a:ext cx="2317395" cy="233742"/>
          </a:xfrm>
          <a:prstGeom prst="rect">
            <a:avLst/>
          </a:prstGeom>
        </p:spPr>
      </p:pic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349250" y="3629025"/>
            <a:ext cx="4127331" cy="1678210"/>
          </a:xfrm>
        </p:spPr>
        <p:txBody>
          <a:bodyPr>
            <a:noAutofit/>
          </a:bodyPr>
          <a:lstStyle>
            <a:lvl1pPr marL="0" indent="0">
              <a:buFont typeface="Wingdings 2" pitchFamily="18" charset="2"/>
              <a:buNone/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 bwMode="black">
          <a:xfrm>
            <a:off x="349250" y="1746249"/>
            <a:ext cx="4118134" cy="1765301"/>
          </a:xfrm>
        </p:spPr>
        <p:txBody>
          <a:bodyPr tIns="0" bIns="0" anchor="b"/>
          <a:lstStyle>
            <a:lvl1pPr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1856" y="317258"/>
            <a:ext cx="1054977" cy="123444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52524" y="426955"/>
            <a:ext cx="1436523" cy="186610"/>
          </a:xfrm>
          <a:prstGeom prst="rect">
            <a:avLst/>
          </a:prstGeom>
        </p:spPr>
      </p:pic>
      <p:sp>
        <p:nvSpPr>
          <p:cNvPr id="5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539817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8F08185-882F-4F21-B6AB-5D917FCFAB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4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542992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  <p:grpSp>
        <p:nvGrpSpPr>
          <p:cNvPr id="12" name="Group 8"/>
          <p:cNvGrpSpPr>
            <a:grpSpLocks noChangeAspect="1"/>
          </p:cNvGrpSpPr>
          <p:nvPr userDrawn="1"/>
        </p:nvGrpSpPr>
        <p:grpSpPr bwMode="gray">
          <a:xfrm flipH="1">
            <a:off x="5219427" y="1295400"/>
            <a:ext cx="2933973" cy="4267200"/>
            <a:chOff x="1308" y="164"/>
            <a:chExt cx="2698" cy="3924"/>
          </a:xfrm>
        </p:grpSpPr>
        <p:sp>
          <p:nvSpPr>
            <p:cNvPr id="13" name="AutoShape 7"/>
            <p:cNvSpPr>
              <a:spLocks noChangeAspect="1" noChangeArrowheads="1" noTextEdit="1"/>
            </p:cNvSpPr>
            <p:nvPr userDrawn="1"/>
          </p:nvSpPr>
          <p:spPr bwMode="gray">
            <a:xfrm>
              <a:off x="1308" y="184"/>
              <a:ext cx="2698" cy="3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gray">
            <a:xfrm>
              <a:off x="1756" y="3918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BB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gray">
            <a:xfrm>
              <a:off x="1470" y="3430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0 w 6"/>
                <a:gd name="T3" fmla="*/ 18 h 18"/>
                <a:gd name="T4" fmla="*/ 4 w 6"/>
                <a:gd name="T5" fmla="*/ 4 h 18"/>
                <a:gd name="T6" fmla="*/ 6 w 6"/>
                <a:gd name="T7" fmla="*/ 0 h 18"/>
                <a:gd name="T8" fmla="*/ 6 w 6"/>
                <a:gd name="T9" fmla="*/ 0 h 18"/>
                <a:gd name="T10" fmla="*/ 4 w 6"/>
                <a:gd name="T11" fmla="*/ 10 h 18"/>
                <a:gd name="T12" fmla="*/ 0 w 6"/>
                <a:gd name="T13" fmla="*/ 18 h 18"/>
                <a:gd name="T14" fmla="*/ 0 w 6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0" y="18"/>
                  </a:lnTo>
                  <a:lnTo>
                    <a:pt x="4" y="4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10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BB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1"/>
            <p:cNvSpPr>
              <a:spLocks/>
            </p:cNvSpPr>
            <p:nvPr userDrawn="1"/>
          </p:nvSpPr>
          <p:spPr bwMode="gray">
            <a:xfrm>
              <a:off x="1758" y="3898"/>
              <a:ext cx="52" cy="20"/>
            </a:xfrm>
            <a:custGeom>
              <a:avLst/>
              <a:gdLst>
                <a:gd name="T0" fmla="*/ 52 w 52"/>
                <a:gd name="T1" fmla="*/ 0 h 20"/>
                <a:gd name="T2" fmla="*/ 52 w 52"/>
                <a:gd name="T3" fmla="*/ 0 h 20"/>
                <a:gd name="T4" fmla="*/ 42 w 52"/>
                <a:gd name="T5" fmla="*/ 10 h 20"/>
                <a:gd name="T6" fmla="*/ 34 w 52"/>
                <a:gd name="T7" fmla="*/ 14 h 20"/>
                <a:gd name="T8" fmla="*/ 28 w 52"/>
                <a:gd name="T9" fmla="*/ 14 h 20"/>
                <a:gd name="T10" fmla="*/ 22 w 52"/>
                <a:gd name="T11" fmla="*/ 16 h 20"/>
                <a:gd name="T12" fmla="*/ 22 w 52"/>
                <a:gd name="T13" fmla="*/ 16 h 20"/>
                <a:gd name="T14" fmla="*/ 0 w 52"/>
                <a:gd name="T15" fmla="*/ 20 h 20"/>
                <a:gd name="T16" fmla="*/ 0 w 52"/>
                <a:gd name="T17" fmla="*/ 20 h 20"/>
                <a:gd name="T18" fmla="*/ 10 w 52"/>
                <a:gd name="T19" fmla="*/ 16 h 20"/>
                <a:gd name="T20" fmla="*/ 22 w 52"/>
                <a:gd name="T21" fmla="*/ 16 h 20"/>
                <a:gd name="T22" fmla="*/ 28 w 52"/>
                <a:gd name="T23" fmla="*/ 14 h 20"/>
                <a:gd name="T24" fmla="*/ 36 w 52"/>
                <a:gd name="T25" fmla="*/ 12 h 20"/>
                <a:gd name="T26" fmla="*/ 44 w 52"/>
                <a:gd name="T27" fmla="*/ 6 h 20"/>
                <a:gd name="T28" fmla="*/ 52 w 52"/>
                <a:gd name="T29" fmla="*/ 0 h 20"/>
                <a:gd name="T30" fmla="*/ 52 w 52"/>
                <a:gd name="T3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" h="20">
                  <a:moveTo>
                    <a:pt x="52" y="0"/>
                  </a:moveTo>
                  <a:lnTo>
                    <a:pt x="52" y="0"/>
                  </a:lnTo>
                  <a:lnTo>
                    <a:pt x="42" y="10"/>
                  </a:lnTo>
                  <a:lnTo>
                    <a:pt x="34" y="14"/>
                  </a:lnTo>
                  <a:lnTo>
                    <a:pt x="28" y="14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0" y="16"/>
                  </a:lnTo>
                  <a:lnTo>
                    <a:pt x="22" y="16"/>
                  </a:lnTo>
                  <a:lnTo>
                    <a:pt x="28" y="14"/>
                  </a:lnTo>
                  <a:lnTo>
                    <a:pt x="36" y="12"/>
                  </a:lnTo>
                  <a:lnTo>
                    <a:pt x="44" y="6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BB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2"/>
            <p:cNvSpPr>
              <a:spLocks/>
            </p:cNvSpPr>
            <p:nvPr userDrawn="1"/>
          </p:nvSpPr>
          <p:spPr bwMode="gray">
            <a:xfrm>
              <a:off x="1828" y="2508"/>
              <a:ext cx="4" cy="8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0 w 4"/>
                <a:gd name="T5" fmla="*/ 0 h 8"/>
                <a:gd name="T6" fmla="*/ 2 w 4"/>
                <a:gd name="T7" fmla="*/ 4 h 8"/>
                <a:gd name="T8" fmla="*/ 4 w 4"/>
                <a:gd name="T9" fmla="*/ 8 h 8"/>
                <a:gd name="T10" fmla="*/ 4 w 4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4"/>
                  </a:lnTo>
                  <a:lnTo>
                    <a:pt x="4" y="8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FBB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3"/>
            <p:cNvSpPr>
              <a:spLocks/>
            </p:cNvSpPr>
            <p:nvPr userDrawn="1"/>
          </p:nvSpPr>
          <p:spPr bwMode="gray">
            <a:xfrm>
              <a:off x="1412" y="1564"/>
              <a:ext cx="444" cy="2372"/>
            </a:xfrm>
            <a:custGeom>
              <a:avLst/>
              <a:gdLst>
                <a:gd name="T0" fmla="*/ 442 w 444"/>
                <a:gd name="T1" fmla="*/ 1036 h 2372"/>
                <a:gd name="T2" fmla="*/ 432 w 444"/>
                <a:gd name="T3" fmla="*/ 1022 h 2372"/>
                <a:gd name="T4" fmla="*/ 438 w 444"/>
                <a:gd name="T5" fmla="*/ 984 h 2372"/>
                <a:gd name="T6" fmla="*/ 434 w 444"/>
                <a:gd name="T7" fmla="*/ 934 h 2372"/>
                <a:gd name="T8" fmla="*/ 436 w 444"/>
                <a:gd name="T9" fmla="*/ 918 h 2372"/>
                <a:gd name="T10" fmla="*/ 432 w 444"/>
                <a:gd name="T11" fmla="*/ 892 h 2372"/>
                <a:gd name="T12" fmla="*/ 438 w 444"/>
                <a:gd name="T13" fmla="*/ 874 h 2372"/>
                <a:gd name="T14" fmla="*/ 432 w 444"/>
                <a:gd name="T15" fmla="*/ 816 h 2372"/>
                <a:gd name="T16" fmla="*/ 444 w 444"/>
                <a:gd name="T17" fmla="*/ 636 h 2372"/>
                <a:gd name="T18" fmla="*/ 432 w 444"/>
                <a:gd name="T19" fmla="*/ 612 h 2372"/>
                <a:gd name="T20" fmla="*/ 436 w 444"/>
                <a:gd name="T21" fmla="*/ 550 h 2372"/>
                <a:gd name="T22" fmla="*/ 432 w 444"/>
                <a:gd name="T23" fmla="*/ 486 h 2372"/>
                <a:gd name="T24" fmla="*/ 436 w 444"/>
                <a:gd name="T25" fmla="*/ 398 h 2372"/>
                <a:gd name="T26" fmla="*/ 436 w 444"/>
                <a:gd name="T27" fmla="*/ 330 h 2372"/>
                <a:gd name="T28" fmla="*/ 436 w 444"/>
                <a:gd name="T29" fmla="*/ 292 h 2372"/>
                <a:gd name="T30" fmla="*/ 438 w 444"/>
                <a:gd name="T31" fmla="*/ 256 h 2372"/>
                <a:gd name="T32" fmla="*/ 434 w 444"/>
                <a:gd name="T33" fmla="*/ 206 h 2372"/>
                <a:gd name="T34" fmla="*/ 436 w 444"/>
                <a:gd name="T35" fmla="*/ 156 h 2372"/>
                <a:gd name="T36" fmla="*/ 432 w 444"/>
                <a:gd name="T37" fmla="*/ 102 h 2372"/>
                <a:gd name="T38" fmla="*/ 430 w 444"/>
                <a:gd name="T39" fmla="*/ 8 h 2372"/>
                <a:gd name="T40" fmla="*/ 412 w 444"/>
                <a:gd name="T41" fmla="*/ 4 h 2372"/>
                <a:gd name="T42" fmla="*/ 320 w 444"/>
                <a:gd name="T43" fmla="*/ 144 h 2372"/>
                <a:gd name="T44" fmla="*/ 80 w 444"/>
                <a:gd name="T45" fmla="*/ 530 h 2372"/>
                <a:gd name="T46" fmla="*/ 190 w 444"/>
                <a:gd name="T47" fmla="*/ 528 h 2372"/>
                <a:gd name="T48" fmla="*/ 312 w 444"/>
                <a:gd name="T49" fmla="*/ 538 h 2372"/>
                <a:gd name="T50" fmla="*/ 342 w 444"/>
                <a:gd name="T51" fmla="*/ 588 h 2372"/>
                <a:gd name="T52" fmla="*/ 334 w 444"/>
                <a:gd name="T53" fmla="*/ 628 h 2372"/>
                <a:gd name="T54" fmla="*/ 268 w 444"/>
                <a:gd name="T55" fmla="*/ 956 h 2372"/>
                <a:gd name="T56" fmla="*/ 264 w 444"/>
                <a:gd name="T57" fmla="*/ 980 h 2372"/>
                <a:gd name="T58" fmla="*/ 210 w 444"/>
                <a:gd name="T59" fmla="*/ 1224 h 2372"/>
                <a:gd name="T60" fmla="*/ 198 w 444"/>
                <a:gd name="T61" fmla="*/ 1278 h 2372"/>
                <a:gd name="T62" fmla="*/ 172 w 444"/>
                <a:gd name="T63" fmla="*/ 1416 h 2372"/>
                <a:gd name="T64" fmla="*/ 160 w 444"/>
                <a:gd name="T65" fmla="*/ 1488 h 2372"/>
                <a:gd name="T66" fmla="*/ 136 w 444"/>
                <a:gd name="T67" fmla="*/ 1608 h 2372"/>
                <a:gd name="T68" fmla="*/ 130 w 444"/>
                <a:gd name="T69" fmla="*/ 1676 h 2372"/>
                <a:gd name="T70" fmla="*/ 108 w 444"/>
                <a:gd name="T71" fmla="*/ 1754 h 2372"/>
                <a:gd name="T72" fmla="*/ 86 w 444"/>
                <a:gd name="T73" fmla="*/ 1864 h 2372"/>
                <a:gd name="T74" fmla="*/ 76 w 444"/>
                <a:gd name="T75" fmla="*/ 1934 h 2372"/>
                <a:gd name="T76" fmla="*/ 70 w 444"/>
                <a:gd name="T77" fmla="*/ 1980 h 2372"/>
                <a:gd name="T78" fmla="*/ 48 w 444"/>
                <a:gd name="T79" fmla="*/ 2074 h 2372"/>
                <a:gd name="T80" fmla="*/ 18 w 444"/>
                <a:gd name="T81" fmla="*/ 2216 h 2372"/>
                <a:gd name="T82" fmla="*/ 10 w 444"/>
                <a:gd name="T83" fmla="*/ 2260 h 2372"/>
                <a:gd name="T84" fmla="*/ 4 w 444"/>
                <a:gd name="T85" fmla="*/ 2300 h 2372"/>
                <a:gd name="T86" fmla="*/ 4 w 444"/>
                <a:gd name="T87" fmla="*/ 2328 h 2372"/>
                <a:gd name="T88" fmla="*/ 54 w 444"/>
                <a:gd name="T89" fmla="*/ 2368 h 2372"/>
                <a:gd name="T90" fmla="*/ 116 w 444"/>
                <a:gd name="T91" fmla="*/ 2370 h 2372"/>
                <a:gd name="T92" fmla="*/ 168 w 444"/>
                <a:gd name="T93" fmla="*/ 2368 h 2372"/>
                <a:gd name="T94" fmla="*/ 230 w 444"/>
                <a:gd name="T95" fmla="*/ 2356 h 2372"/>
                <a:gd name="T96" fmla="*/ 352 w 444"/>
                <a:gd name="T97" fmla="*/ 2350 h 2372"/>
                <a:gd name="T98" fmla="*/ 408 w 444"/>
                <a:gd name="T99" fmla="*/ 2338 h 2372"/>
                <a:gd name="T100" fmla="*/ 412 w 444"/>
                <a:gd name="T101" fmla="*/ 2326 h 2372"/>
                <a:gd name="T102" fmla="*/ 424 w 444"/>
                <a:gd name="T103" fmla="*/ 2264 h 2372"/>
                <a:gd name="T104" fmla="*/ 428 w 444"/>
                <a:gd name="T105" fmla="*/ 2160 h 2372"/>
                <a:gd name="T106" fmla="*/ 430 w 444"/>
                <a:gd name="T107" fmla="*/ 2028 h 2372"/>
                <a:gd name="T108" fmla="*/ 434 w 444"/>
                <a:gd name="T109" fmla="*/ 1830 h 2372"/>
                <a:gd name="T110" fmla="*/ 428 w 444"/>
                <a:gd name="T111" fmla="*/ 1730 h 2372"/>
                <a:gd name="T112" fmla="*/ 434 w 444"/>
                <a:gd name="T113" fmla="*/ 1654 h 2372"/>
                <a:gd name="T114" fmla="*/ 442 w 444"/>
                <a:gd name="T115" fmla="*/ 1528 h 2372"/>
                <a:gd name="T116" fmla="*/ 436 w 444"/>
                <a:gd name="T117" fmla="*/ 1484 h 2372"/>
                <a:gd name="T118" fmla="*/ 438 w 444"/>
                <a:gd name="T119" fmla="*/ 1352 h 2372"/>
                <a:gd name="T120" fmla="*/ 440 w 444"/>
                <a:gd name="T121" fmla="*/ 1294 h 2372"/>
                <a:gd name="T122" fmla="*/ 442 w 444"/>
                <a:gd name="T123" fmla="*/ 1128 h 2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4" h="2372">
                  <a:moveTo>
                    <a:pt x="442" y="1128"/>
                  </a:moveTo>
                  <a:lnTo>
                    <a:pt x="442" y="1128"/>
                  </a:lnTo>
                  <a:lnTo>
                    <a:pt x="440" y="1138"/>
                  </a:lnTo>
                  <a:lnTo>
                    <a:pt x="440" y="1138"/>
                  </a:lnTo>
                  <a:lnTo>
                    <a:pt x="438" y="1136"/>
                  </a:lnTo>
                  <a:lnTo>
                    <a:pt x="438" y="1136"/>
                  </a:lnTo>
                  <a:lnTo>
                    <a:pt x="440" y="1116"/>
                  </a:lnTo>
                  <a:lnTo>
                    <a:pt x="442" y="1090"/>
                  </a:lnTo>
                  <a:lnTo>
                    <a:pt x="442" y="1036"/>
                  </a:lnTo>
                  <a:lnTo>
                    <a:pt x="442" y="1036"/>
                  </a:lnTo>
                  <a:lnTo>
                    <a:pt x="442" y="1036"/>
                  </a:lnTo>
                  <a:lnTo>
                    <a:pt x="440" y="1018"/>
                  </a:lnTo>
                  <a:lnTo>
                    <a:pt x="438" y="1016"/>
                  </a:lnTo>
                  <a:lnTo>
                    <a:pt x="436" y="1016"/>
                  </a:lnTo>
                  <a:lnTo>
                    <a:pt x="436" y="1016"/>
                  </a:lnTo>
                  <a:lnTo>
                    <a:pt x="436" y="1036"/>
                  </a:lnTo>
                  <a:lnTo>
                    <a:pt x="434" y="1040"/>
                  </a:lnTo>
                  <a:lnTo>
                    <a:pt x="434" y="1042"/>
                  </a:lnTo>
                  <a:lnTo>
                    <a:pt x="434" y="1042"/>
                  </a:lnTo>
                  <a:lnTo>
                    <a:pt x="432" y="1022"/>
                  </a:lnTo>
                  <a:lnTo>
                    <a:pt x="434" y="1012"/>
                  </a:lnTo>
                  <a:lnTo>
                    <a:pt x="434" y="1006"/>
                  </a:lnTo>
                  <a:lnTo>
                    <a:pt x="436" y="1004"/>
                  </a:lnTo>
                  <a:lnTo>
                    <a:pt x="438" y="1002"/>
                  </a:lnTo>
                  <a:lnTo>
                    <a:pt x="440" y="1000"/>
                  </a:lnTo>
                  <a:lnTo>
                    <a:pt x="440" y="992"/>
                  </a:lnTo>
                  <a:lnTo>
                    <a:pt x="440" y="978"/>
                  </a:lnTo>
                  <a:lnTo>
                    <a:pt x="440" y="978"/>
                  </a:lnTo>
                  <a:lnTo>
                    <a:pt x="440" y="984"/>
                  </a:lnTo>
                  <a:lnTo>
                    <a:pt x="438" y="984"/>
                  </a:lnTo>
                  <a:lnTo>
                    <a:pt x="436" y="978"/>
                  </a:lnTo>
                  <a:lnTo>
                    <a:pt x="440" y="962"/>
                  </a:lnTo>
                  <a:lnTo>
                    <a:pt x="436" y="970"/>
                  </a:lnTo>
                  <a:lnTo>
                    <a:pt x="436" y="970"/>
                  </a:lnTo>
                  <a:lnTo>
                    <a:pt x="434" y="964"/>
                  </a:lnTo>
                  <a:lnTo>
                    <a:pt x="434" y="956"/>
                  </a:lnTo>
                  <a:lnTo>
                    <a:pt x="436" y="938"/>
                  </a:lnTo>
                  <a:lnTo>
                    <a:pt x="436" y="940"/>
                  </a:lnTo>
                  <a:lnTo>
                    <a:pt x="436" y="940"/>
                  </a:lnTo>
                  <a:lnTo>
                    <a:pt x="434" y="934"/>
                  </a:lnTo>
                  <a:lnTo>
                    <a:pt x="434" y="932"/>
                  </a:lnTo>
                  <a:lnTo>
                    <a:pt x="432" y="936"/>
                  </a:lnTo>
                  <a:lnTo>
                    <a:pt x="430" y="944"/>
                  </a:lnTo>
                  <a:lnTo>
                    <a:pt x="430" y="944"/>
                  </a:lnTo>
                  <a:lnTo>
                    <a:pt x="432" y="934"/>
                  </a:lnTo>
                  <a:lnTo>
                    <a:pt x="430" y="922"/>
                  </a:lnTo>
                  <a:lnTo>
                    <a:pt x="430" y="914"/>
                  </a:lnTo>
                  <a:lnTo>
                    <a:pt x="432" y="904"/>
                  </a:lnTo>
                  <a:lnTo>
                    <a:pt x="436" y="918"/>
                  </a:lnTo>
                  <a:lnTo>
                    <a:pt x="436" y="918"/>
                  </a:lnTo>
                  <a:lnTo>
                    <a:pt x="436" y="910"/>
                  </a:lnTo>
                  <a:lnTo>
                    <a:pt x="436" y="902"/>
                  </a:lnTo>
                  <a:lnTo>
                    <a:pt x="434" y="896"/>
                  </a:lnTo>
                  <a:lnTo>
                    <a:pt x="436" y="888"/>
                  </a:lnTo>
                  <a:lnTo>
                    <a:pt x="436" y="888"/>
                  </a:lnTo>
                  <a:lnTo>
                    <a:pt x="434" y="888"/>
                  </a:lnTo>
                  <a:lnTo>
                    <a:pt x="434" y="888"/>
                  </a:lnTo>
                  <a:lnTo>
                    <a:pt x="434" y="894"/>
                  </a:lnTo>
                  <a:lnTo>
                    <a:pt x="432" y="898"/>
                  </a:lnTo>
                  <a:lnTo>
                    <a:pt x="432" y="892"/>
                  </a:lnTo>
                  <a:lnTo>
                    <a:pt x="432" y="892"/>
                  </a:lnTo>
                  <a:lnTo>
                    <a:pt x="432" y="878"/>
                  </a:lnTo>
                  <a:lnTo>
                    <a:pt x="434" y="868"/>
                  </a:lnTo>
                  <a:lnTo>
                    <a:pt x="436" y="864"/>
                  </a:lnTo>
                  <a:lnTo>
                    <a:pt x="436" y="862"/>
                  </a:lnTo>
                  <a:lnTo>
                    <a:pt x="436" y="862"/>
                  </a:lnTo>
                  <a:lnTo>
                    <a:pt x="436" y="868"/>
                  </a:lnTo>
                  <a:lnTo>
                    <a:pt x="436" y="874"/>
                  </a:lnTo>
                  <a:lnTo>
                    <a:pt x="436" y="874"/>
                  </a:lnTo>
                  <a:lnTo>
                    <a:pt x="438" y="874"/>
                  </a:lnTo>
                  <a:lnTo>
                    <a:pt x="438" y="872"/>
                  </a:lnTo>
                  <a:lnTo>
                    <a:pt x="440" y="864"/>
                  </a:lnTo>
                  <a:lnTo>
                    <a:pt x="442" y="852"/>
                  </a:lnTo>
                  <a:lnTo>
                    <a:pt x="444" y="840"/>
                  </a:lnTo>
                  <a:lnTo>
                    <a:pt x="438" y="852"/>
                  </a:lnTo>
                  <a:lnTo>
                    <a:pt x="440" y="808"/>
                  </a:lnTo>
                  <a:lnTo>
                    <a:pt x="440" y="808"/>
                  </a:lnTo>
                  <a:lnTo>
                    <a:pt x="438" y="814"/>
                  </a:lnTo>
                  <a:lnTo>
                    <a:pt x="434" y="816"/>
                  </a:lnTo>
                  <a:lnTo>
                    <a:pt x="432" y="816"/>
                  </a:lnTo>
                  <a:lnTo>
                    <a:pt x="430" y="818"/>
                  </a:lnTo>
                  <a:lnTo>
                    <a:pt x="430" y="818"/>
                  </a:lnTo>
                  <a:lnTo>
                    <a:pt x="438" y="754"/>
                  </a:lnTo>
                  <a:lnTo>
                    <a:pt x="442" y="718"/>
                  </a:lnTo>
                  <a:lnTo>
                    <a:pt x="442" y="682"/>
                  </a:lnTo>
                  <a:lnTo>
                    <a:pt x="436" y="710"/>
                  </a:lnTo>
                  <a:lnTo>
                    <a:pt x="436" y="710"/>
                  </a:lnTo>
                  <a:lnTo>
                    <a:pt x="436" y="686"/>
                  </a:lnTo>
                  <a:lnTo>
                    <a:pt x="438" y="668"/>
                  </a:lnTo>
                  <a:lnTo>
                    <a:pt x="444" y="636"/>
                  </a:lnTo>
                  <a:lnTo>
                    <a:pt x="444" y="636"/>
                  </a:lnTo>
                  <a:lnTo>
                    <a:pt x="440" y="640"/>
                  </a:lnTo>
                  <a:lnTo>
                    <a:pt x="436" y="644"/>
                  </a:lnTo>
                  <a:lnTo>
                    <a:pt x="430" y="666"/>
                  </a:lnTo>
                  <a:lnTo>
                    <a:pt x="430" y="666"/>
                  </a:lnTo>
                  <a:lnTo>
                    <a:pt x="430" y="648"/>
                  </a:lnTo>
                  <a:lnTo>
                    <a:pt x="430" y="630"/>
                  </a:lnTo>
                  <a:lnTo>
                    <a:pt x="430" y="616"/>
                  </a:lnTo>
                  <a:lnTo>
                    <a:pt x="430" y="614"/>
                  </a:lnTo>
                  <a:lnTo>
                    <a:pt x="432" y="612"/>
                  </a:lnTo>
                  <a:lnTo>
                    <a:pt x="434" y="614"/>
                  </a:lnTo>
                  <a:lnTo>
                    <a:pt x="434" y="614"/>
                  </a:lnTo>
                  <a:lnTo>
                    <a:pt x="434" y="598"/>
                  </a:lnTo>
                  <a:lnTo>
                    <a:pt x="434" y="578"/>
                  </a:lnTo>
                  <a:lnTo>
                    <a:pt x="428" y="606"/>
                  </a:lnTo>
                  <a:lnTo>
                    <a:pt x="428" y="606"/>
                  </a:lnTo>
                  <a:lnTo>
                    <a:pt x="432" y="560"/>
                  </a:lnTo>
                  <a:lnTo>
                    <a:pt x="434" y="546"/>
                  </a:lnTo>
                  <a:lnTo>
                    <a:pt x="436" y="544"/>
                  </a:lnTo>
                  <a:lnTo>
                    <a:pt x="436" y="550"/>
                  </a:lnTo>
                  <a:lnTo>
                    <a:pt x="436" y="550"/>
                  </a:lnTo>
                  <a:lnTo>
                    <a:pt x="438" y="526"/>
                  </a:lnTo>
                  <a:lnTo>
                    <a:pt x="436" y="522"/>
                  </a:lnTo>
                  <a:lnTo>
                    <a:pt x="434" y="520"/>
                  </a:lnTo>
                  <a:lnTo>
                    <a:pt x="432" y="520"/>
                  </a:lnTo>
                  <a:lnTo>
                    <a:pt x="430" y="518"/>
                  </a:lnTo>
                  <a:lnTo>
                    <a:pt x="430" y="512"/>
                  </a:lnTo>
                  <a:lnTo>
                    <a:pt x="430" y="512"/>
                  </a:lnTo>
                  <a:lnTo>
                    <a:pt x="432" y="486"/>
                  </a:lnTo>
                  <a:lnTo>
                    <a:pt x="432" y="486"/>
                  </a:lnTo>
                  <a:lnTo>
                    <a:pt x="434" y="486"/>
                  </a:lnTo>
                  <a:lnTo>
                    <a:pt x="434" y="488"/>
                  </a:lnTo>
                  <a:lnTo>
                    <a:pt x="436" y="488"/>
                  </a:lnTo>
                  <a:lnTo>
                    <a:pt x="438" y="468"/>
                  </a:lnTo>
                  <a:lnTo>
                    <a:pt x="438" y="470"/>
                  </a:lnTo>
                  <a:lnTo>
                    <a:pt x="438" y="470"/>
                  </a:lnTo>
                  <a:lnTo>
                    <a:pt x="438" y="450"/>
                  </a:lnTo>
                  <a:lnTo>
                    <a:pt x="438" y="432"/>
                  </a:lnTo>
                  <a:lnTo>
                    <a:pt x="436" y="398"/>
                  </a:lnTo>
                  <a:lnTo>
                    <a:pt x="436" y="398"/>
                  </a:lnTo>
                  <a:lnTo>
                    <a:pt x="434" y="406"/>
                  </a:lnTo>
                  <a:lnTo>
                    <a:pt x="434" y="406"/>
                  </a:lnTo>
                  <a:lnTo>
                    <a:pt x="432" y="378"/>
                  </a:lnTo>
                  <a:lnTo>
                    <a:pt x="430" y="362"/>
                  </a:lnTo>
                  <a:lnTo>
                    <a:pt x="432" y="342"/>
                  </a:lnTo>
                  <a:lnTo>
                    <a:pt x="434" y="362"/>
                  </a:lnTo>
                  <a:lnTo>
                    <a:pt x="434" y="362"/>
                  </a:lnTo>
                  <a:lnTo>
                    <a:pt x="434" y="336"/>
                  </a:lnTo>
                  <a:lnTo>
                    <a:pt x="434" y="336"/>
                  </a:lnTo>
                  <a:lnTo>
                    <a:pt x="436" y="330"/>
                  </a:lnTo>
                  <a:lnTo>
                    <a:pt x="436" y="330"/>
                  </a:lnTo>
                  <a:lnTo>
                    <a:pt x="438" y="332"/>
                  </a:lnTo>
                  <a:lnTo>
                    <a:pt x="438" y="332"/>
                  </a:lnTo>
                  <a:lnTo>
                    <a:pt x="438" y="310"/>
                  </a:lnTo>
                  <a:lnTo>
                    <a:pt x="436" y="302"/>
                  </a:lnTo>
                  <a:lnTo>
                    <a:pt x="436" y="302"/>
                  </a:lnTo>
                  <a:lnTo>
                    <a:pt x="434" y="304"/>
                  </a:lnTo>
                  <a:lnTo>
                    <a:pt x="434" y="304"/>
                  </a:lnTo>
                  <a:lnTo>
                    <a:pt x="436" y="294"/>
                  </a:lnTo>
                  <a:lnTo>
                    <a:pt x="436" y="292"/>
                  </a:lnTo>
                  <a:lnTo>
                    <a:pt x="438" y="292"/>
                  </a:lnTo>
                  <a:lnTo>
                    <a:pt x="440" y="294"/>
                  </a:lnTo>
                  <a:lnTo>
                    <a:pt x="440" y="294"/>
                  </a:lnTo>
                  <a:lnTo>
                    <a:pt x="438" y="284"/>
                  </a:lnTo>
                  <a:lnTo>
                    <a:pt x="438" y="284"/>
                  </a:lnTo>
                  <a:lnTo>
                    <a:pt x="438" y="284"/>
                  </a:lnTo>
                  <a:lnTo>
                    <a:pt x="436" y="288"/>
                  </a:lnTo>
                  <a:lnTo>
                    <a:pt x="434" y="290"/>
                  </a:lnTo>
                  <a:lnTo>
                    <a:pt x="434" y="290"/>
                  </a:lnTo>
                  <a:lnTo>
                    <a:pt x="438" y="256"/>
                  </a:lnTo>
                  <a:lnTo>
                    <a:pt x="438" y="240"/>
                  </a:lnTo>
                  <a:lnTo>
                    <a:pt x="436" y="222"/>
                  </a:lnTo>
                  <a:lnTo>
                    <a:pt x="436" y="222"/>
                  </a:lnTo>
                  <a:lnTo>
                    <a:pt x="434" y="234"/>
                  </a:lnTo>
                  <a:lnTo>
                    <a:pt x="434" y="236"/>
                  </a:lnTo>
                  <a:lnTo>
                    <a:pt x="432" y="232"/>
                  </a:lnTo>
                  <a:lnTo>
                    <a:pt x="432" y="232"/>
                  </a:lnTo>
                  <a:lnTo>
                    <a:pt x="432" y="208"/>
                  </a:lnTo>
                  <a:lnTo>
                    <a:pt x="434" y="206"/>
                  </a:lnTo>
                  <a:lnTo>
                    <a:pt x="434" y="206"/>
                  </a:lnTo>
                  <a:lnTo>
                    <a:pt x="436" y="206"/>
                  </a:lnTo>
                  <a:lnTo>
                    <a:pt x="436" y="206"/>
                  </a:lnTo>
                  <a:lnTo>
                    <a:pt x="438" y="188"/>
                  </a:lnTo>
                  <a:lnTo>
                    <a:pt x="438" y="188"/>
                  </a:lnTo>
                  <a:lnTo>
                    <a:pt x="436" y="196"/>
                  </a:lnTo>
                  <a:lnTo>
                    <a:pt x="434" y="198"/>
                  </a:lnTo>
                  <a:lnTo>
                    <a:pt x="432" y="196"/>
                  </a:lnTo>
                  <a:lnTo>
                    <a:pt x="438" y="148"/>
                  </a:lnTo>
                  <a:lnTo>
                    <a:pt x="438" y="148"/>
                  </a:lnTo>
                  <a:lnTo>
                    <a:pt x="436" y="156"/>
                  </a:lnTo>
                  <a:lnTo>
                    <a:pt x="436" y="158"/>
                  </a:lnTo>
                  <a:lnTo>
                    <a:pt x="434" y="158"/>
                  </a:lnTo>
                  <a:lnTo>
                    <a:pt x="434" y="158"/>
                  </a:lnTo>
                  <a:lnTo>
                    <a:pt x="434" y="140"/>
                  </a:lnTo>
                  <a:lnTo>
                    <a:pt x="436" y="126"/>
                  </a:lnTo>
                  <a:lnTo>
                    <a:pt x="438" y="138"/>
                  </a:lnTo>
                  <a:lnTo>
                    <a:pt x="438" y="138"/>
                  </a:lnTo>
                  <a:lnTo>
                    <a:pt x="436" y="110"/>
                  </a:lnTo>
                  <a:lnTo>
                    <a:pt x="434" y="104"/>
                  </a:lnTo>
                  <a:lnTo>
                    <a:pt x="432" y="102"/>
                  </a:lnTo>
                  <a:lnTo>
                    <a:pt x="430" y="100"/>
                  </a:lnTo>
                  <a:lnTo>
                    <a:pt x="430" y="98"/>
                  </a:lnTo>
                  <a:lnTo>
                    <a:pt x="428" y="76"/>
                  </a:lnTo>
                  <a:lnTo>
                    <a:pt x="432" y="72"/>
                  </a:lnTo>
                  <a:lnTo>
                    <a:pt x="432" y="72"/>
                  </a:lnTo>
                  <a:lnTo>
                    <a:pt x="430" y="64"/>
                  </a:lnTo>
                  <a:lnTo>
                    <a:pt x="430" y="48"/>
                  </a:lnTo>
                  <a:lnTo>
                    <a:pt x="432" y="20"/>
                  </a:lnTo>
                  <a:lnTo>
                    <a:pt x="432" y="20"/>
                  </a:lnTo>
                  <a:lnTo>
                    <a:pt x="430" y="8"/>
                  </a:lnTo>
                  <a:lnTo>
                    <a:pt x="430" y="8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28" y="2"/>
                  </a:lnTo>
                  <a:lnTo>
                    <a:pt x="424" y="0"/>
                  </a:lnTo>
                  <a:lnTo>
                    <a:pt x="420" y="0"/>
                  </a:lnTo>
                  <a:lnTo>
                    <a:pt x="418" y="0"/>
                  </a:lnTo>
                  <a:lnTo>
                    <a:pt x="418" y="0"/>
                  </a:lnTo>
                  <a:lnTo>
                    <a:pt x="414" y="2"/>
                  </a:lnTo>
                  <a:lnTo>
                    <a:pt x="412" y="4"/>
                  </a:lnTo>
                  <a:lnTo>
                    <a:pt x="412" y="8"/>
                  </a:lnTo>
                  <a:lnTo>
                    <a:pt x="412" y="8"/>
                  </a:lnTo>
                  <a:lnTo>
                    <a:pt x="410" y="12"/>
                  </a:lnTo>
                  <a:lnTo>
                    <a:pt x="410" y="12"/>
                  </a:lnTo>
                  <a:lnTo>
                    <a:pt x="412" y="12"/>
                  </a:lnTo>
                  <a:lnTo>
                    <a:pt x="418" y="8"/>
                  </a:lnTo>
                  <a:lnTo>
                    <a:pt x="418" y="8"/>
                  </a:lnTo>
                  <a:lnTo>
                    <a:pt x="418" y="12"/>
                  </a:lnTo>
                  <a:lnTo>
                    <a:pt x="418" y="12"/>
                  </a:lnTo>
                  <a:lnTo>
                    <a:pt x="320" y="144"/>
                  </a:lnTo>
                  <a:lnTo>
                    <a:pt x="208" y="300"/>
                  </a:lnTo>
                  <a:lnTo>
                    <a:pt x="114" y="432"/>
                  </a:lnTo>
                  <a:lnTo>
                    <a:pt x="68" y="500"/>
                  </a:lnTo>
                  <a:lnTo>
                    <a:pt x="68" y="500"/>
                  </a:lnTo>
                  <a:lnTo>
                    <a:pt x="62" y="510"/>
                  </a:lnTo>
                  <a:lnTo>
                    <a:pt x="58" y="518"/>
                  </a:lnTo>
                  <a:lnTo>
                    <a:pt x="58" y="524"/>
                  </a:lnTo>
                  <a:lnTo>
                    <a:pt x="62" y="526"/>
                  </a:lnTo>
                  <a:lnTo>
                    <a:pt x="68" y="530"/>
                  </a:lnTo>
                  <a:lnTo>
                    <a:pt x="80" y="530"/>
                  </a:lnTo>
                  <a:lnTo>
                    <a:pt x="116" y="530"/>
                  </a:lnTo>
                  <a:lnTo>
                    <a:pt x="116" y="530"/>
                  </a:lnTo>
                  <a:lnTo>
                    <a:pt x="132" y="530"/>
                  </a:lnTo>
                  <a:lnTo>
                    <a:pt x="132" y="530"/>
                  </a:lnTo>
                  <a:lnTo>
                    <a:pt x="152" y="530"/>
                  </a:lnTo>
                  <a:lnTo>
                    <a:pt x="176" y="530"/>
                  </a:lnTo>
                  <a:lnTo>
                    <a:pt x="176" y="530"/>
                  </a:lnTo>
                  <a:lnTo>
                    <a:pt x="172" y="528"/>
                  </a:lnTo>
                  <a:lnTo>
                    <a:pt x="172" y="528"/>
                  </a:lnTo>
                  <a:lnTo>
                    <a:pt x="190" y="528"/>
                  </a:lnTo>
                  <a:lnTo>
                    <a:pt x="190" y="528"/>
                  </a:lnTo>
                  <a:lnTo>
                    <a:pt x="190" y="528"/>
                  </a:lnTo>
                  <a:lnTo>
                    <a:pt x="192" y="528"/>
                  </a:lnTo>
                  <a:lnTo>
                    <a:pt x="192" y="528"/>
                  </a:lnTo>
                  <a:lnTo>
                    <a:pt x="206" y="526"/>
                  </a:lnTo>
                  <a:lnTo>
                    <a:pt x="206" y="526"/>
                  </a:lnTo>
                  <a:lnTo>
                    <a:pt x="252" y="528"/>
                  </a:lnTo>
                  <a:lnTo>
                    <a:pt x="274" y="530"/>
                  </a:lnTo>
                  <a:lnTo>
                    <a:pt x="294" y="534"/>
                  </a:lnTo>
                  <a:lnTo>
                    <a:pt x="312" y="538"/>
                  </a:lnTo>
                  <a:lnTo>
                    <a:pt x="326" y="546"/>
                  </a:lnTo>
                  <a:lnTo>
                    <a:pt x="332" y="552"/>
                  </a:lnTo>
                  <a:lnTo>
                    <a:pt x="336" y="558"/>
                  </a:lnTo>
                  <a:lnTo>
                    <a:pt x="340" y="564"/>
                  </a:lnTo>
                  <a:lnTo>
                    <a:pt x="342" y="570"/>
                  </a:lnTo>
                  <a:lnTo>
                    <a:pt x="342" y="570"/>
                  </a:lnTo>
                  <a:lnTo>
                    <a:pt x="340" y="574"/>
                  </a:lnTo>
                  <a:lnTo>
                    <a:pt x="340" y="574"/>
                  </a:lnTo>
                  <a:lnTo>
                    <a:pt x="342" y="582"/>
                  </a:lnTo>
                  <a:lnTo>
                    <a:pt x="342" y="588"/>
                  </a:lnTo>
                  <a:lnTo>
                    <a:pt x="342" y="588"/>
                  </a:lnTo>
                  <a:lnTo>
                    <a:pt x="340" y="596"/>
                  </a:lnTo>
                  <a:lnTo>
                    <a:pt x="340" y="596"/>
                  </a:lnTo>
                  <a:lnTo>
                    <a:pt x="340" y="600"/>
                  </a:lnTo>
                  <a:lnTo>
                    <a:pt x="340" y="600"/>
                  </a:lnTo>
                  <a:lnTo>
                    <a:pt x="332" y="618"/>
                  </a:lnTo>
                  <a:lnTo>
                    <a:pt x="330" y="628"/>
                  </a:lnTo>
                  <a:lnTo>
                    <a:pt x="328" y="640"/>
                  </a:lnTo>
                  <a:lnTo>
                    <a:pt x="328" y="640"/>
                  </a:lnTo>
                  <a:lnTo>
                    <a:pt x="334" y="628"/>
                  </a:lnTo>
                  <a:lnTo>
                    <a:pt x="334" y="628"/>
                  </a:lnTo>
                  <a:lnTo>
                    <a:pt x="292" y="838"/>
                  </a:lnTo>
                  <a:lnTo>
                    <a:pt x="292" y="838"/>
                  </a:lnTo>
                  <a:lnTo>
                    <a:pt x="284" y="872"/>
                  </a:lnTo>
                  <a:lnTo>
                    <a:pt x="284" y="872"/>
                  </a:lnTo>
                  <a:lnTo>
                    <a:pt x="276" y="918"/>
                  </a:lnTo>
                  <a:lnTo>
                    <a:pt x="270" y="932"/>
                  </a:lnTo>
                  <a:lnTo>
                    <a:pt x="272" y="932"/>
                  </a:lnTo>
                  <a:lnTo>
                    <a:pt x="272" y="932"/>
                  </a:lnTo>
                  <a:lnTo>
                    <a:pt x="268" y="956"/>
                  </a:lnTo>
                  <a:lnTo>
                    <a:pt x="268" y="956"/>
                  </a:lnTo>
                  <a:lnTo>
                    <a:pt x="264" y="962"/>
                  </a:lnTo>
                  <a:lnTo>
                    <a:pt x="262" y="968"/>
                  </a:lnTo>
                  <a:lnTo>
                    <a:pt x="262" y="968"/>
                  </a:lnTo>
                  <a:lnTo>
                    <a:pt x="260" y="980"/>
                  </a:lnTo>
                  <a:lnTo>
                    <a:pt x="260" y="980"/>
                  </a:lnTo>
                  <a:lnTo>
                    <a:pt x="260" y="980"/>
                  </a:lnTo>
                  <a:lnTo>
                    <a:pt x="262" y="978"/>
                  </a:lnTo>
                  <a:lnTo>
                    <a:pt x="264" y="978"/>
                  </a:lnTo>
                  <a:lnTo>
                    <a:pt x="264" y="980"/>
                  </a:lnTo>
                  <a:lnTo>
                    <a:pt x="264" y="980"/>
                  </a:lnTo>
                  <a:lnTo>
                    <a:pt x="250" y="1050"/>
                  </a:lnTo>
                  <a:lnTo>
                    <a:pt x="250" y="1050"/>
                  </a:lnTo>
                  <a:lnTo>
                    <a:pt x="238" y="1090"/>
                  </a:lnTo>
                  <a:lnTo>
                    <a:pt x="228" y="1136"/>
                  </a:lnTo>
                  <a:lnTo>
                    <a:pt x="232" y="1126"/>
                  </a:lnTo>
                  <a:lnTo>
                    <a:pt x="232" y="1126"/>
                  </a:lnTo>
                  <a:lnTo>
                    <a:pt x="228" y="1150"/>
                  </a:lnTo>
                  <a:lnTo>
                    <a:pt x="222" y="1178"/>
                  </a:lnTo>
                  <a:lnTo>
                    <a:pt x="210" y="1224"/>
                  </a:lnTo>
                  <a:lnTo>
                    <a:pt x="210" y="1224"/>
                  </a:lnTo>
                  <a:lnTo>
                    <a:pt x="210" y="1228"/>
                  </a:lnTo>
                  <a:lnTo>
                    <a:pt x="208" y="1228"/>
                  </a:lnTo>
                  <a:lnTo>
                    <a:pt x="208" y="1228"/>
                  </a:lnTo>
                  <a:lnTo>
                    <a:pt x="204" y="1252"/>
                  </a:lnTo>
                  <a:lnTo>
                    <a:pt x="202" y="1258"/>
                  </a:lnTo>
                  <a:lnTo>
                    <a:pt x="204" y="1260"/>
                  </a:lnTo>
                  <a:lnTo>
                    <a:pt x="204" y="1258"/>
                  </a:lnTo>
                  <a:lnTo>
                    <a:pt x="204" y="1258"/>
                  </a:lnTo>
                  <a:lnTo>
                    <a:pt x="198" y="1278"/>
                  </a:lnTo>
                  <a:lnTo>
                    <a:pt x="192" y="1304"/>
                  </a:lnTo>
                  <a:lnTo>
                    <a:pt x="186" y="1334"/>
                  </a:lnTo>
                  <a:lnTo>
                    <a:pt x="178" y="1362"/>
                  </a:lnTo>
                  <a:lnTo>
                    <a:pt x="178" y="1362"/>
                  </a:lnTo>
                  <a:lnTo>
                    <a:pt x="182" y="1350"/>
                  </a:lnTo>
                  <a:lnTo>
                    <a:pt x="184" y="1350"/>
                  </a:lnTo>
                  <a:lnTo>
                    <a:pt x="184" y="1350"/>
                  </a:lnTo>
                  <a:lnTo>
                    <a:pt x="184" y="1354"/>
                  </a:lnTo>
                  <a:lnTo>
                    <a:pt x="184" y="1354"/>
                  </a:lnTo>
                  <a:lnTo>
                    <a:pt x="172" y="1416"/>
                  </a:lnTo>
                  <a:lnTo>
                    <a:pt x="166" y="1446"/>
                  </a:lnTo>
                  <a:lnTo>
                    <a:pt x="162" y="1472"/>
                  </a:lnTo>
                  <a:lnTo>
                    <a:pt x="162" y="1472"/>
                  </a:lnTo>
                  <a:lnTo>
                    <a:pt x="168" y="1462"/>
                  </a:lnTo>
                  <a:lnTo>
                    <a:pt x="170" y="1460"/>
                  </a:lnTo>
                  <a:lnTo>
                    <a:pt x="170" y="1458"/>
                  </a:lnTo>
                  <a:lnTo>
                    <a:pt x="170" y="1458"/>
                  </a:lnTo>
                  <a:lnTo>
                    <a:pt x="168" y="1468"/>
                  </a:lnTo>
                  <a:lnTo>
                    <a:pt x="168" y="1468"/>
                  </a:lnTo>
                  <a:lnTo>
                    <a:pt x="160" y="1488"/>
                  </a:lnTo>
                  <a:lnTo>
                    <a:pt x="154" y="1504"/>
                  </a:lnTo>
                  <a:lnTo>
                    <a:pt x="148" y="1530"/>
                  </a:lnTo>
                  <a:lnTo>
                    <a:pt x="150" y="1530"/>
                  </a:lnTo>
                  <a:lnTo>
                    <a:pt x="150" y="1530"/>
                  </a:lnTo>
                  <a:lnTo>
                    <a:pt x="146" y="1554"/>
                  </a:lnTo>
                  <a:lnTo>
                    <a:pt x="140" y="1574"/>
                  </a:lnTo>
                  <a:lnTo>
                    <a:pt x="136" y="1594"/>
                  </a:lnTo>
                  <a:lnTo>
                    <a:pt x="134" y="1600"/>
                  </a:lnTo>
                  <a:lnTo>
                    <a:pt x="136" y="1608"/>
                  </a:lnTo>
                  <a:lnTo>
                    <a:pt x="136" y="1608"/>
                  </a:lnTo>
                  <a:lnTo>
                    <a:pt x="138" y="1592"/>
                  </a:lnTo>
                  <a:lnTo>
                    <a:pt x="140" y="1586"/>
                  </a:lnTo>
                  <a:lnTo>
                    <a:pt x="146" y="1576"/>
                  </a:lnTo>
                  <a:lnTo>
                    <a:pt x="146" y="1576"/>
                  </a:lnTo>
                  <a:lnTo>
                    <a:pt x="138" y="1608"/>
                  </a:lnTo>
                  <a:lnTo>
                    <a:pt x="132" y="1638"/>
                  </a:lnTo>
                  <a:lnTo>
                    <a:pt x="132" y="1638"/>
                  </a:lnTo>
                  <a:lnTo>
                    <a:pt x="130" y="1660"/>
                  </a:lnTo>
                  <a:lnTo>
                    <a:pt x="128" y="1672"/>
                  </a:lnTo>
                  <a:lnTo>
                    <a:pt x="130" y="1676"/>
                  </a:lnTo>
                  <a:lnTo>
                    <a:pt x="130" y="1676"/>
                  </a:lnTo>
                  <a:lnTo>
                    <a:pt x="124" y="1706"/>
                  </a:lnTo>
                  <a:lnTo>
                    <a:pt x="124" y="1706"/>
                  </a:lnTo>
                  <a:lnTo>
                    <a:pt x="118" y="1712"/>
                  </a:lnTo>
                  <a:lnTo>
                    <a:pt x="116" y="1720"/>
                  </a:lnTo>
                  <a:lnTo>
                    <a:pt x="112" y="1732"/>
                  </a:lnTo>
                  <a:lnTo>
                    <a:pt x="114" y="1744"/>
                  </a:lnTo>
                  <a:lnTo>
                    <a:pt x="114" y="1744"/>
                  </a:lnTo>
                  <a:lnTo>
                    <a:pt x="112" y="1748"/>
                  </a:lnTo>
                  <a:lnTo>
                    <a:pt x="108" y="1754"/>
                  </a:lnTo>
                  <a:lnTo>
                    <a:pt x="104" y="1770"/>
                  </a:lnTo>
                  <a:lnTo>
                    <a:pt x="100" y="1788"/>
                  </a:lnTo>
                  <a:lnTo>
                    <a:pt x="96" y="1804"/>
                  </a:lnTo>
                  <a:lnTo>
                    <a:pt x="96" y="1806"/>
                  </a:lnTo>
                  <a:lnTo>
                    <a:pt x="96" y="1806"/>
                  </a:lnTo>
                  <a:lnTo>
                    <a:pt x="92" y="1818"/>
                  </a:lnTo>
                  <a:lnTo>
                    <a:pt x="90" y="1832"/>
                  </a:lnTo>
                  <a:lnTo>
                    <a:pt x="84" y="1862"/>
                  </a:lnTo>
                  <a:lnTo>
                    <a:pt x="84" y="1862"/>
                  </a:lnTo>
                  <a:lnTo>
                    <a:pt x="86" y="1864"/>
                  </a:lnTo>
                  <a:lnTo>
                    <a:pt x="88" y="1868"/>
                  </a:lnTo>
                  <a:lnTo>
                    <a:pt x="90" y="1878"/>
                  </a:lnTo>
                  <a:lnTo>
                    <a:pt x="90" y="1878"/>
                  </a:lnTo>
                  <a:lnTo>
                    <a:pt x="88" y="1882"/>
                  </a:lnTo>
                  <a:lnTo>
                    <a:pt x="86" y="1890"/>
                  </a:lnTo>
                  <a:lnTo>
                    <a:pt x="84" y="1898"/>
                  </a:lnTo>
                  <a:lnTo>
                    <a:pt x="82" y="1902"/>
                  </a:lnTo>
                  <a:lnTo>
                    <a:pt x="84" y="1908"/>
                  </a:lnTo>
                  <a:lnTo>
                    <a:pt x="76" y="1934"/>
                  </a:lnTo>
                  <a:lnTo>
                    <a:pt x="76" y="1934"/>
                  </a:lnTo>
                  <a:lnTo>
                    <a:pt x="76" y="1942"/>
                  </a:lnTo>
                  <a:lnTo>
                    <a:pt x="78" y="1940"/>
                  </a:lnTo>
                  <a:lnTo>
                    <a:pt x="82" y="1924"/>
                  </a:lnTo>
                  <a:lnTo>
                    <a:pt x="82" y="1924"/>
                  </a:lnTo>
                  <a:lnTo>
                    <a:pt x="80" y="1936"/>
                  </a:lnTo>
                  <a:lnTo>
                    <a:pt x="80" y="1936"/>
                  </a:lnTo>
                  <a:lnTo>
                    <a:pt x="68" y="1978"/>
                  </a:lnTo>
                  <a:lnTo>
                    <a:pt x="68" y="1978"/>
                  </a:lnTo>
                  <a:lnTo>
                    <a:pt x="70" y="1976"/>
                  </a:lnTo>
                  <a:lnTo>
                    <a:pt x="70" y="1980"/>
                  </a:lnTo>
                  <a:lnTo>
                    <a:pt x="66" y="1996"/>
                  </a:lnTo>
                  <a:lnTo>
                    <a:pt x="64" y="2014"/>
                  </a:lnTo>
                  <a:lnTo>
                    <a:pt x="64" y="2018"/>
                  </a:lnTo>
                  <a:lnTo>
                    <a:pt x="64" y="2020"/>
                  </a:lnTo>
                  <a:lnTo>
                    <a:pt x="64" y="2020"/>
                  </a:lnTo>
                  <a:lnTo>
                    <a:pt x="64" y="2020"/>
                  </a:lnTo>
                  <a:lnTo>
                    <a:pt x="60" y="2036"/>
                  </a:lnTo>
                  <a:lnTo>
                    <a:pt x="56" y="2044"/>
                  </a:lnTo>
                  <a:lnTo>
                    <a:pt x="52" y="2054"/>
                  </a:lnTo>
                  <a:lnTo>
                    <a:pt x="48" y="2074"/>
                  </a:lnTo>
                  <a:lnTo>
                    <a:pt x="54" y="2062"/>
                  </a:lnTo>
                  <a:lnTo>
                    <a:pt x="54" y="2062"/>
                  </a:lnTo>
                  <a:lnTo>
                    <a:pt x="40" y="2114"/>
                  </a:lnTo>
                  <a:lnTo>
                    <a:pt x="30" y="2152"/>
                  </a:lnTo>
                  <a:lnTo>
                    <a:pt x="30" y="2152"/>
                  </a:lnTo>
                  <a:lnTo>
                    <a:pt x="30" y="2154"/>
                  </a:lnTo>
                  <a:lnTo>
                    <a:pt x="30" y="2154"/>
                  </a:lnTo>
                  <a:lnTo>
                    <a:pt x="26" y="2170"/>
                  </a:lnTo>
                  <a:lnTo>
                    <a:pt x="22" y="2192"/>
                  </a:lnTo>
                  <a:lnTo>
                    <a:pt x="18" y="2216"/>
                  </a:lnTo>
                  <a:lnTo>
                    <a:pt x="14" y="2232"/>
                  </a:lnTo>
                  <a:lnTo>
                    <a:pt x="14" y="2232"/>
                  </a:lnTo>
                  <a:lnTo>
                    <a:pt x="16" y="2228"/>
                  </a:lnTo>
                  <a:lnTo>
                    <a:pt x="18" y="2222"/>
                  </a:lnTo>
                  <a:lnTo>
                    <a:pt x="20" y="2220"/>
                  </a:lnTo>
                  <a:lnTo>
                    <a:pt x="20" y="2226"/>
                  </a:lnTo>
                  <a:lnTo>
                    <a:pt x="20" y="2226"/>
                  </a:lnTo>
                  <a:lnTo>
                    <a:pt x="16" y="2234"/>
                  </a:lnTo>
                  <a:lnTo>
                    <a:pt x="14" y="2248"/>
                  </a:lnTo>
                  <a:lnTo>
                    <a:pt x="10" y="2260"/>
                  </a:lnTo>
                  <a:lnTo>
                    <a:pt x="8" y="2264"/>
                  </a:lnTo>
                  <a:lnTo>
                    <a:pt x="8" y="2264"/>
                  </a:lnTo>
                  <a:lnTo>
                    <a:pt x="8" y="2280"/>
                  </a:lnTo>
                  <a:lnTo>
                    <a:pt x="8" y="2288"/>
                  </a:lnTo>
                  <a:lnTo>
                    <a:pt x="8" y="2290"/>
                  </a:lnTo>
                  <a:lnTo>
                    <a:pt x="10" y="2290"/>
                  </a:lnTo>
                  <a:lnTo>
                    <a:pt x="10" y="2290"/>
                  </a:lnTo>
                  <a:lnTo>
                    <a:pt x="8" y="2298"/>
                  </a:lnTo>
                  <a:lnTo>
                    <a:pt x="6" y="2300"/>
                  </a:lnTo>
                  <a:lnTo>
                    <a:pt x="4" y="2300"/>
                  </a:lnTo>
                  <a:lnTo>
                    <a:pt x="4" y="2296"/>
                  </a:lnTo>
                  <a:lnTo>
                    <a:pt x="4" y="2296"/>
                  </a:lnTo>
                  <a:lnTo>
                    <a:pt x="4" y="2308"/>
                  </a:lnTo>
                  <a:lnTo>
                    <a:pt x="2" y="2318"/>
                  </a:lnTo>
                  <a:lnTo>
                    <a:pt x="0" y="2330"/>
                  </a:lnTo>
                  <a:lnTo>
                    <a:pt x="0" y="2342"/>
                  </a:lnTo>
                  <a:lnTo>
                    <a:pt x="0" y="2342"/>
                  </a:lnTo>
                  <a:lnTo>
                    <a:pt x="2" y="2326"/>
                  </a:lnTo>
                  <a:lnTo>
                    <a:pt x="2" y="2326"/>
                  </a:lnTo>
                  <a:lnTo>
                    <a:pt x="4" y="2328"/>
                  </a:lnTo>
                  <a:lnTo>
                    <a:pt x="4" y="2330"/>
                  </a:lnTo>
                  <a:lnTo>
                    <a:pt x="2" y="2334"/>
                  </a:lnTo>
                  <a:lnTo>
                    <a:pt x="4" y="2342"/>
                  </a:lnTo>
                  <a:lnTo>
                    <a:pt x="8" y="2348"/>
                  </a:lnTo>
                  <a:lnTo>
                    <a:pt x="14" y="2356"/>
                  </a:lnTo>
                  <a:lnTo>
                    <a:pt x="14" y="2356"/>
                  </a:lnTo>
                  <a:lnTo>
                    <a:pt x="16" y="2362"/>
                  </a:lnTo>
                  <a:lnTo>
                    <a:pt x="16" y="2362"/>
                  </a:lnTo>
                  <a:lnTo>
                    <a:pt x="40" y="2366"/>
                  </a:lnTo>
                  <a:lnTo>
                    <a:pt x="54" y="2368"/>
                  </a:lnTo>
                  <a:lnTo>
                    <a:pt x="94" y="2370"/>
                  </a:lnTo>
                  <a:lnTo>
                    <a:pt x="94" y="2370"/>
                  </a:lnTo>
                  <a:lnTo>
                    <a:pt x="86" y="2368"/>
                  </a:lnTo>
                  <a:lnTo>
                    <a:pt x="86" y="2368"/>
                  </a:lnTo>
                  <a:lnTo>
                    <a:pt x="90" y="2368"/>
                  </a:lnTo>
                  <a:lnTo>
                    <a:pt x="88" y="2366"/>
                  </a:lnTo>
                  <a:lnTo>
                    <a:pt x="88" y="2366"/>
                  </a:lnTo>
                  <a:lnTo>
                    <a:pt x="106" y="2368"/>
                  </a:lnTo>
                  <a:lnTo>
                    <a:pt x="110" y="2368"/>
                  </a:lnTo>
                  <a:lnTo>
                    <a:pt x="116" y="2370"/>
                  </a:lnTo>
                  <a:lnTo>
                    <a:pt x="132" y="2372"/>
                  </a:lnTo>
                  <a:lnTo>
                    <a:pt x="118" y="2366"/>
                  </a:lnTo>
                  <a:lnTo>
                    <a:pt x="118" y="2366"/>
                  </a:lnTo>
                  <a:lnTo>
                    <a:pt x="134" y="2366"/>
                  </a:lnTo>
                  <a:lnTo>
                    <a:pt x="140" y="2370"/>
                  </a:lnTo>
                  <a:lnTo>
                    <a:pt x="148" y="2372"/>
                  </a:lnTo>
                  <a:lnTo>
                    <a:pt x="170" y="2370"/>
                  </a:lnTo>
                  <a:lnTo>
                    <a:pt x="170" y="2370"/>
                  </a:lnTo>
                  <a:lnTo>
                    <a:pt x="168" y="2370"/>
                  </a:lnTo>
                  <a:lnTo>
                    <a:pt x="168" y="2368"/>
                  </a:lnTo>
                  <a:lnTo>
                    <a:pt x="172" y="2366"/>
                  </a:lnTo>
                  <a:lnTo>
                    <a:pt x="174" y="2362"/>
                  </a:lnTo>
                  <a:lnTo>
                    <a:pt x="172" y="2362"/>
                  </a:lnTo>
                  <a:lnTo>
                    <a:pt x="168" y="2362"/>
                  </a:lnTo>
                  <a:lnTo>
                    <a:pt x="168" y="2362"/>
                  </a:lnTo>
                  <a:lnTo>
                    <a:pt x="186" y="2358"/>
                  </a:lnTo>
                  <a:lnTo>
                    <a:pt x="210" y="2358"/>
                  </a:lnTo>
                  <a:lnTo>
                    <a:pt x="230" y="2356"/>
                  </a:lnTo>
                  <a:lnTo>
                    <a:pt x="232" y="2356"/>
                  </a:lnTo>
                  <a:lnTo>
                    <a:pt x="230" y="2356"/>
                  </a:lnTo>
                  <a:lnTo>
                    <a:pt x="230" y="2356"/>
                  </a:lnTo>
                  <a:lnTo>
                    <a:pt x="248" y="2354"/>
                  </a:lnTo>
                  <a:lnTo>
                    <a:pt x="262" y="2354"/>
                  </a:lnTo>
                  <a:lnTo>
                    <a:pt x="284" y="2356"/>
                  </a:lnTo>
                  <a:lnTo>
                    <a:pt x="304" y="2356"/>
                  </a:lnTo>
                  <a:lnTo>
                    <a:pt x="316" y="2356"/>
                  </a:lnTo>
                  <a:lnTo>
                    <a:pt x="330" y="2354"/>
                  </a:lnTo>
                  <a:lnTo>
                    <a:pt x="344" y="2348"/>
                  </a:lnTo>
                  <a:lnTo>
                    <a:pt x="344" y="2348"/>
                  </a:lnTo>
                  <a:lnTo>
                    <a:pt x="352" y="2350"/>
                  </a:lnTo>
                  <a:lnTo>
                    <a:pt x="364" y="2350"/>
                  </a:lnTo>
                  <a:lnTo>
                    <a:pt x="364" y="2350"/>
                  </a:lnTo>
                  <a:lnTo>
                    <a:pt x="358" y="2348"/>
                  </a:lnTo>
                  <a:lnTo>
                    <a:pt x="358" y="2348"/>
                  </a:lnTo>
                  <a:lnTo>
                    <a:pt x="358" y="2346"/>
                  </a:lnTo>
                  <a:lnTo>
                    <a:pt x="358" y="2346"/>
                  </a:lnTo>
                  <a:lnTo>
                    <a:pt x="382" y="2344"/>
                  </a:lnTo>
                  <a:lnTo>
                    <a:pt x="400" y="2340"/>
                  </a:lnTo>
                  <a:lnTo>
                    <a:pt x="400" y="2340"/>
                  </a:lnTo>
                  <a:lnTo>
                    <a:pt x="408" y="2338"/>
                  </a:lnTo>
                  <a:lnTo>
                    <a:pt x="408" y="2338"/>
                  </a:lnTo>
                  <a:lnTo>
                    <a:pt x="410" y="2334"/>
                  </a:lnTo>
                  <a:lnTo>
                    <a:pt x="414" y="2330"/>
                  </a:lnTo>
                  <a:lnTo>
                    <a:pt x="416" y="2326"/>
                  </a:lnTo>
                  <a:lnTo>
                    <a:pt x="416" y="2326"/>
                  </a:lnTo>
                  <a:lnTo>
                    <a:pt x="420" y="2312"/>
                  </a:lnTo>
                  <a:lnTo>
                    <a:pt x="420" y="2312"/>
                  </a:lnTo>
                  <a:lnTo>
                    <a:pt x="414" y="2326"/>
                  </a:lnTo>
                  <a:lnTo>
                    <a:pt x="412" y="2328"/>
                  </a:lnTo>
                  <a:lnTo>
                    <a:pt x="412" y="2326"/>
                  </a:lnTo>
                  <a:lnTo>
                    <a:pt x="412" y="2316"/>
                  </a:lnTo>
                  <a:lnTo>
                    <a:pt x="412" y="2316"/>
                  </a:lnTo>
                  <a:lnTo>
                    <a:pt x="414" y="2302"/>
                  </a:lnTo>
                  <a:lnTo>
                    <a:pt x="414" y="2288"/>
                  </a:lnTo>
                  <a:lnTo>
                    <a:pt x="414" y="2288"/>
                  </a:lnTo>
                  <a:lnTo>
                    <a:pt x="416" y="2282"/>
                  </a:lnTo>
                  <a:lnTo>
                    <a:pt x="418" y="2280"/>
                  </a:lnTo>
                  <a:lnTo>
                    <a:pt x="420" y="2276"/>
                  </a:lnTo>
                  <a:lnTo>
                    <a:pt x="424" y="2264"/>
                  </a:lnTo>
                  <a:lnTo>
                    <a:pt x="424" y="2264"/>
                  </a:lnTo>
                  <a:lnTo>
                    <a:pt x="426" y="2230"/>
                  </a:lnTo>
                  <a:lnTo>
                    <a:pt x="428" y="2214"/>
                  </a:lnTo>
                  <a:lnTo>
                    <a:pt x="426" y="2202"/>
                  </a:lnTo>
                  <a:lnTo>
                    <a:pt x="426" y="2226"/>
                  </a:lnTo>
                  <a:lnTo>
                    <a:pt x="422" y="2238"/>
                  </a:lnTo>
                  <a:lnTo>
                    <a:pt x="422" y="2238"/>
                  </a:lnTo>
                  <a:lnTo>
                    <a:pt x="424" y="2190"/>
                  </a:lnTo>
                  <a:lnTo>
                    <a:pt x="426" y="2172"/>
                  </a:lnTo>
                  <a:lnTo>
                    <a:pt x="428" y="2160"/>
                  </a:lnTo>
                  <a:lnTo>
                    <a:pt x="428" y="2160"/>
                  </a:lnTo>
                  <a:lnTo>
                    <a:pt x="426" y="2156"/>
                  </a:lnTo>
                  <a:lnTo>
                    <a:pt x="426" y="2156"/>
                  </a:lnTo>
                  <a:lnTo>
                    <a:pt x="428" y="2138"/>
                  </a:lnTo>
                  <a:lnTo>
                    <a:pt x="426" y="2128"/>
                  </a:lnTo>
                  <a:lnTo>
                    <a:pt x="424" y="2118"/>
                  </a:lnTo>
                  <a:lnTo>
                    <a:pt x="426" y="2092"/>
                  </a:lnTo>
                  <a:lnTo>
                    <a:pt x="426" y="2092"/>
                  </a:lnTo>
                  <a:lnTo>
                    <a:pt x="432" y="2048"/>
                  </a:lnTo>
                  <a:lnTo>
                    <a:pt x="426" y="2074"/>
                  </a:lnTo>
                  <a:lnTo>
                    <a:pt x="430" y="2028"/>
                  </a:lnTo>
                  <a:lnTo>
                    <a:pt x="432" y="2032"/>
                  </a:lnTo>
                  <a:lnTo>
                    <a:pt x="432" y="2032"/>
                  </a:lnTo>
                  <a:lnTo>
                    <a:pt x="430" y="1972"/>
                  </a:lnTo>
                  <a:lnTo>
                    <a:pt x="428" y="1914"/>
                  </a:lnTo>
                  <a:lnTo>
                    <a:pt x="428" y="1914"/>
                  </a:lnTo>
                  <a:lnTo>
                    <a:pt x="430" y="1866"/>
                  </a:lnTo>
                  <a:lnTo>
                    <a:pt x="432" y="1850"/>
                  </a:lnTo>
                  <a:lnTo>
                    <a:pt x="434" y="1840"/>
                  </a:lnTo>
                  <a:lnTo>
                    <a:pt x="434" y="1840"/>
                  </a:lnTo>
                  <a:lnTo>
                    <a:pt x="434" y="1830"/>
                  </a:lnTo>
                  <a:lnTo>
                    <a:pt x="432" y="1826"/>
                  </a:lnTo>
                  <a:lnTo>
                    <a:pt x="430" y="1830"/>
                  </a:lnTo>
                  <a:lnTo>
                    <a:pt x="428" y="1836"/>
                  </a:lnTo>
                  <a:lnTo>
                    <a:pt x="426" y="1846"/>
                  </a:lnTo>
                  <a:lnTo>
                    <a:pt x="424" y="1848"/>
                  </a:lnTo>
                  <a:lnTo>
                    <a:pt x="424" y="1846"/>
                  </a:lnTo>
                  <a:lnTo>
                    <a:pt x="422" y="1838"/>
                  </a:lnTo>
                  <a:lnTo>
                    <a:pt x="422" y="1838"/>
                  </a:lnTo>
                  <a:lnTo>
                    <a:pt x="428" y="1788"/>
                  </a:lnTo>
                  <a:lnTo>
                    <a:pt x="428" y="1730"/>
                  </a:lnTo>
                  <a:lnTo>
                    <a:pt x="428" y="1730"/>
                  </a:lnTo>
                  <a:lnTo>
                    <a:pt x="430" y="1732"/>
                  </a:lnTo>
                  <a:lnTo>
                    <a:pt x="432" y="1734"/>
                  </a:lnTo>
                  <a:lnTo>
                    <a:pt x="432" y="1732"/>
                  </a:lnTo>
                  <a:lnTo>
                    <a:pt x="434" y="1720"/>
                  </a:lnTo>
                  <a:lnTo>
                    <a:pt x="434" y="1720"/>
                  </a:lnTo>
                  <a:lnTo>
                    <a:pt x="432" y="1686"/>
                  </a:lnTo>
                  <a:lnTo>
                    <a:pt x="434" y="1668"/>
                  </a:lnTo>
                  <a:lnTo>
                    <a:pt x="434" y="1654"/>
                  </a:lnTo>
                  <a:lnTo>
                    <a:pt x="434" y="1654"/>
                  </a:lnTo>
                  <a:lnTo>
                    <a:pt x="434" y="1654"/>
                  </a:lnTo>
                  <a:lnTo>
                    <a:pt x="434" y="1654"/>
                  </a:lnTo>
                  <a:lnTo>
                    <a:pt x="438" y="1634"/>
                  </a:lnTo>
                  <a:lnTo>
                    <a:pt x="438" y="1612"/>
                  </a:lnTo>
                  <a:lnTo>
                    <a:pt x="438" y="1590"/>
                  </a:lnTo>
                  <a:lnTo>
                    <a:pt x="440" y="1572"/>
                  </a:lnTo>
                  <a:lnTo>
                    <a:pt x="440" y="1572"/>
                  </a:lnTo>
                  <a:lnTo>
                    <a:pt x="438" y="1574"/>
                  </a:lnTo>
                  <a:lnTo>
                    <a:pt x="438" y="1574"/>
                  </a:lnTo>
                  <a:lnTo>
                    <a:pt x="442" y="1528"/>
                  </a:lnTo>
                  <a:lnTo>
                    <a:pt x="438" y="1510"/>
                  </a:lnTo>
                  <a:lnTo>
                    <a:pt x="438" y="1510"/>
                  </a:lnTo>
                  <a:lnTo>
                    <a:pt x="440" y="1492"/>
                  </a:lnTo>
                  <a:lnTo>
                    <a:pt x="440" y="1472"/>
                  </a:lnTo>
                  <a:lnTo>
                    <a:pt x="440" y="1472"/>
                  </a:lnTo>
                  <a:lnTo>
                    <a:pt x="436" y="1488"/>
                  </a:lnTo>
                  <a:lnTo>
                    <a:pt x="436" y="1492"/>
                  </a:lnTo>
                  <a:lnTo>
                    <a:pt x="434" y="1486"/>
                  </a:lnTo>
                  <a:lnTo>
                    <a:pt x="434" y="1486"/>
                  </a:lnTo>
                  <a:lnTo>
                    <a:pt x="436" y="1484"/>
                  </a:lnTo>
                  <a:lnTo>
                    <a:pt x="436" y="1478"/>
                  </a:lnTo>
                  <a:lnTo>
                    <a:pt x="436" y="1462"/>
                  </a:lnTo>
                  <a:lnTo>
                    <a:pt x="436" y="1446"/>
                  </a:lnTo>
                  <a:lnTo>
                    <a:pt x="436" y="1442"/>
                  </a:lnTo>
                  <a:lnTo>
                    <a:pt x="438" y="1442"/>
                  </a:lnTo>
                  <a:lnTo>
                    <a:pt x="440" y="1410"/>
                  </a:lnTo>
                  <a:lnTo>
                    <a:pt x="434" y="1406"/>
                  </a:lnTo>
                  <a:lnTo>
                    <a:pt x="438" y="1344"/>
                  </a:lnTo>
                  <a:lnTo>
                    <a:pt x="438" y="1344"/>
                  </a:lnTo>
                  <a:lnTo>
                    <a:pt x="438" y="1352"/>
                  </a:lnTo>
                  <a:lnTo>
                    <a:pt x="440" y="1354"/>
                  </a:lnTo>
                  <a:lnTo>
                    <a:pt x="440" y="1354"/>
                  </a:lnTo>
                  <a:lnTo>
                    <a:pt x="442" y="1360"/>
                  </a:lnTo>
                  <a:lnTo>
                    <a:pt x="442" y="1360"/>
                  </a:lnTo>
                  <a:lnTo>
                    <a:pt x="442" y="1348"/>
                  </a:lnTo>
                  <a:lnTo>
                    <a:pt x="442" y="1328"/>
                  </a:lnTo>
                  <a:lnTo>
                    <a:pt x="442" y="1308"/>
                  </a:lnTo>
                  <a:lnTo>
                    <a:pt x="442" y="1288"/>
                  </a:lnTo>
                  <a:lnTo>
                    <a:pt x="440" y="1294"/>
                  </a:lnTo>
                  <a:lnTo>
                    <a:pt x="440" y="1294"/>
                  </a:lnTo>
                  <a:lnTo>
                    <a:pt x="440" y="1274"/>
                  </a:lnTo>
                  <a:lnTo>
                    <a:pt x="438" y="1248"/>
                  </a:lnTo>
                  <a:lnTo>
                    <a:pt x="442" y="1200"/>
                  </a:lnTo>
                  <a:lnTo>
                    <a:pt x="442" y="1218"/>
                  </a:lnTo>
                  <a:lnTo>
                    <a:pt x="442" y="1218"/>
                  </a:lnTo>
                  <a:lnTo>
                    <a:pt x="442" y="1192"/>
                  </a:lnTo>
                  <a:lnTo>
                    <a:pt x="442" y="1172"/>
                  </a:lnTo>
                  <a:lnTo>
                    <a:pt x="444" y="1152"/>
                  </a:lnTo>
                  <a:lnTo>
                    <a:pt x="442" y="1128"/>
                  </a:lnTo>
                  <a:lnTo>
                    <a:pt x="442" y="112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4"/>
            <p:cNvSpPr>
              <a:spLocks/>
            </p:cNvSpPr>
            <p:nvPr userDrawn="1"/>
          </p:nvSpPr>
          <p:spPr bwMode="gray">
            <a:xfrm>
              <a:off x="1834" y="2562"/>
              <a:ext cx="2" cy="42"/>
            </a:xfrm>
            <a:custGeom>
              <a:avLst/>
              <a:gdLst>
                <a:gd name="T0" fmla="*/ 0 w 2"/>
                <a:gd name="T1" fmla="*/ 0 h 42"/>
                <a:gd name="T2" fmla="*/ 0 w 2"/>
                <a:gd name="T3" fmla="*/ 0 h 42"/>
                <a:gd name="T4" fmla="*/ 0 w 2"/>
                <a:gd name="T5" fmla="*/ 42 h 42"/>
                <a:gd name="T6" fmla="*/ 0 w 2"/>
                <a:gd name="T7" fmla="*/ 42 h 42"/>
                <a:gd name="T8" fmla="*/ 2 w 2"/>
                <a:gd name="T9" fmla="*/ 40 h 42"/>
                <a:gd name="T10" fmla="*/ 2 w 2"/>
                <a:gd name="T11" fmla="*/ 36 h 42"/>
                <a:gd name="T12" fmla="*/ 2 w 2"/>
                <a:gd name="T13" fmla="*/ 22 h 42"/>
                <a:gd name="T14" fmla="*/ 0 w 2"/>
                <a:gd name="T15" fmla="*/ 0 h 42"/>
                <a:gd name="T16" fmla="*/ 0 w 2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2">
                  <a:moveTo>
                    <a:pt x="0" y="0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2" y="40"/>
                  </a:lnTo>
                  <a:lnTo>
                    <a:pt x="2" y="36"/>
                  </a:lnTo>
                  <a:lnTo>
                    <a:pt x="2" y="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B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5"/>
            <p:cNvSpPr>
              <a:spLocks/>
            </p:cNvSpPr>
            <p:nvPr userDrawn="1"/>
          </p:nvSpPr>
          <p:spPr bwMode="gray">
            <a:xfrm>
              <a:off x="1634" y="2616"/>
              <a:ext cx="4" cy="14"/>
            </a:xfrm>
            <a:custGeom>
              <a:avLst/>
              <a:gdLst>
                <a:gd name="T0" fmla="*/ 0 w 4"/>
                <a:gd name="T1" fmla="*/ 14 h 14"/>
                <a:gd name="T2" fmla="*/ 4 w 4"/>
                <a:gd name="T3" fmla="*/ 0 h 14"/>
                <a:gd name="T4" fmla="*/ 4 w 4"/>
                <a:gd name="T5" fmla="*/ 0 h 14"/>
                <a:gd name="T6" fmla="*/ 0 w 4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4">
                  <a:moveTo>
                    <a:pt x="0" y="14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BB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6"/>
            <p:cNvSpPr>
              <a:spLocks/>
            </p:cNvSpPr>
            <p:nvPr userDrawn="1"/>
          </p:nvSpPr>
          <p:spPr bwMode="gray">
            <a:xfrm>
              <a:off x="1604" y="2750"/>
              <a:ext cx="8" cy="22"/>
            </a:xfrm>
            <a:custGeom>
              <a:avLst/>
              <a:gdLst>
                <a:gd name="T0" fmla="*/ 8 w 8"/>
                <a:gd name="T1" fmla="*/ 0 h 22"/>
                <a:gd name="T2" fmla="*/ 8 w 8"/>
                <a:gd name="T3" fmla="*/ 0 h 22"/>
                <a:gd name="T4" fmla="*/ 4 w 8"/>
                <a:gd name="T5" fmla="*/ 14 h 22"/>
                <a:gd name="T6" fmla="*/ 2 w 8"/>
                <a:gd name="T7" fmla="*/ 22 h 22"/>
                <a:gd name="T8" fmla="*/ 0 w 8"/>
                <a:gd name="T9" fmla="*/ 22 h 22"/>
                <a:gd name="T10" fmla="*/ 0 w 8"/>
                <a:gd name="T11" fmla="*/ 22 h 22"/>
                <a:gd name="T12" fmla="*/ 0 w 8"/>
                <a:gd name="T13" fmla="*/ 22 h 22"/>
                <a:gd name="T14" fmla="*/ 8 w 8"/>
                <a:gd name="T15" fmla="*/ 0 h 22"/>
                <a:gd name="T16" fmla="*/ 8 w 8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2">
                  <a:moveTo>
                    <a:pt x="8" y="0"/>
                  </a:moveTo>
                  <a:lnTo>
                    <a:pt x="8" y="0"/>
                  </a:lnTo>
                  <a:lnTo>
                    <a:pt x="4" y="14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BB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7"/>
            <p:cNvSpPr>
              <a:spLocks/>
            </p:cNvSpPr>
            <p:nvPr userDrawn="1"/>
          </p:nvSpPr>
          <p:spPr bwMode="gray">
            <a:xfrm>
              <a:off x="3532" y="1628"/>
              <a:ext cx="18" cy="28"/>
            </a:xfrm>
            <a:custGeom>
              <a:avLst/>
              <a:gdLst>
                <a:gd name="T0" fmla="*/ 0 w 18"/>
                <a:gd name="T1" fmla="*/ 0 h 28"/>
                <a:gd name="T2" fmla="*/ 6 w 18"/>
                <a:gd name="T3" fmla="*/ 4 h 28"/>
                <a:gd name="T4" fmla="*/ 18 w 18"/>
                <a:gd name="T5" fmla="*/ 28 h 28"/>
                <a:gd name="T6" fmla="*/ 0 w 18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8">
                  <a:moveTo>
                    <a:pt x="0" y="0"/>
                  </a:moveTo>
                  <a:lnTo>
                    <a:pt x="6" y="4"/>
                  </a:lnTo>
                  <a:lnTo>
                    <a:pt x="18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A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8"/>
            <p:cNvSpPr>
              <a:spLocks/>
            </p:cNvSpPr>
            <p:nvPr userDrawn="1"/>
          </p:nvSpPr>
          <p:spPr bwMode="gray">
            <a:xfrm>
              <a:off x="3554" y="1662"/>
              <a:ext cx="162" cy="274"/>
            </a:xfrm>
            <a:custGeom>
              <a:avLst/>
              <a:gdLst>
                <a:gd name="T0" fmla="*/ 130 w 162"/>
                <a:gd name="T1" fmla="*/ 204 h 274"/>
                <a:gd name="T2" fmla="*/ 130 w 162"/>
                <a:gd name="T3" fmla="*/ 204 h 274"/>
                <a:gd name="T4" fmla="*/ 152 w 162"/>
                <a:gd name="T5" fmla="*/ 246 h 274"/>
                <a:gd name="T6" fmla="*/ 160 w 162"/>
                <a:gd name="T7" fmla="*/ 264 h 274"/>
                <a:gd name="T8" fmla="*/ 162 w 162"/>
                <a:gd name="T9" fmla="*/ 270 h 274"/>
                <a:gd name="T10" fmla="*/ 162 w 162"/>
                <a:gd name="T11" fmla="*/ 274 h 274"/>
                <a:gd name="T12" fmla="*/ 142 w 162"/>
                <a:gd name="T13" fmla="*/ 232 h 274"/>
                <a:gd name="T14" fmla="*/ 142 w 162"/>
                <a:gd name="T15" fmla="*/ 232 h 274"/>
                <a:gd name="T16" fmla="*/ 136 w 162"/>
                <a:gd name="T17" fmla="*/ 226 h 274"/>
                <a:gd name="T18" fmla="*/ 126 w 162"/>
                <a:gd name="T19" fmla="*/ 214 h 274"/>
                <a:gd name="T20" fmla="*/ 106 w 162"/>
                <a:gd name="T21" fmla="*/ 180 h 274"/>
                <a:gd name="T22" fmla="*/ 122 w 162"/>
                <a:gd name="T23" fmla="*/ 206 h 274"/>
                <a:gd name="T24" fmla="*/ 122 w 162"/>
                <a:gd name="T25" fmla="*/ 206 h 274"/>
                <a:gd name="T26" fmla="*/ 120 w 162"/>
                <a:gd name="T27" fmla="*/ 202 h 274"/>
                <a:gd name="T28" fmla="*/ 120 w 162"/>
                <a:gd name="T29" fmla="*/ 200 h 274"/>
                <a:gd name="T30" fmla="*/ 120 w 162"/>
                <a:gd name="T31" fmla="*/ 198 h 274"/>
                <a:gd name="T32" fmla="*/ 120 w 162"/>
                <a:gd name="T33" fmla="*/ 194 h 274"/>
                <a:gd name="T34" fmla="*/ 120 w 162"/>
                <a:gd name="T35" fmla="*/ 194 h 274"/>
                <a:gd name="T36" fmla="*/ 104 w 162"/>
                <a:gd name="T37" fmla="*/ 170 h 274"/>
                <a:gd name="T38" fmla="*/ 92 w 162"/>
                <a:gd name="T39" fmla="*/ 150 h 274"/>
                <a:gd name="T40" fmla="*/ 82 w 162"/>
                <a:gd name="T41" fmla="*/ 132 h 274"/>
                <a:gd name="T42" fmla="*/ 66 w 162"/>
                <a:gd name="T43" fmla="*/ 110 h 274"/>
                <a:gd name="T44" fmla="*/ 66 w 162"/>
                <a:gd name="T45" fmla="*/ 112 h 274"/>
                <a:gd name="T46" fmla="*/ 50 w 162"/>
                <a:gd name="T47" fmla="*/ 82 h 274"/>
                <a:gd name="T48" fmla="*/ 50 w 162"/>
                <a:gd name="T49" fmla="*/ 82 h 274"/>
                <a:gd name="T50" fmla="*/ 48 w 162"/>
                <a:gd name="T51" fmla="*/ 78 h 274"/>
                <a:gd name="T52" fmla="*/ 46 w 162"/>
                <a:gd name="T53" fmla="*/ 76 h 274"/>
                <a:gd name="T54" fmla="*/ 46 w 162"/>
                <a:gd name="T55" fmla="*/ 80 h 274"/>
                <a:gd name="T56" fmla="*/ 46 w 162"/>
                <a:gd name="T57" fmla="*/ 80 h 274"/>
                <a:gd name="T58" fmla="*/ 26 w 162"/>
                <a:gd name="T59" fmla="*/ 42 h 274"/>
                <a:gd name="T60" fmla="*/ 0 w 162"/>
                <a:gd name="T61" fmla="*/ 0 h 274"/>
                <a:gd name="T62" fmla="*/ 0 w 162"/>
                <a:gd name="T63" fmla="*/ 0 h 274"/>
                <a:gd name="T64" fmla="*/ 8 w 162"/>
                <a:gd name="T65" fmla="*/ 10 h 274"/>
                <a:gd name="T66" fmla="*/ 16 w 162"/>
                <a:gd name="T67" fmla="*/ 22 h 274"/>
                <a:gd name="T68" fmla="*/ 32 w 162"/>
                <a:gd name="T69" fmla="*/ 50 h 274"/>
                <a:gd name="T70" fmla="*/ 48 w 162"/>
                <a:gd name="T71" fmla="*/ 78 h 274"/>
                <a:gd name="T72" fmla="*/ 58 w 162"/>
                <a:gd name="T73" fmla="*/ 92 h 274"/>
                <a:gd name="T74" fmla="*/ 66 w 162"/>
                <a:gd name="T75" fmla="*/ 102 h 274"/>
                <a:gd name="T76" fmla="*/ 64 w 162"/>
                <a:gd name="T77" fmla="*/ 98 h 274"/>
                <a:gd name="T78" fmla="*/ 64 w 162"/>
                <a:gd name="T79" fmla="*/ 98 h 274"/>
                <a:gd name="T80" fmla="*/ 80 w 162"/>
                <a:gd name="T81" fmla="*/ 126 h 274"/>
                <a:gd name="T82" fmla="*/ 98 w 162"/>
                <a:gd name="T83" fmla="*/ 152 h 274"/>
                <a:gd name="T84" fmla="*/ 114 w 162"/>
                <a:gd name="T85" fmla="*/ 178 h 274"/>
                <a:gd name="T86" fmla="*/ 130 w 162"/>
                <a:gd name="T87" fmla="*/ 204 h 274"/>
                <a:gd name="T88" fmla="*/ 130 w 162"/>
                <a:gd name="T89" fmla="*/ 20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2" h="274">
                  <a:moveTo>
                    <a:pt x="130" y="204"/>
                  </a:moveTo>
                  <a:lnTo>
                    <a:pt x="130" y="204"/>
                  </a:lnTo>
                  <a:lnTo>
                    <a:pt x="152" y="246"/>
                  </a:lnTo>
                  <a:lnTo>
                    <a:pt x="160" y="264"/>
                  </a:lnTo>
                  <a:lnTo>
                    <a:pt x="162" y="270"/>
                  </a:lnTo>
                  <a:lnTo>
                    <a:pt x="162" y="274"/>
                  </a:lnTo>
                  <a:lnTo>
                    <a:pt x="142" y="232"/>
                  </a:lnTo>
                  <a:lnTo>
                    <a:pt x="142" y="232"/>
                  </a:lnTo>
                  <a:lnTo>
                    <a:pt x="136" y="226"/>
                  </a:lnTo>
                  <a:lnTo>
                    <a:pt x="126" y="214"/>
                  </a:lnTo>
                  <a:lnTo>
                    <a:pt x="106" y="180"/>
                  </a:lnTo>
                  <a:lnTo>
                    <a:pt x="122" y="206"/>
                  </a:lnTo>
                  <a:lnTo>
                    <a:pt x="122" y="206"/>
                  </a:lnTo>
                  <a:lnTo>
                    <a:pt x="120" y="202"/>
                  </a:lnTo>
                  <a:lnTo>
                    <a:pt x="120" y="200"/>
                  </a:lnTo>
                  <a:lnTo>
                    <a:pt x="120" y="198"/>
                  </a:lnTo>
                  <a:lnTo>
                    <a:pt x="120" y="194"/>
                  </a:lnTo>
                  <a:lnTo>
                    <a:pt x="120" y="194"/>
                  </a:lnTo>
                  <a:lnTo>
                    <a:pt x="104" y="170"/>
                  </a:lnTo>
                  <a:lnTo>
                    <a:pt x="92" y="150"/>
                  </a:lnTo>
                  <a:lnTo>
                    <a:pt x="82" y="132"/>
                  </a:lnTo>
                  <a:lnTo>
                    <a:pt x="66" y="110"/>
                  </a:lnTo>
                  <a:lnTo>
                    <a:pt x="66" y="112"/>
                  </a:lnTo>
                  <a:lnTo>
                    <a:pt x="50" y="82"/>
                  </a:lnTo>
                  <a:lnTo>
                    <a:pt x="50" y="82"/>
                  </a:lnTo>
                  <a:lnTo>
                    <a:pt x="48" y="78"/>
                  </a:lnTo>
                  <a:lnTo>
                    <a:pt x="46" y="76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26" y="42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10"/>
                  </a:lnTo>
                  <a:lnTo>
                    <a:pt x="16" y="22"/>
                  </a:lnTo>
                  <a:lnTo>
                    <a:pt x="32" y="50"/>
                  </a:lnTo>
                  <a:lnTo>
                    <a:pt x="48" y="78"/>
                  </a:lnTo>
                  <a:lnTo>
                    <a:pt x="58" y="92"/>
                  </a:lnTo>
                  <a:lnTo>
                    <a:pt x="66" y="102"/>
                  </a:lnTo>
                  <a:lnTo>
                    <a:pt x="64" y="98"/>
                  </a:lnTo>
                  <a:lnTo>
                    <a:pt x="64" y="98"/>
                  </a:lnTo>
                  <a:lnTo>
                    <a:pt x="80" y="126"/>
                  </a:lnTo>
                  <a:lnTo>
                    <a:pt x="98" y="152"/>
                  </a:lnTo>
                  <a:lnTo>
                    <a:pt x="114" y="178"/>
                  </a:lnTo>
                  <a:lnTo>
                    <a:pt x="130" y="204"/>
                  </a:lnTo>
                  <a:lnTo>
                    <a:pt x="130" y="204"/>
                  </a:lnTo>
                  <a:close/>
                </a:path>
              </a:pathLst>
            </a:custGeom>
            <a:solidFill>
              <a:srgbClr val="6CA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9"/>
            <p:cNvSpPr>
              <a:spLocks/>
            </p:cNvSpPr>
            <p:nvPr userDrawn="1"/>
          </p:nvSpPr>
          <p:spPr bwMode="gray">
            <a:xfrm>
              <a:off x="3600" y="1742"/>
              <a:ext cx="2" cy="4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  <a:gd name="T4" fmla="*/ 2 w 2"/>
                <a:gd name="T5" fmla="*/ 4 h 4"/>
                <a:gd name="T6" fmla="*/ 0 w 2"/>
                <a:gd name="T7" fmla="*/ 0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4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A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20"/>
            <p:cNvSpPr>
              <a:spLocks noEditPoints="1"/>
            </p:cNvSpPr>
            <p:nvPr userDrawn="1"/>
          </p:nvSpPr>
          <p:spPr bwMode="gray">
            <a:xfrm>
              <a:off x="3468" y="1610"/>
              <a:ext cx="504" cy="2324"/>
            </a:xfrm>
            <a:custGeom>
              <a:avLst/>
              <a:gdLst>
                <a:gd name="T0" fmla="*/ 446 w 504"/>
                <a:gd name="T1" fmla="*/ 2020 h 2324"/>
                <a:gd name="T2" fmla="*/ 424 w 504"/>
                <a:gd name="T3" fmla="*/ 1932 h 2324"/>
                <a:gd name="T4" fmla="*/ 396 w 504"/>
                <a:gd name="T5" fmla="*/ 1796 h 2324"/>
                <a:gd name="T6" fmla="*/ 376 w 504"/>
                <a:gd name="T7" fmla="*/ 1696 h 2324"/>
                <a:gd name="T8" fmla="*/ 362 w 504"/>
                <a:gd name="T9" fmla="*/ 1644 h 2324"/>
                <a:gd name="T10" fmla="*/ 344 w 504"/>
                <a:gd name="T11" fmla="*/ 1546 h 2324"/>
                <a:gd name="T12" fmla="*/ 328 w 504"/>
                <a:gd name="T13" fmla="*/ 1460 h 2324"/>
                <a:gd name="T14" fmla="*/ 302 w 504"/>
                <a:gd name="T15" fmla="*/ 1378 h 2324"/>
                <a:gd name="T16" fmla="*/ 256 w 504"/>
                <a:gd name="T17" fmla="*/ 1156 h 2324"/>
                <a:gd name="T18" fmla="*/ 234 w 504"/>
                <a:gd name="T19" fmla="*/ 1048 h 2324"/>
                <a:gd name="T20" fmla="*/ 210 w 504"/>
                <a:gd name="T21" fmla="*/ 930 h 2324"/>
                <a:gd name="T22" fmla="*/ 182 w 504"/>
                <a:gd name="T23" fmla="*/ 804 h 2324"/>
                <a:gd name="T24" fmla="*/ 170 w 504"/>
                <a:gd name="T25" fmla="*/ 770 h 2324"/>
                <a:gd name="T26" fmla="*/ 138 w 504"/>
                <a:gd name="T27" fmla="*/ 582 h 2324"/>
                <a:gd name="T28" fmla="*/ 238 w 504"/>
                <a:gd name="T29" fmla="*/ 566 h 2324"/>
                <a:gd name="T30" fmla="*/ 390 w 504"/>
                <a:gd name="T31" fmla="*/ 570 h 2324"/>
                <a:gd name="T32" fmla="*/ 332 w 504"/>
                <a:gd name="T33" fmla="*/ 416 h 2324"/>
                <a:gd name="T34" fmla="*/ 306 w 504"/>
                <a:gd name="T35" fmla="*/ 380 h 2324"/>
                <a:gd name="T36" fmla="*/ 258 w 504"/>
                <a:gd name="T37" fmla="*/ 308 h 2324"/>
                <a:gd name="T38" fmla="*/ 272 w 504"/>
                <a:gd name="T39" fmla="*/ 336 h 2324"/>
                <a:gd name="T40" fmla="*/ 304 w 504"/>
                <a:gd name="T41" fmla="*/ 378 h 2324"/>
                <a:gd name="T42" fmla="*/ 388 w 504"/>
                <a:gd name="T43" fmla="*/ 526 h 2324"/>
                <a:gd name="T44" fmla="*/ 364 w 504"/>
                <a:gd name="T45" fmla="*/ 562 h 2324"/>
                <a:gd name="T46" fmla="*/ 340 w 504"/>
                <a:gd name="T47" fmla="*/ 454 h 2324"/>
                <a:gd name="T48" fmla="*/ 58 w 504"/>
                <a:gd name="T49" fmla="*/ 2 h 2324"/>
                <a:gd name="T50" fmla="*/ 52 w 504"/>
                <a:gd name="T51" fmla="*/ 6 h 2324"/>
                <a:gd name="T52" fmla="*/ 38 w 504"/>
                <a:gd name="T53" fmla="*/ 68 h 2324"/>
                <a:gd name="T54" fmla="*/ 38 w 504"/>
                <a:gd name="T55" fmla="*/ 176 h 2324"/>
                <a:gd name="T56" fmla="*/ 30 w 504"/>
                <a:gd name="T57" fmla="*/ 296 h 2324"/>
                <a:gd name="T58" fmla="*/ 22 w 504"/>
                <a:gd name="T59" fmla="*/ 494 h 2324"/>
                <a:gd name="T60" fmla="*/ 16 w 504"/>
                <a:gd name="T61" fmla="*/ 604 h 2324"/>
                <a:gd name="T62" fmla="*/ 18 w 504"/>
                <a:gd name="T63" fmla="*/ 730 h 2324"/>
                <a:gd name="T64" fmla="*/ 14 w 504"/>
                <a:gd name="T65" fmla="*/ 892 h 2324"/>
                <a:gd name="T66" fmla="*/ 12 w 504"/>
                <a:gd name="T67" fmla="*/ 972 h 2324"/>
                <a:gd name="T68" fmla="*/ 10 w 504"/>
                <a:gd name="T69" fmla="*/ 1042 h 2324"/>
                <a:gd name="T70" fmla="*/ 8 w 504"/>
                <a:gd name="T71" fmla="*/ 1142 h 2324"/>
                <a:gd name="T72" fmla="*/ 10 w 504"/>
                <a:gd name="T73" fmla="*/ 1232 h 2324"/>
                <a:gd name="T74" fmla="*/ 12 w 504"/>
                <a:gd name="T75" fmla="*/ 1274 h 2324"/>
                <a:gd name="T76" fmla="*/ 4 w 504"/>
                <a:gd name="T77" fmla="*/ 1572 h 2324"/>
                <a:gd name="T78" fmla="*/ 8 w 504"/>
                <a:gd name="T79" fmla="*/ 1618 h 2324"/>
                <a:gd name="T80" fmla="*/ 0 w 504"/>
                <a:gd name="T81" fmla="*/ 1780 h 2324"/>
                <a:gd name="T82" fmla="*/ 4 w 504"/>
                <a:gd name="T83" fmla="*/ 1892 h 2324"/>
                <a:gd name="T84" fmla="*/ 8 w 504"/>
                <a:gd name="T85" fmla="*/ 2128 h 2324"/>
                <a:gd name="T86" fmla="*/ 22 w 504"/>
                <a:gd name="T87" fmla="*/ 2288 h 2324"/>
                <a:gd name="T88" fmla="*/ 52 w 504"/>
                <a:gd name="T89" fmla="*/ 2318 h 2324"/>
                <a:gd name="T90" fmla="*/ 274 w 504"/>
                <a:gd name="T91" fmla="*/ 2322 h 2324"/>
                <a:gd name="T92" fmla="*/ 368 w 504"/>
                <a:gd name="T93" fmla="*/ 2322 h 2324"/>
                <a:gd name="T94" fmla="*/ 494 w 504"/>
                <a:gd name="T95" fmla="*/ 2312 h 2324"/>
                <a:gd name="T96" fmla="*/ 200 w 504"/>
                <a:gd name="T97" fmla="*/ 948 h 2324"/>
                <a:gd name="T98" fmla="*/ 410 w 504"/>
                <a:gd name="T99" fmla="*/ 1922 h 2324"/>
                <a:gd name="T100" fmla="*/ 310 w 504"/>
                <a:gd name="T101" fmla="*/ 1460 h 2324"/>
                <a:gd name="T102" fmla="*/ 206 w 504"/>
                <a:gd name="T103" fmla="*/ 980 h 2324"/>
                <a:gd name="T104" fmla="*/ 192 w 504"/>
                <a:gd name="T105" fmla="*/ 912 h 2324"/>
                <a:gd name="T106" fmla="*/ 196 w 504"/>
                <a:gd name="T107" fmla="*/ 906 h 2324"/>
                <a:gd name="T108" fmla="*/ 136 w 504"/>
                <a:gd name="T109" fmla="*/ 662 h 2324"/>
                <a:gd name="T110" fmla="*/ 310 w 504"/>
                <a:gd name="T111" fmla="*/ 564 h 2324"/>
                <a:gd name="T112" fmla="*/ 312 w 504"/>
                <a:gd name="T113" fmla="*/ 562 h 2324"/>
                <a:gd name="T114" fmla="*/ 246 w 504"/>
                <a:gd name="T115" fmla="*/ 560 h 2324"/>
                <a:gd name="T116" fmla="*/ 162 w 504"/>
                <a:gd name="T117" fmla="*/ 556 h 2324"/>
                <a:gd name="T118" fmla="*/ 126 w 504"/>
                <a:gd name="T119" fmla="*/ 580 h 2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4" h="2324">
                  <a:moveTo>
                    <a:pt x="504" y="2290"/>
                  </a:moveTo>
                  <a:lnTo>
                    <a:pt x="504" y="2286"/>
                  </a:lnTo>
                  <a:lnTo>
                    <a:pt x="502" y="2280"/>
                  </a:lnTo>
                  <a:lnTo>
                    <a:pt x="490" y="2228"/>
                  </a:lnTo>
                  <a:lnTo>
                    <a:pt x="490" y="2228"/>
                  </a:lnTo>
                  <a:lnTo>
                    <a:pt x="478" y="2176"/>
                  </a:lnTo>
                  <a:lnTo>
                    <a:pt x="466" y="2128"/>
                  </a:lnTo>
                  <a:lnTo>
                    <a:pt x="466" y="2128"/>
                  </a:lnTo>
                  <a:lnTo>
                    <a:pt x="458" y="2096"/>
                  </a:lnTo>
                  <a:lnTo>
                    <a:pt x="452" y="2058"/>
                  </a:lnTo>
                  <a:lnTo>
                    <a:pt x="446" y="2020"/>
                  </a:lnTo>
                  <a:lnTo>
                    <a:pt x="436" y="1984"/>
                  </a:lnTo>
                  <a:lnTo>
                    <a:pt x="436" y="1984"/>
                  </a:lnTo>
                  <a:lnTo>
                    <a:pt x="436" y="1982"/>
                  </a:lnTo>
                  <a:lnTo>
                    <a:pt x="436" y="1984"/>
                  </a:lnTo>
                  <a:lnTo>
                    <a:pt x="436" y="1988"/>
                  </a:lnTo>
                  <a:lnTo>
                    <a:pt x="436" y="1994"/>
                  </a:lnTo>
                  <a:lnTo>
                    <a:pt x="434" y="1990"/>
                  </a:lnTo>
                  <a:lnTo>
                    <a:pt x="434" y="1990"/>
                  </a:lnTo>
                  <a:lnTo>
                    <a:pt x="434" y="1978"/>
                  </a:lnTo>
                  <a:lnTo>
                    <a:pt x="432" y="1964"/>
                  </a:lnTo>
                  <a:lnTo>
                    <a:pt x="424" y="1932"/>
                  </a:lnTo>
                  <a:lnTo>
                    <a:pt x="416" y="1896"/>
                  </a:lnTo>
                  <a:lnTo>
                    <a:pt x="414" y="1880"/>
                  </a:lnTo>
                  <a:lnTo>
                    <a:pt x="414" y="1864"/>
                  </a:lnTo>
                  <a:lnTo>
                    <a:pt x="414" y="1880"/>
                  </a:lnTo>
                  <a:lnTo>
                    <a:pt x="406" y="1854"/>
                  </a:lnTo>
                  <a:lnTo>
                    <a:pt x="406" y="1854"/>
                  </a:lnTo>
                  <a:lnTo>
                    <a:pt x="408" y="1852"/>
                  </a:lnTo>
                  <a:lnTo>
                    <a:pt x="408" y="1844"/>
                  </a:lnTo>
                  <a:lnTo>
                    <a:pt x="408" y="1844"/>
                  </a:lnTo>
                  <a:lnTo>
                    <a:pt x="402" y="1818"/>
                  </a:lnTo>
                  <a:lnTo>
                    <a:pt x="396" y="1796"/>
                  </a:lnTo>
                  <a:lnTo>
                    <a:pt x="396" y="1796"/>
                  </a:lnTo>
                  <a:lnTo>
                    <a:pt x="394" y="1798"/>
                  </a:lnTo>
                  <a:lnTo>
                    <a:pt x="394" y="1800"/>
                  </a:lnTo>
                  <a:lnTo>
                    <a:pt x="392" y="1796"/>
                  </a:lnTo>
                  <a:lnTo>
                    <a:pt x="388" y="1780"/>
                  </a:lnTo>
                  <a:lnTo>
                    <a:pt x="396" y="1786"/>
                  </a:lnTo>
                  <a:lnTo>
                    <a:pt x="396" y="1786"/>
                  </a:lnTo>
                  <a:lnTo>
                    <a:pt x="390" y="1764"/>
                  </a:lnTo>
                  <a:lnTo>
                    <a:pt x="386" y="1740"/>
                  </a:lnTo>
                  <a:lnTo>
                    <a:pt x="382" y="1716"/>
                  </a:lnTo>
                  <a:lnTo>
                    <a:pt x="376" y="1696"/>
                  </a:lnTo>
                  <a:lnTo>
                    <a:pt x="376" y="1696"/>
                  </a:lnTo>
                  <a:lnTo>
                    <a:pt x="376" y="1704"/>
                  </a:lnTo>
                  <a:lnTo>
                    <a:pt x="376" y="1704"/>
                  </a:lnTo>
                  <a:lnTo>
                    <a:pt x="374" y="1698"/>
                  </a:lnTo>
                  <a:lnTo>
                    <a:pt x="372" y="1688"/>
                  </a:lnTo>
                  <a:lnTo>
                    <a:pt x="366" y="1662"/>
                  </a:lnTo>
                  <a:lnTo>
                    <a:pt x="370" y="1666"/>
                  </a:lnTo>
                  <a:lnTo>
                    <a:pt x="370" y="1666"/>
                  </a:lnTo>
                  <a:lnTo>
                    <a:pt x="366" y="1654"/>
                  </a:lnTo>
                  <a:lnTo>
                    <a:pt x="364" y="1648"/>
                  </a:lnTo>
                  <a:lnTo>
                    <a:pt x="362" y="1644"/>
                  </a:lnTo>
                  <a:lnTo>
                    <a:pt x="360" y="1634"/>
                  </a:lnTo>
                  <a:lnTo>
                    <a:pt x="362" y="1634"/>
                  </a:lnTo>
                  <a:lnTo>
                    <a:pt x="362" y="1634"/>
                  </a:lnTo>
                  <a:lnTo>
                    <a:pt x="360" y="1628"/>
                  </a:lnTo>
                  <a:lnTo>
                    <a:pt x="356" y="1618"/>
                  </a:lnTo>
                  <a:lnTo>
                    <a:pt x="352" y="1582"/>
                  </a:lnTo>
                  <a:lnTo>
                    <a:pt x="352" y="1588"/>
                  </a:lnTo>
                  <a:lnTo>
                    <a:pt x="352" y="1588"/>
                  </a:lnTo>
                  <a:lnTo>
                    <a:pt x="346" y="1570"/>
                  </a:lnTo>
                  <a:lnTo>
                    <a:pt x="344" y="1560"/>
                  </a:lnTo>
                  <a:lnTo>
                    <a:pt x="344" y="1546"/>
                  </a:lnTo>
                  <a:lnTo>
                    <a:pt x="344" y="1546"/>
                  </a:lnTo>
                  <a:lnTo>
                    <a:pt x="346" y="1552"/>
                  </a:lnTo>
                  <a:lnTo>
                    <a:pt x="346" y="1550"/>
                  </a:lnTo>
                  <a:lnTo>
                    <a:pt x="346" y="1550"/>
                  </a:lnTo>
                  <a:lnTo>
                    <a:pt x="342" y="1538"/>
                  </a:lnTo>
                  <a:lnTo>
                    <a:pt x="340" y="1530"/>
                  </a:lnTo>
                  <a:lnTo>
                    <a:pt x="338" y="1526"/>
                  </a:lnTo>
                  <a:lnTo>
                    <a:pt x="336" y="1524"/>
                  </a:lnTo>
                  <a:lnTo>
                    <a:pt x="336" y="1524"/>
                  </a:lnTo>
                  <a:lnTo>
                    <a:pt x="334" y="1496"/>
                  </a:lnTo>
                  <a:lnTo>
                    <a:pt x="328" y="1460"/>
                  </a:lnTo>
                  <a:lnTo>
                    <a:pt x="310" y="1380"/>
                  </a:lnTo>
                  <a:lnTo>
                    <a:pt x="308" y="1384"/>
                  </a:lnTo>
                  <a:lnTo>
                    <a:pt x="308" y="1384"/>
                  </a:lnTo>
                  <a:lnTo>
                    <a:pt x="310" y="1398"/>
                  </a:lnTo>
                  <a:lnTo>
                    <a:pt x="310" y="1400"/>
                  </a:lnTo>
                  <a:lnTo>
                    <a:pt x="310" y="1400"/>
                  </a:lnTo>
                  <a:lnTo>
                    <a:pt x="306" y="1400"/>
                  </a:lnTo>
                  <a:lnTo>
                    <a:pt x="306" y="1400"/>
                  </a:lnTo>
                  <a:lnTo>
                    <a:pt x="306" y="1404"/>
                  </a:lnTo>
                  <a:lnTo>
                    <a:pt x="306" y="1404"/>
                  </a:lnTo>
                  <a:lnTo>
                    <a:pt x="302" y="1378"/>
                  </a:lnTo>
                  <a:lnTo>
                    <a:pt x="300" y="1366"/>
                  </a:lnTo>
                  <a:lnTo>
                    <a:pt x="300" y="1358"/>
                  </a:lnTo>
                  <a:lnTo>
                    <a:pt x="298" y="1340"/>
                  </a:lnTo>
                  <a:lnTo>
                    <a:pt x="298" y="1340"/>
                  </a:lnTo>
                  <a:lnTo>
                    <a:pt x="286" y="1290"/>
                  </a:lnTo>
                  <a:lnTo>
                    <a:pt x="276" y="1236"/>
                  </a:lnTo>
                  <a:lnTo>
                    <a:pt x="266" y="1184"/>
                  </a:lnTo>
                  <a:lnTo>
                    <a:pt x="260" y="1164"/>
                  </a:lnTo>
                  <a:lnTo>
                    <a:pt x="256" y="1146"/>
                  </a:lnTo>
                  <a:lnTo>
                    <a:pt x="256" y="1146"/>
                  </a:lnTo>
                  <a:lnTo>
                    <a:pt x="256" y="1156"/>
                  </a:lnTo>
                  <a:lnTo>
                    <a:pt x="256" y="1156"/>
                  </a:lnTo>
                  <a:lnTo>
                    <a:pt x="254" y="1156"/>
                  </a:lnTo>
                  <a:lnTo>
                    <a:pt x="250" y="1140"/>
                  </a:lnTo>
                  <a:lnTo>
                    <a:pt x="250" y="1140"/>
                  </a:lnTo>
                  <a:lnTo>
                    <a:pt x="250" y="1134"/>
                  </a:lnTo>
                  <a:lnTo>
                    <a:pt x="250" y="1134"/>
                  </a:lnTo>
                  <a:lnTo>
                    <a:pt x="252" y="1136"/>
                  </a:lnTo>
                  <a:lnTo>
                    <a:pt x="252" y="1128"/>
                  </a:lnTo>
                  <a:lnTo>
                    <a:pt x="252" y="1128"/>
                  </a:lnTo>
                  <a:lnTo>
                    <a:pt x="244" y="1090"/>
                  </a:lnTo>
                  <a:lnTo>
                    <a:pt x="234" y="1048"/>
                  </a:lnTo>
                  <a:lnTo>
                    <a:pt x="226" y="1006"/>
                  </a:lnTo>
                  <a:lnTo>
                    <a:pt x="220" y="968"/>
                  </a:lnTo>
                  <a:lnTo>
                    <a:pt x="220" y="968"/>
                  </a:lnTo>
                  <a:lnTo>
                    <a:pt x="220" y="984"/>
                  </a:lnTo>
                  <a:lnTo>
                    <a:pt x="220" y="988"/>
                  </a:lnTo>
                  <a:lnTo>
                    <a:pt x="218" y="990"/>
                  </a:lnTo>
                  <a:lnTo>
                    <a:pt x="218" y="990"/>
                  </a:lnTo>
                  <a:lnTo>
                    <a:pt x="216" y="962"/>
                  </a:lnTo>
                  <a:lnTo>
                    <a:pt x="214" y="948"/>
                  </a:lnTo>
                  <a:lnTo>
                    <a:pt x="210" y="930"/>
                  </a:lnTo>
                  <a:lnTo>
                    <a:pt x="210" y="930"/>
                  </a:lnTo>
                  <a:lnTo>
                    <a:pt x="210" y="934"/>
                  </a:lnTo>
                  <a:lnTo>
                    <a:pt x="210" y="934"/>
                  </a:lnTo>
                  <a:lnTo>
                    <a:pt x="208" y="920"/>
                  </a:lnTo>
                  <a:lnTo>
                    <a:pt x="206" y="904"/>
                  </a:lnTo>
                  <a:lnTo>
                    <a:pt x="196" y="870"/>
                  </a:lnTo>
                  <a:lnTo>
                    <a:pt x="186" y="832"/>
                  </a:lnTo>
                  <a:lnTo>
                    <a:pt x="182" y="812"/>
                  </a:lnTo>
                  <a:lnTo>
                    <a:pt x="180" y="790"/>
                  </a:lnTo>
                  <a:lnTo>
                    <a:pt x="176" y="788"/>
                  </a:lnTo>
                  <a:lnTo>
                    <a:pt x="182" y="804"/>
                  </a:lnTo>
                  <a:lnTo>
                    <a:pt x="182" y="804"/>
                  </a:lnTo>
                  <a:lnTo>
                    <a:pt x="178" y="798"/>
                  </a:lnTo>
                  <a:lnTo>
                    <a:pt x="176" y="796"/>
                  </a:lnTo>
                  <a:lnTo>
                    <a:pt x="174" y="796"/>
                  </a:lnTo>
                  <a:lnTo>
                    <a:pt x="170" y="790"/>
                  </a:lnTo>
                  <a:lnTo>
                    <a:pt x="170" y="790"/>
                  </a:lnTo>
                  <a:lnTo>
                    <a:pt x="168" y="768"/>
                  </a:lnTo>
                  <a:lnTo>
                    <a:pt x="168" y="758"/>
                  </a:lnTo>
                  <a:lnTo>
                    <a:pt x="168" y="758"/>
                  </a:lnTo>
                  <a:lnTo>
                    <a:pt x="170" y="760"/>
                  </a:lnTo>
                  <a:lnTo>
                    <a:pt x="170" y="770"/>
                  </a:lnTo>
                  <a:lnTo>
                    <a:pt x="170" y="770"/>
                  </a:lnTo>
                  <a:lnTo>
                    <a:pt x="172" y="762"/>
                  </a:lnTo>
                  <a:lnTo>
                    <a:pt x="170" y="752"/>
                  </a:lnTo>
                  <a:lnTo>
                    <a:pt x="164" y="728"/>
                  </a:lnTo>
                  <a:lnTo>
                    <a:pt x="158" y="702"/>
                  </a:lnTo>
                  <a:lnTo>
                    <a:pt x="156" y="692"/>
                  </a:lnTo>
                  <a:lnTo>
                    <a:pt x="156" y="684"/>
                  </a:lnTo>
                  <a:lnTo>
                    <a:pt x="156" y="684"/>
                  </a:lnTo>
                  <a:lnTo>
                    <a:pt x="148" y="648"/>
                  </a:lnTo>
                  <a:lnTo>
                    <a:pt x="140" y="612"/>
                  </a:lnTo>
                  <a:lnTo>
                    <a:pt x="138" y="596"/>
                  </a:lnTo>
                  <a:lnTo>
                    <a:pt x="138" y="582"/>
                  </a:lnTo>
                  <a:lnTo>
                    <a:pt x="142" y="572"/>
                  </a:lnTo>
                  <a:lnTo>
                    <a:pt x="144" y="568"/>
                  </a:lnTo>
                  <a:lnTo>
                    <a:pt x="146" y="566"/>
                  </a:lnTo>
                  <a:lnTo>
                    <a:pt x="146" y="566"/>
                  </a:lnTo>
                  <a:lnTo>
                    <a:pt x="144" y="566"/>
                  </a:lnTo>
                  <a:lnTo>
                    <a:pt x="144" y="566"/>
                  </a:lnTo>
                  <a:lnTo>
                    <a:pt x="144" y="566"/>
                  </a:lnTo>
                  <a:lnTo>
                    <a:pt x="188" y="568"/>
                  </a:lnTo>
                  <a:lnTo>
                    <a:pt x="218" y="568"/>
                  </a:lnTo>
                  <a:lnTo>
                    <a:pt x="230" y="568"/>
                  </a:lnTo>
                  <a:lnTo>
                    <a:pt x="238" y="566"/>
                  </a:lnTo>
                  <a:lnTo>
                    <a:pt x="238" y="566"/>
                  </a:lnTo>
                  <a:lnTo>
                    <a:pt x="268" y="572"/>
                  </a:lnTo>
                  <a:lnTo>
                    <a:pt x="258" y="570"/>
                  </a:lnTo>
                  <a:lnTo>
                    <a:pt x="258" y="570"/>
                  </a:lnTo>
                  <a:lnTo>
                    <a:pt x="332" y="572"/>
                  </a:lnTo>
                  <a:lnTo>
                    <a:pt x="332" y="572"/>
                  </a:lnTo>
                  <a:lnTo>
                    <a:pt x="350" y="572"/>
                  </a:lnTo>
                  <a:lnTo>
                    <a:pt x="370" y="572"/>
                  </a:lnTo>
                  <a:lnTo>
                    <a:pt x="370" y="572"/>
                  </a:lnTo>
                  <a:lnTo>
                    <a:pt x="380" y="570"/>
                  </a:lnTo>
                  <a:lnTo>
                    <a:pt x="390" y="570"/>
                  </a:lnTo>
                  <a:lnTo>
                    <a:pt x="396" y="568"/>
                  </a:lnTo>
                  <a:lnTo>
                    <a:pt x="402" y="564"/>
                  </a:lnTo>
                  <a:lnTo>
                    <a:pt x="406" y="556"/>
                  </a:lnTo>
                  <a:lnTo>
                    <a:pt x="412" y="546"/>
                  </a:lnTo>
                  <a:lnTo>
                    <a:pt x="412" y="546"/>
                  </a:lnTo>
                  <a:lnTo>
                    <a:pt x="390" y="510"/>
                  </a:lnTo>
                  <a:lnTo>
                    <a:pt x="372" y="478"/>
                  </a:lnTo>
                  <a:lnTo>
                    <a:pt x="352" y="450"/>
                  </a:lnTo>
                  <a:lnTo>
                    <a:pt x="334" y="418"/>
                  </a:lnTo>
                  <a:lnTo>
                    <a:pt x="334" y="418"/>
                  </a:lnTo>
                  <a:lnTo>
                    <a:pt x="332" y="416"/>
                  </a:lnTo>
                  <a:lnTo>
                    <a:pt x="336" y="422"/>
                  </a:lnTo>
                  <a:lnTo>
                    <a:pt x="338" y="430"/>
                  </a:lnTo>
                  <a:lnTo>
                    <a:pt x="338" y="430"/>
                  </a:lnTo>
                  <a:lnTo>
                    <a:pt x="336" y="428"/>
                  </a:lnTo>
                  <a:lnTo>
                    <a:pt x="336" y="428"/>
                  </a:lnTo>
                  <a:lnTo>
                    <a:pt x="330" y="414"/>
                  </a:lnTo>
                  <a:lnTo>
                    <a:pt x="322" y="402"/>
                  </a:lnTo>
                  <a:lnTo>
                    <a:pt x="306" y="376"/>
                  </a:lnTo>
                  <a:lnTo>
                    <a:pt x="306" y="376"/>
                  </a:lnTo>
                  <a:lnTo>
                    <a:pt x="308" y="380"/>
                  </a:lnTo>
                  <a:lnTo>
                    <a:pt x="306" y="380"/>
                  </a:lnTo>
                  <a:lnTo>
                    <a:pt x="302" y="374"/>
                  </a:lnTo>
                  <a:lnTo>
                    <a:pt x="296" y="366"/>
                  </a:lnTo>
                  <a:lnTo>
                    <a:pt x="294" y="364"/>
                  </a:lnTo>
                  <a:lnTo>
                    <a:pt x="294" y="364"/>
                  </a:lnTo>
                  <a:lnTo>
                    <a:pt x="278" y="334"/>
                  </a:lnTo>
                  <a:lnTo>
                    <a:pt x="272" y="330"/>
                  </a:lnTo>
                  <a:lnTo>
                    <a:pt x="264" y="312"/>
                  </a:lnTo>
                  <a:lnTo>
                    <a:pt x="264" y="312"/>
                  </a:lnTo>
                  <a:lnTo>
                    <a:pt x="262" y="310"/>
                  </a:lnTo>
                  <a:lnTo>
                    <a:pt x="260" y="308"/>
                  </a:lnTo>
                  <a:lnTo>
                    <a:pt x="258" y="308"/>
                  </a:lnTo>
                  <a:lnTo>
                    <a:pt x="254" y="302"/>
                  </a:lnTo>
                  <a:lnTo>
                    <a:pt x="254" y="302"/>
                  </a:lnTo>
                  <a:lnTo>
                    <a:pt x="248" y="290"/>
                  </a:lnTo>
                  <a:lnTo>
                    <a:pt x="240" y="274"/>
                  </a:lnTo>
                  <a:lnTo>
                    <a:pt x="240" y="274"/>
                  </a:lnTo>
                  <a:lnTo>
                    <a:pt x="254" y="306"/>
                  </a:lnTo>
                  <a:lnTo>
                    <a:pt x="262" y="320"/>
                  </a:lnTo>
                  <a:lnTo>
                    <a:pt x="274" y="334"/>
                  </a:lnTo>
                  <a:lnTo>
                    <a:pt x="274" y="334"/>
                  </a:lnTo>
                  <a:lnTo>
                    <a:pt x="274" y="340"/>
                  </a:lnTo>
                  <a:lnTo>
                    <a:pt x="272" y="336"/>
                  </a:lnTo>
                  <a:lnTo>
                    <a:pt x="262" y="324"/>
                  </a:lnTo>
                  <a:lnTo>
                    <a:pt x="262" y="324"/>
                  </a:lnTo>
                  <a:lnTo>
                    <a:pt x="276" y="348"/>
                  </a:lnTo>
                  <a:lnTo>
                    <a:pt x="294" y="378"/>
                  </a:lnTo>
                  <a:lnTo>
                    <a:pt x="292" y="366"/>
                  </a:lnTo>
                  <a:lnTo>
                    <a:pt x="292" y="366"/>
                  </a:lnTo>
                  <a:lnTo>
                    <a:pt x="302" y="382"/>
                  </a:lnTo>
                  <a:lnTo>
                    <a:pt x="302" y="380"/>
                  </a:lnTo>
                  <a:lnTo>
                    <a:pt x="300" y="374"/>
                  </a:lnTo>
                  <a:lnTo>
                    <a:pt x="300" y="374"/>
                  </a:lnTo>
                  <a:lnTo>
                    <a:pt x="304" y="378"/>
                  </a:lnTo>
                  <a:lnTo>
                    <a:pt x="326" y="420"/>
                  </a:lnTo>
                  <a:lnTo>
                    <a:pt x="328" y="422"/>
                  </a:lnTo>
                  <a:lnTo>
                    <a:pt x="328" y="422"/>
                  </a:lnTo>
                  <a:lnTo>
                    <a:pt x="348" y="454"/>
                  </a:lnTo>
                  <a:lnTo>
                    <a:pt x="356" y="472"/>
                  </a:lnTo>
                  <a:lnTo>
                    <a:pt x="362" y="484"/>
                  </a:lnTo>
                  <a:lnTo>
                    <a:pt x="362" y="480"/>
                  </a:lnTo>
                  <a:lnTo>
                    <a:pt x="362" y="480"/>
                  </a:lnTo>
                  <a:lnTo>
                    <a:pt x="370" y="498"/>
                  </a:lnTo>
                  <a:lnTo>
                    <a:pt x="372" y="496"/>
                  </a:lnTo>
                  <a:lnTo>
                    <a:pt x="388" y="526"/>
                  </a:lnTo>
                  <a:lnTo>
                    <a:pt x="388" y="524"/>
                  </a:lnTo>
                  <a:lnTo>
                    <a:pt x="388" y="524"/>
                  </a:lnTo>
                  <a:lnTo>
                    <a:pt x="394" y="530"/>
                  </a:lnTo>
                  <a:lnTo>
                    <a:pt x="400" y="540"/>
                  </a:lnTo>
                  <a:lnTo>
                    <a:pt x="402" y="546"/>
                  </a:lnTo>
                  <a:lnTo>
                    <a:pt x="400" y="550"/>
                  </a:lnTo>
                  <a:lnTo>
                    <a:pt x="398" y="554"/>
                  </a:lnTo>
                  <a:lnTo>
                    <a:pt x="392" y="558"/>
                  </a:lnTo>
                  <a:lnTo>
                    <a:pt x="392" y="558"/>
                  </a:lnTo>
                  <a:lnTo>
                    <a:pt x="378" y="560"/>
                  </a:lnTo>
                  <a:lnTo>
                    <a:pt x="364" y="562"/>
                  </a:lnTo>
                  <a:lnTo>
                    <a:pt x="340" y="560"/>
                  </a:lnTo>
                  <a:lnTo>
                    <a:pt x="340" y="560"/>
                  </a:lnTo>
                  <a:lnTo>
                    <a:pt x="368" y="560"/>
                  </a:lnTo>
                  <a:lnTo>
                    <a:pt x="390" y="556"/>
                  </a:lnTo>
                  <a:lnTo>
                    <a:pt x="396" y="554"/>
                  </a:lnTo>
                  <a:lnTo>
                    <a:pt x="400" y="550"/>
                  </a:lnTo>
                  <a:lnTo>
                    <a:pt x="400" y="544"/>
                  </a:lnTo>
                  <a:lnTo>
                    <a:pt x="396" y="538"/>
                  </a:lnTo>
                  <a:lnTo>
                    <a:pt x="396" y="538"/>
                  </a:lnTo>
                  <a:lnTo>
                    <a:pt x="376" y="510"/>
                  </a:lnTo>
                  <a:lnTo>
                    <a:pt x="340" y="454"/>
                  </a:lnTo>
                  <a:lnTo>
                    <a:pt x="238" y="29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40" y="46"/>
                  </a:lnTo>
                  <a:lnTo>
                    <a:pt x="34" y="72"/>
                  </a:lnTo>
                  <a:lnTo>
                    <a:pt x="34" y="72"/>
                  </a:lnTo>
                  <a:lnTo>
                    <a:pt x="36" y="68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2" y="130"/>
                  </a:lnTo>
                  <a:lnTo>
                    <a:pt x="30" y="160"/>
                  </a:lnTo>
                  <a:lnTo>
                    <a:pt x="30" y="188"/>
                  </a:lnTo>
                  <a:lnTo>
                    <a:pt x="30" y="188"/>
                  </a:lnTo>
                  <a:lnTo>
                    <a:pt x="32" y="192"/>
                  </a:lnTo>
                  <a:lnTo>
                    <a:pt x="32" y="192"/>
                  </a:lnTo>
                  <a:lnTo>
                    <a:pt x="34" y="180"/>
                  </a:lnTo>
                  <a:lnTo>
                    <a:pt x="36" y="172"/>
                  </a:lnTo>
                  <a:lnTo>
                    <a:pt x="36" y="170"/>
                  </a:lnTo>
                  <a:lnTo>
                    <a:pt x="38" y="176"/>
                  </a:lnTo>
                  <a:lnTo>
                    <a:pt x="38" y="176"/>
                  </a:lnTo>
                  <a:lnTo>
                    <a:pt x="34" y="192"/>
                  </a:lnTo>
                  <a:lnTo>
                    <a:pt x="32" y="210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30" y="272"/>
                  </a:lnTo>
                  <a:lnTo>
                    <a:pt x="28" y="302"/>
                  </a:lnTo>
                  <a:lnTo>
                    <a:pt x="28" y="302"/>
                  </a:lnTo>
                  <a:lnTo>
                    <a:pt x="28" y="296"/>
                  </a:lnTo>
                  <a:lnTo>
                    <a:pt x="30" y="296"/>
                  </a:lnTo>
                  <a:lnTo>
                    <a:pt x="30" y="296"/>
                  </a:lnTo>
                  <a:lnTo>
                    <a:pt x="30" y="296"/>
                  </a:lnTo>
                  <a:lnTo>
                    <a:pt x="30" y="308"/>
                  </a:lnTo>
                  <a:lnTo>
                    <a:pt x="28" y="318"/>
                  </a:lnTo>
                  <a:lnTo>
                    <a:pt x="24" y="338"/>
                  </a:lnTo>
                  <a:lnTo>
                    <a:pt x="30" y="346"/>
                  </a:lnTo>
                  <a:lnTo>
                    <a:pt x="30" y="346"/>
                  </a:lnTo>
                  <a:lnTo>
                    <a:pt x="26" y="396"/>
                  </a:lnTo>
                  <a:lnTo>
                    <a:pt x="24" y="438"/>
                  </a:lnTo>
                  <a:lnTo>
                    <a:pt x="24" y="438"/>
                  </a:lnTo>
                  <a:lnTo>
                    <a:pt x="24" y="438"/>
                  </a:lnTo>
                  <a:lnTo>
                    <a:pt x="24" y="476"/>
                  </a:lnTo>
                  <a:lnTo>
                    <a:pt x="22" y="494"/>
                  </a:lnTo>
                  <a:lnTo>
                    <a:pt x="20" y="514"/>
                  </a:lnTo>
                  <a:lnTo>
                    <a:pt x="20" y="514"/>
                  </a:lnTo>
                  <a:lnTo>
                    <a:pt x="22" y="524"/>
                  </a:lnTo>
                  <a:lnTo>
                    <a:pt x="24" y="540"/>
                  </a:lnTo>
                  <a:lnTo>
                    <a:pt x="24" y="540"/>
                  </a:lnTo>
                  <a:lnTo>
                    <a:pt x="22" y="542"/>
                  </a:lnTo>
                  <a:lnTo>
                    <a:pt x="20" y="548"/>
                  </a:lnTo>
                  <a:lnTo>
                    <a:pt x="20" y="566"/>
                  </a:lnTo>
                  <a:lnTo>
                    <a:pt x="20" y="586"/>
                  </a:lnTo>
                  <a:lnTo>
                    <a:pt x="18" y="596"/>
                  </a:lnTo>
                  <a:lnTo>
                    <a:pt x="16" y="604"/>
                  </a:lnTo>
                  <a:lnTo>
                    <a:pt x="20" y="636"/>
                  </a:lnTo>
                  <a:lnTo>
                    <a:pt x="20" y="636"/>
                  </a:lnTo>
                  <a:lnTo>
                    <a:pt x="18" y="646"/>
                  </a:lnTo>
                  <a:lnTo>
                    <a:pt x="18" y="662"/>
                  </a:lnTo>
                  <a:lnTo>
                    <a:pt x="14" y="694"/>
                  </a:lnTo>
                  <a:lnTo>
                    <a:pt x="14" y="694"/>
                  </a:lnTo>
                  <a:lnTo>
                    <a:pt x="16" y="692"/>
                  </a:lnTo>
                  <a:lnTo>
                    <a:pt x="16" y="692"/>
                  </a:lnTo>
                  <a:lnTo>
                    <a:pt x="16" y="700"/>
                  </a:lnTo>
                  <a:lnTo>
                    <a:pt x="18" y="730"/>
                  </a:lnTo>
                  <a:lnTo>
                    <a:pt x="18" y="730"/>
                  </a:lnTo>
                  <a:lnTo>
                    <a:pt x="16" y="750"/>
                  </a:lnTo>
                  <a:lnTo>
                    <a:pt x="16" y="772"/>
                  </a:lnTo>
                  <a:lnTo>
                    <a:pt x="14" y="792"/>
                  </a:lnTo>
                  <a:lnTo>
                    <a:pt x="16" y="790"/>
                  </a:lnTo>
                  <a:lnTo>
                    <a:pt x="16" y="790"/>
                  </a:lnTo>
                  <a:lnTo>
                    <a:pt x="14" y="836"/>
                  </a:lnTo>
                  <a:lnTo>
                    <a:pt x="14" y="856"/>
                  </a:lnTo>
                  <a:lnTo>
                    <a:pt x="14" y="862"/>
                  </a:lnTo>
                  <a:lnTo>
                    <a:pt x="16" y="868"/>
                  </a:lnTo>
                  <a:lnTo>
                    <a:pt x="16" y="868"/>
                  </a:lnTo>
                  <a:lnTo>
                    <a:pt x="14" y="892"/>
                  </a:lnTo>
                  <a:lnTo>
                    <a:pt x="10" y="912"/>
                  </a:lnTo>
                  <a:lnTo>
                    <a:pt x="12" y="942"/>
                  </a:lnTo>
                  <a:lnTo>
                    <a:pt x="12" y="936"/>
                  </a:lnTo>
                  <a:lnTo>
                    <a:pt x="12" y="936"/>
                  </a:lnTo>
                  <a:lnTo>
                    <a:pt x="14" y="936"/>
                  </a:lnTo>
                  <a:lnTo>
                    <a:pt x="16" y="940"/>
                  </a:lnTo>
                  <a:lnTo>
                    <a:pt x="14" y="952"/>
                  </a:lnTo>
                  <a:lnTo>
                    <a:pt x="14" y="968"/>
                  </a:lnTo>
                  <a:lnTo>
                    <a:pt x="14" y="982"/>
                  </a:lnTo>
                  <a:lnTo>
                    <a:pt x="12" y="972"/>
                  </a:lnTo>
                  <a:lnTo>
                    <a:pt x="12" y="972"/>
                  </a:lnTo>
                  <a:lnTo>
                    <a:pt x="10" y="992"/>
                  </a:lnTo>
                  <a:lnTo>
                    <a:pt x="12" y="986"/>
                  </a:lnTo>
                  <a:lnTo>
                    <a:pt x="12" y="986"/>
                  </a:lnTo>
                  <a:lnTo>
                    <a:pt x="10" y="1000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10" y="1010"/>
                  </a:lnTo>
                  <a:lnTo>
                    <a:pt x="10" y="1012"/>
                  </a:lnTo>
                  <a:lnTo>
                    <a:pt x="10" y="1020"/>
                  </a:lnTo>
                  <a:lnTo>
                    <a:pt x="10" y="1042"/>
                  </a:lnTo>
                  <a:lnTo>
                    <a:pt x="10" y="1042"/>
                  </a:lnTo>
                  <a:lnTo>
                    <a:pt x="10" y="1036"/>
                  </a:lnTo>
                  <a:lnTo>
                    <a:pt x="10" y="1038"/>
                  </a:lnTo>
                  <a:lnTo>
                    <a:pt x="10" y="1044"/>
                  </a:lnTo>
                  <a:lnTo>
                    <a:pt x="10" y="1044"/>
                  </a:lnTo>
                  <a:lnTo>
                    <a:pt x="10" y="1054"/>
                  </a:lnTo>
                  <a:lnTo>
                    <a:pt x="10" y="1076"/>
                  </a:lnTo>
                  <a:lnTo>
                    <a:pt x="12" y="1104"/>
                  </a:lnTo>
                  <a:lnTo>
                    <a:pt x="10" y="1134"/>
                  </a:lnTo>
                  <a:lnTo>
                    <a:pt x="10" y="1134"/>
                  </a:lnTo>
                  <a:lnTo>
                    <a:pt x="8" y="1140"/>
                  </a:lnTo>
                  <a:lnTo>
                    <a:pt x="8" y="1142"/>
                  </a:lnTo>
                  <a:lnTo>
                    <a:pt x="6" y="1142"/>
                  </a:lnTo>
                  <a:lnTo>
                    <a:pt x="6" y="1142"/>
                  </a:lnTo>
                  <a:lnTo>
                    <a:pt x="8" y="1164"/>
                  </a:lnTo>
                  <a:lnTo>
                    <a:pt x="6" y="1188"/>
                  </a:lnTo>
                  <a:lnTo>
                    <a:pt x="6" y="1208"/>
                  </a:lnTo>
                  <a:lnTo>
                    <a:pt x="6" y="1222"/>
                  </a:lnTo>
                  <a:lnTo>
                    <a:pt x="6" y="1222"/>
                  </a:lnTo>
                  <a:lnTo>
                    <a:pt x="8" y="1210"/>
                  </a:lnTo>
                  <a:lnTo>
                    <a:pt x="10" y="1206"/>
                  </a:lnTo>
                  <a:lnTo>
                    <a:pt x="10" y="1206"/>
                  </a:lnTo>
                  <a:lnTo>
                    <a:pt x="10" y="1232"/>
                  </a:lnTo>
                  <a:lnTo>
                    <a:pt x="6" y="1252"/>
                  </a:lnTo>
                  <a:lnTo>
                    <a:pt x="6" y="1252"/>
                  </a:lnTo>
                  <a:lnTo>
                    <a:pt x="8" y="1262"/>
                  </a:lnTo>
                  <a:lnTo>
                    <a:pt x="8" y="1262"/>
                  </a:lnTo>
                  <a:lnTo>
                    <a:pt x="10" y="1260"/>
                  </a:lnTo>
                  <a:lnTo>
                    <a:pt x="10" y="1256"/>
                  </a:lnTo>
                  <a:lnTo>
                    <a:pt x="12" y="1256"/>
                  </a:lnTo>
                  <a:lnTo>
                    <a:pt x="12" y="1258"/>
                  </a:lnTo>
                  <a:lnTo>
                    <a:pt x="12" y="1258"/>
                  </a:lnTo>
                  <a:lnTo>
                    <a:pt x="12" y="1272"/>
                  </a:lnTo>
                  <a:lnTo>
                    <a:pt x="12" y="1274"/>
                  </a:lnTo>
                  <a:lnTo>
                    <a:pt x="10" y="1274"/>
                  </a:lnTo>
                  <a:lnTo>
                    <a:pt x="10" y="1272"/>
                  </a:lnTo>
                  <a:lnTo>
                    <a:pt x="8" y="1272"/>
                  </a:lnTo>
                  <a:lnTo>
                    <a:pt x="8" y="1284"/>
                  </a:lnTo>
                  <a:lnTo>
                    <a:pt x="8" y="1284"/>
                  </a:lnTo>
                  <a:lnTo>
                    <a:pt x="8" y="1360"/>
                  </a:lnTo>
                  <a:lnTo>
                    <a:pt x="6" y="1438"/>
                  </a:lnTo>
                  <a:lnTo>
                    <a:pt x="4" y="1510"/>
                  </a:lnTo>
                  <a:lnTo>
                    <a:pt x="4" y="1542"/>
                  </a:lnTo>
                  <a:lnTo>
                    <a:pt x="4" y="1572"/>
                  </a:lnTo>
                  <a:lnTo>
                    <a:pt x="4" y="1572"/>
                  </a:lnTo>
                  <a:lnTo>
                    <a:pt x="6" y="1572"/>
                  </a:lnTo>
                  <a:lnTo>
                    <a:pt x="6" y="1572"/>
                  </a:lnTo>
                  <a:lnTo>
                    <a:pt x="8" y="1574"/>
                  </a:lnTo>
                  <a:lnTo>
                    <a:pt x="8" y="1574"/>
                  </a:lnTo>
                  <a:lnTo>
                    <a:pt x="8" y="1574"/>
                  </a:lnTo>
                  <a:lnTo>
                    <a:pt x="8" y="1588"/>
                  </a:lnTo>
                  <a:lnTo>
                    <a:pt x="6" y="1602"/>
                  </a:lnTo>
                  <a:lnTo>
                    <a:pt x="6" y="1614"/>
                  </a:lnTo>
                  <a:lnTo>
                    <a:pt x="6" y="1628"/>
                  </a:lnTo>
                  <a:lnTo>
                    <a:pt x="6" y="1628"/>
                  </a:lnTo>
                  <a:lnTo>
                    <a:pt x="8" y="1618"/>
                  </a:lnTo>
                  <a:lnTo>
                    <a:pt x="8" y="1616"/>
                  </a:lnTo>
                  <a:lnTo>
                    <a:pt x="10" y="1616"/>
                  </a:lnTo>
                  <a:lnTo>
                    <a:pt x="10" y="1616"/>
                  </a:lnTo>
                  <a:lnTo>
                    <a:pt x="6" y="1634"/>
                  </a:lnTo>
                  <a:lnTo>
                    <a:pt x="6" y="1658"/>
                  </a:lnTo>
                  <a:lnTo>
                    <a:pt x="4" y="1684"/>
                  </a:lnTo>
                  <a:lnTo>
                    <a:pt x="2" y="1700"/>
                  </a:lnTo>
                  <a:lnTo>
                    <a:pt x="4" y="1702"/>
                  </a:lnTo>
                  <a:lnTo>
                    <a:pt x="4" y="1702"/>
                  </a:lnTo>
                  <a:lnTo>
                    <a:pt x="0" y="1758"/>
                  </a:lnTo>
                  <a:lnTo>
                    <a:pt x="0" y="1780"/>
                  </a:lnTo>
                  <a:lnTo>
                    <a:pt x="2" y="1796"/>
                  </a:lnTo>
                  <a:lnTo>
                    <a:pt x="2" y="1796"/>
                  </a:lnTo>
                  <a:lnTo>
                    <a:pt x="2" y="1794"/>
                  </a:lnTo>
                  <a:lnTo>
                    <a:pt x="4" y="1794"/>
                  </a:lnTo>
                  <a:lnTo>
                    <a:pt x="4" y="1794"/>
                  </a:lnTo>
                  <a:lnTo>
                    <a:pt x="2" y="1812"/>
                  </a:lnTo>
                  <a:lnTo>
                    <a:pt x="0" y="1830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2" y="1882"/>
                  </a:lnTo>
                  <a:lnTo>
                    <a:pt x="4" y="1892"/>
                  </a:lnTo>
                  <a:lnTo>
                    <a:pt x="4" y="1918"/>
                  </a:lnTo>
                  <a:lnTo>
                    <a:pt x="4" y="1944"/>
                  </a:lnTo>
                  <a:lnTo>
                    <a:pt x="4" y="1954"/>
                  </a:lnTo>
                  <a:lnTo>
                    <a:pt x="6" y="1960"/>
                  </a:lnTo>
                  <a:lnTo>
                    <a:pt x="6" y="1960"/>
                  </a:lnTo>
                  <a:lnTo>
                    <a:pt x="6" y="2014"/>
                  </a:lnTo>
                  <a:lnTo>
                    <a:pt x="6" y="2054"/>
                  </a:lnTo>
                  <a:lnTo>
                    <a:pt x="4" y="2092"/>
                  </a:lnTo>
                  <a:lnTo>
                    <a:pt x="6" y="2132"/>
                  </a:lnTo>
                  <a:lnTo>
                    <a:pt x="6" y="2132"/>
                  </a:lnTo>
                  <a:lnTo>
                    <a:pt x="8" y="2128"/>
                  </a:lnTo>
                  <a:lnTo>
                    <a:pt x="8" y="2132"/>
                  </a:lnTo>
                  <a:lnTo>
                    <a:pt x="10" y="2154"/>
                  </a:lnTo>
                  <a:lnTo>
                    <a:pt x="8" y="2150"/>
                  </a:lnTo>
                  <a:lnTo>
                    <a:pt x="8" y="2150"/>
                  </a:lnTo>
                  <a:lnTo>
                    <a:pt x="12" y="2208"/>
                  </a:lnTo>
                  <a:lnTo>
                    <a:pt x="16" y="2276"/>
                  </a:lnTo>
                  <a:lnTo>
                    <a:pt x="16" y="2276"/>
                  </a:lnTo>
                  <a:lnTo>
                    <a:pt x="18" y="2280"/>
                  </a:lnTo>
                  <a:lnTo>
                    <a:pt x="20" y="2280"/>
                  </a:lnTo>
                  <a:lnTo>
                    <a:pt x="20" y="2282"/>
                  </a:lnTo>
                  <a:lnTo>
                    <a:pt x="22" y="2288"/>
                  </a:lnTo>
                  <a:lnTo>
                    <a:pt x="22" y="2288"/>
                  </a:lnTo>
                  <a:lnTo>
                    <a:pt x="22" y="2300"/>
                  </a:lnTo>
                  <a:lnTo>
                    <a:pt x="22" y="2300"/>
                  </a:lnTo>
                  <a:lnTo>
                    <a:pt x="24" y="2304"/>
                  </a:lnTo>
                  <a:lnTo>
                    <a:pt x="26" y="2306"/>
                  </a:lnTo>
                  <a:lnTo>
                    <a:pt x="30" y="2312"/>
                  </a:lnTo>
                  <a:lnTo>
                    <a:pt x="38" y="2318"/>
                  </a:lnTo>
                  <a:lnTo>
                    <a:pt x="38" y="2318"/>
                  </a:lnTo>
                  <a:lnTo>
                    <a:pt x="48" y="2318"/>
                  </a:lnTo>
                  <a:lnTo>
                    <a:pt x="52" y="2318"/>
                  </a:lnTo>
                  <a:lnTo>
                    <a:pt x="52" y="2318"/>
                  </a:lnTo>
                  <a:lnTo>
                    <a:pt x="84" y="2322"/>
                  </a:lnTo>
                  <a:lnTo>
                    <a:pt x="120" y="2322"/>
                  </a:lnTo>
                  <a:lnTo>
                    <a:pt x="120" y="2322"/>
                  </a:lnTo>
                  <a:lnTo>
                    <a:pt x="126" y="2320"/>
                  </a:lnTo>
                  <a:lnTo>
                    <a:pt x="132" y="2320"/>
                  </a:lnTo>
                  <a:lnTo>
                    <a:pt x="140" y="2320"/>
                  </a:lnTo>
                  <a:lnTo>
                    <a:pt x="140" y="2320"/>
                  </a:lnTo>
                  <a:lnTo>
                    <a:pt x="166" y="2322"/>
                  </a:lnTo>
                  <a:lnTo>
                    <a:pt x="202" y="2322"/>
                  </a:lnTo>
                  <a:lnTo>
                    <a:pt x="282" y="2324"/>
                  </a:lnTo>
                  <a:lnTo>
                    <a:pt x="274" y="2322"/>
                  </a:lnTo>
                  <a:lnTo>
                    <a:pt x="274" y="2322"/>
                  </a:lnTo>
                  <a:lnTo>
                    <a:pt x="300" y="2322"/>
                  </a:lnTo>
                  <a:lnTo>
                    <a:pt x="332" y="2322"/>
                  </a:lnTo>
                  <a:lnTo>
                    <a:pt x="332" y="2322"/>
                  </a:lnTo>
                  <a:lnTo>
                    <a:pt x="330" y="2322"/>
                  </a:lnTo>
                  <a:lnTo>
                    <a:pt x="330" y="2320"/>
                  </a:lnTo>
                  <a:lnTo>
                    <a:pt x="330" y="2320"/>
                  </a:lnTo>
                  <a:lnTo>
                    <a:pt x="330" y="2318"/>
                  </a:lnTo>
                  <a:lnTo>
                    <a:pt x="330" y="2318"/>
                  </a:lnTo>
                  <a:lnTo>
                    <a:pt x="348" y="2320"/>
                  </a:lnTo>
                  <a:lnTo>
                    <a:pt x="368" y="2322"/>
                  </a:lnTo>
                  <a:lnTo>
                    <a:pt x="386" y="2322"/>
                  </a:lnTo>
                  <a:lnTo>
                    <a:pt x="400" y="2324"/>
                  </a:lnTo>
                  <a:lnTo>
                    <a:pt x="400" y="2324"/>
                  </a:lnTo>
                  <a:lnTo>
                    <a:pt x="452" y="2320"/>
                  </a:lnTo>
                  <a:lnTo>
                    <a:pt x="452" y="2322"/>
                  </a:lnTo>
                  <a:lnTo>
                    <a:pt x="452" y="2322"/>
                  </a:lnTo>
                  <a:lnTo>
                    <a:pt x="480" y="2316"/>
                  </a:lnTo>
                  <a:lnTo>
                    <a:pt x="480" y="2316"/>
                  </a:lnTo>
                  <a:lnTo>
                    <a:pt x="484" y="2316"/>
                  </a:lnTo>
                  <a:lnTo>
                    <a:pt x="488" y="2314"/>
                  </a:lnTo>
                  <a:lnTo>
                    <a:pt x="494" y="2312"/>
                  </a:lnTo>
                  <a:lnTo>
                    <a:pt x="502" y="2304"/>
                  </a:lnTo>
                  <a:lnTo>
                    <a:pt x="502" y="2304"/>
                  </a:lnTo>
                  <a:lnTo>
                    <a:pt x="504" y="2294"/>
                  </a:lnTo>
                  <a:lnTo>
                    <a:pt x="504" y="2290"/>
                  </a:lnTo>
                  <a:lnTo>
                    <a:pt x="504" y="2290"/>
                  </a:lnTo>
                  <a:close/>
                  <a:moveTo>
                    <a:pt x="200" y="958"/>
                  </a:moveTo>
                  <a:lnTo>
                    <a:pt x="200" y="958"/>
                  </a:lnTo>
                  <a:lnTo>
                    <a:pt x="194" y="932"/>
                  </a:lnTo>
                  <a:lnTo>
                    <a:pt x="196" y="932"/>
                  </a:lnTo>
                  <a:lnTo>
                    <a:pt x="196" y="932"/>
                  </a:lnTo>
                  <a:lnTo>
                    <a:pt x="200" y="948"/>
                  </a:lnTo>
                  <a:lnTo>
                    <a:pt x="200" y="958"/>
                  </a:lnTo>
                  <a:lnTo>
                    <a:pt x="200" y="958"/>
                  </a:lnTo>
                  <a:close/>
                  <a:moveTo>
                    <a:pt x="410" y="1922"/>
                  </a:moveTo>
                  <a:lnTo>
                    <a:pt x="410" y="1922"/>
                  </a:lnTo>
                  <a:lnTo>
                    <a:pt x="410" y="1932"/>
                  </a:lnTo>
                  <a:lnTo>
                    <a:pt x="410" y="1932"/>
                  </a:lnTo>
                  <a:lnTo>
                    <a:pt x="408" y="1920"/>
                  </a:lnTo>
                  <a:lnTo>
                    <a:pt x="408" y="1920"/>
                  </a:lnTo>
                  <a:lnTo>
                    <a:pt x="408" y="1918"/>
                  </a:lnTo>
                  <a:lnTo>
                    <a:pt x="410" y="1922"/>
                  </a:lnTo>
                  <a:lnTo>
                    <a:pt x="410" y="1922"/>
                  </a:lnTo>
                  <a:close/>
                  <a:moveTo>
                    <a:pt x="362" y="1696"/>
                  </a:moveTo>
                  <a:lnTo>
                    <a:pt x="362" y="1696"/>
                  </a:lnTo>
                  <a:lnTo>
                    <a:pt x="362" y="1702"/>
                  </a:lnTo>
                  <a:lnTo>
                    <a:pt x="362" y="1702"/>
                  </a:lnTo>
                  <a:lnTo>
                    <a:pt x="354" y="1672"/>
                  </a:lnTo>
                  <a:lnTo>
                    <a:pt x="354" y="1672"/>
                  </a:lnTo>
                  <a:lnTo>
                    <a:pt x="354" y="1660"/>
                  </a:lnTo>
                  <a:lnTo>
                    <a:pt x="354" y="1660"/>
                  </a:lnTo>
                  <a:lnTo>
                    <a:pt x="362" y="1696"/>
                  </a:lnTo>
                  <a:lnTo>
                    <a:pt x="362" y="1696"/>
                  </a:lnTo>
                  <a:close/>
                  <a:moveTo>
                    <a:pt x="310" y="1460"/>
                  </a:moveTo>
                  <a:lnTo>
                    <a:pt x="310" y="1460"/>
                  </a:lnTo>
                  <a:lnTo>
                    <a:pt x="310" y="1466"/>
                  </a:lnTo>
                  <a:lnTo>
                    <a:pt x="310" y="1466"/>
                  </a:lnTo>
                  <a:lnTo>
                    <a:pt x="308" y="1458"/>
                  </a:lnTo>
                  <a:lnTo>
                    <a:pt x="308" y="1458"/>
                  </a:lnTo>
                  <a:lnTo>
                    <a:pt x="310" y="1460"/>
                  </a:lnTo>
                  <a:lnTo>
                    <a:pt x="310" y="1460"/>
                  </a:lnTo>
                  <a:close/>
                  <a:moveTo>
                    <a:pt x="220" y="1050"/>
                  </a:moveTo>
                  <a:lnTo>
                    <a:pt x="220" y="1050"/>
                  </a:lnTo>
                  <a:lnTo>
                    <a:pt x="206" y="980"/>
                  </a:lnTo>
                  <a:lnTo>
                    <a:pt x="206" y="980"/>
                  </a:lnTo>
                  <a:lnTo>
                    <a:pt x="206" y="982"/>
                  </a:lnTo>
                  <a:lnTo>
                    <a:pt x="206" y="982"/>
                  </a:lnTo>
                  <a:lnTo>
                    <a:pt x="216" y="1020"/>
                  </a:lnTo>
                  <a:lnTo>
                    <a:pt x="220" y="1050"/>
                  </a:lnTo>
                  <a:lnTo>
                    <a:pt x="220" y="1050"/>
                  </a:lnTo>
                  <a:close/>
                  <a:moveTo>
                    <a:pt x="202" y="932"/>
                  </a:moveTo>
                  <a:lnTo>
                    <a:pt x="202" y="932"/>
                  </a:lnTo>
                  <a:lnTo>
                    <a:pt x="202" y="942"/>
                  </a:lnTo>
                  <a:lnTo>
                    <a:pt x="200" y="936"/>
                  </a:lnTo>
                  <a:lnTo>
                    <a:pt x="196" y="924"/>
                  </a:lnTo>
                  <a:lnTo>
                    <a:pt x="192" y="912"/>
                  </a:lnTo>
                  <a:lnTo>
                    <a:pt x="192" y="920"/>
                  </a:lnTo>
                  <a:lnTo>
                    <a:pt x="192" y="920"/>
                  </a:lnTo>
                  <a:lnTo>
                    <a:pt x="182" y="874"/>
                  </a:lnTo>
                  <a:lnTo>
                    <a:pt x="182" y="874"/>
                  </a:lnTo>
                  <a:lnTo>
                    <a:pt x="188" y="900"/>
                  </a:lnTo>
                  <a:lnTo>
                    <a:pt x="188" y="900"/>
                  </a:lnTo>
                  <a:lnTo>
                    <a:pt x="190" y="888"/>
                  </a:lnTo>
                  <a:lnTo>
                    <a:pt x="188" y="876"/>
                  </a:lnTo>
                  <a:lnTo>
                    <a:pt x="188" y="876"/>
                  </a:lnTo>
                  <a:lnTo>
                    <a:pt x="194" y="894"/>
                  </a:lnTo>
                  <a:lnTo>
                    <a:pt x="196" y="906"/>
                  </a:lnTo>
                  <a:lnTo>
                    <a:pt x="198" y="918"/>
                  </a:lnTo>
                  <a:lnTo>
                    <a:pt x="202" y="932"/>
                  </a:lnTo>
                  <a:lnTo>
                    <a:pt x="202" y="932"/>
                  </a:lnTo>
                  <a:close/>
                  <a:moveTo>
                    <a:pt x="150" y="730"/>
                  </a:moveTo>
                  <a:lnTo>
                    <a:pt x="150" y="730"/>
                  </a:lnTo>
                  <a:lnTo>
                    <a:pt x="160" y="762"/>
                  </a:lnTo>
                  <a:lnTo>
                    <a:pt x="166" y="790"/>
                  </a:lnTo>
                  <a:lnTo>
                    <a:pt x="174" y="840"/>
                  </a:lnTo>
                  <a:lnTo>
                    <a:pt x="174" y="840"/>
                  </a:lnTo>
                  <a:lnTo>
                    <a:pt x="136" y="662"/>
                  </a:lnTo>
                  <a:lnTo>
                    <a:pt x="136" y="662"/>
                  </a:lnTo>
                  <a:lnTo>
                    <a:pt x="128" y="630"/>
                  </a:lnTo>
                  <a:lnTo>
                    <a:pt x="128" y="630"/>
                  </a:lnTo>
                  <a:lnTo>
                    <a:pt x="130" y="626"/>
                  </a:lnTo>
                  <a:lnTo>
                    <a:pt x="134" y="624"/>
                  </a:lnTo>
                  <a:lnTo>
                    <a:pt x="134" y="624"/>
                  </a:lnTo>
                  <a:lnTo>
                    <a:pt x="136" y="646"/>
                  </a:lnTo>
                  <a:lnTo>
                    <a:pt x="142" y="672"/>
                  </a:lnTo>
                  <a:lnTo>
                    <a:pt x="146" y="702"/>
                  </a:lnTo>
                  <a:lnTo>
                    <a:pt x="150" y="730"/>
                  </a:lnTo>
                  <a:lnTo>
                    <a:pt x="150" y="730"/>
                  </a:lnTo>
                  <a:close/>
                  <a:moveTo>
                    <a:pt x="310" y="564"/>
                  </a:moveTo>
                  <a:lnTo>
                    <a:pt x="302" y="562"/>
                  </a:lnTo>
                  <a:lnTo>
                    <a:pt x="302" y="562"/>
                  </a:lnTo>
                  <a:lnTo>
                    <a:pt x="294" y="562"/>
                  </a:lnTo>
                  <a:lnTo>
                    <a:pt x="294" y="562"/>
                  </a:lnTo>
                  <a:lnTo>
                    <a:pt x="286" y="562"/>
                  </a:lnTo>
                  <a:lnTo>
                    <a:pt x="282" y="560"/>
                  </a:lnTo>
                  <a:lnTo>
                    <a:pt x="286" y="558"/>
                  </a:lnTo>
                  <a:lnTo>
                    <a:pt x="286" y="558"/>
                  </a:lnTo>
                  <a:lnTo>
                    <a:pt x="302" y="560"/>
                  </a:lnTo>
                  <a:lnTo>
                    <a:pt x="302" y="560"/>
                  </a:lnTo>
                  <a:lnTo>
                    <a:pt x="312" y="562"/>
                  </a:lnTo>
                  <a:lnTo>
                    <a:pt x="314" y="562"/>
                  </a:lnTo>
                  <a:lnTo>
                    <a:pt x="310" y="564"/>
                  </a:lnTo>
                  <a:lnTo>
                    <a:pt x="310" y="564"/>
                  </a:lnTo>
                  <a:close/>
                  <a:moveTo>
                    <a:pt x="150" y="552"/>
                  </a:moveTo>
                  <a:lnTo>
                    <a:pt x="150" y="552"/>
                  </a:lnTo>
                  <a:lnTo>
                    <a:pt x="196" y="554"/>
                  </a:lnTo>
                  <a:lnTo>
                    <a:pt x="250" y="556"/>
                  </a:lnTo>
                  <a:lnTo>
                    <a:pt x="250" y="556"/>
                  </a:lnTo>
                  <a:lnTo>
                    <a:pt x="270" y="558"/>
                  </a:lnTo>
                  <a:lnTo>
                    <a:pt x="270" y="558"/>
                  </a:lnTo>
                  <a:lnTo>
                    <a:pt x="246" y="560"/>
                  </a:lnTo>
                  <a:lnTo>
                    <a:pt x="228" y="562"/>
                  </a:lnTo>
                  <a:lnTo>
                    <a:pt x="206" y="560"/>
                  </a:lnTo>
                  <a:lnTo>
                    <a:pt x="206" y="560"/>
                  </a:lnTo>
                  <a:lnTo>
                    <a:pt x="220" y="562"/>
                  </a:lnTo>
                  <a:lnTo>
                    <a:pt x="222" y="564"/>
                  </a:lnTo>
                  <a:lnTo>
                    <a:pt x="218" y="564"/>
                  </a:lnTo>
                  <a:lnTo>
                    <a:pt x="206" y="564"/>
                  </a:lnTo>
                  <a:lnTo>
                    <a:pt x="206" y="564"/>
                  </a:lnTo>
                  <a:lnTo>
                    <a:pt x="194" y="560"/>
                  </a:lnTo>
                  <a:lnTo>
                    <a:pt x="174" y="556"/>
                  </a:lnTo>
                  <a:lnTo>
                    <a:pt x="162" y="556"/>
                  </a:lnTo>
                  <a:lnTo>
                    <a:pt x="152" y="556"/>
                  </a:lnTo>
                  <a:lnTo>
                    <a:pt x="140" y="558"/>
                  </a:lnTo>
                  <a:lnTo>
                    <a:pt x="132" y="562"/>
                  </a:lnTo>
                  <a:lnTo>
                    <a:pt x="132" y="562"/>
                  </a:lnTo>
                  <a:lnTo>
                    <a:pt x="136" y="558"/>
                  </a:lnTo>
                  <a:lnTo>
                    <a:pt x="140" y="554"/>
                  </a:lnTo>
                  <a:lnTo>
                    <a:pt x="146" y="552"/>
                  </a:lnTo>
                  <a:lnTo>
                    <a:pt x="150" y="552"/>
                  </a:lnTo>
                  <a:lnTo>
                    <a:pt x="150" y="552"/>
                  </a:lnTo>
                  <a:close/>
                  <a:moveTo>
                    <a:pt x="126" y="580"/>
                  </a:moveTo>
                  <a:lnTo>
                    <a:pt x="126" y="580"/>
                  </a:lnTo>
                  <a:lnTo>
                    <a:pt x="124" y="604"/>
                  </a:lnTo>
                  <a:lnTo>
                    <a:pt x="124" y="604"/>
                  </a:lnTo>
                  <a:lnTo>
                    <a:pt x="124" y="592"/>
                  </a:lnTo>
                  <a:lnTo>
                    <a:pt x="126" y="580"/>
                  </a:lnTo>
                  <a:lnTo>
                    <a:pt x="126" y="580"/>
                  </a:lnTo>
                  <a:close/>
                  <a:moveTo>
                    <a:pt x="56" y="4"/>
                  </a:move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1"/>
            <p:cNvSpPr>
              <a:spLocks/>
            </p:cNvSpPr>
            <p:nvPr userDrawn="1"/>
          </p:nvSpPr>
          <p:spPr bwMode="gray">
            <a:xfrm>
              <a:off x="1962" y="3172"/>
              <a:ext cx="22" cy="2"/>
            </a:xfrm>
            <a:custGeom>
              <a:avLst/>
              <a:gdLst>
                <a:gd name="T0" fmla="*/ 0 w 22"/>
                <a:gd name="T1" fmla="*/ 2 h 2"/>
                <a:gd name="T2" fmla="*/ 2 w 22"/>
                <a:gd name="T3" fmla="*/ 0 h 2"/>
                <a:gd name="T4" fmla="*/ 22 w 22"/>
                <a:gd name="T5" fmla="*/ 2 h 2"/>
                <a:gd name="T6" fmla="*/ 0 w 2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2" y="0"/>
                  </a:lnTo>
                  <a:lnTo>
                    <a:pt x="22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79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2"/>
            <p:cNvSpPr>
              <a:spLocks/>
            </p:cNvSpPr>
            <p:nvPr userDrawn="1"/>
          </p:nvSpPr>
          <p:spPr bwMode="gray">
            <a:xfrm>
              <a:off x="1990" y="3168"/>
              <a:ext cx="224" cy="10"/>
            </a:xfrm>
            <a:custGeom>
              <a:avLst/>
              <a:gdLst>
                <a:gd name="T0" fmla="*/ 172 w 224"/>
                <a:gd name="T1" fmla="*/ 2 h 10"/>
                <a:gd name="T2" fmla="*/ 172 w 224"/>
                <a:gd name="T3" fmla="*/ 2 h 10"/>
                <a:gd name="T4" fmla="*/ 204 w 224"/>
                <a:gd name="T5" fmla="*/ 4 h 10"/>
                <a:gd name="T6" fmla="*/ 218 w 224"/>
                <a:gd name="T7" fmla="*/ 6 h 10"/>
                <a:gd name="T8" fmla="*/ 222 w 224"/>
                <a:gd name="T9" fmla="*/ 8 h 10"/>
                <a:gd name="T10" fmla="*/ 224 w 224"/>
                <a:gd name="T11" fmla="*/ 10 h 10"/>
                <a:gd name="T12" fmla="*/ 192 w 224"/>
                <a:gd name="T13" fmla="*/ 6 h 10"/>
                <a:gd name="T14" fmla="*/ 192 w 224"/>
                <a:gd name="T15" fmla="*/ 6 h 10"/>
                <a:gd name="T16" fmla="*/ 186 w 224"/>
                <a:gd name="T17" fmla="*/ 8 h 10"/>
                <a:gd name="T18" fmla="*/ 176 w 224"/>
                <a:gd name="T19" fmla="*/ 10 h 10"/>
                <a:gd name="T20" fmla="*/ 148 w 224"/>
                <a:gd name="T21" fmla="*/ 8 h 10"/>
                <a:gd name="T22" fmla="*/ 168 w 224"/>
                <a:gd name="T23" fmla="*/ 8 h 10"/>
                <a:gd name="T24" fmla="*/ 168 w 224"/>
                <a:gd name="T25" fmla="*/ 8 h 10"/>
                <a:gd name="T26" fmla="*/ 166 w 224"/>
                <a:gd name="T27" fmla="*/ 8 h 10"/>
                <a:gd name="T28" fmla="*/ 164 w 224"/>
                <a:gd name="T29" fmla="*/ 8 h 10"/>
                <a:gd name="T30" fmla="*/ 164 w 224"/>
                <a:gd name="T31" fmla="*/ 6 h 10"/>
                <a:gd name="T32" fmla="*/ 162 w 224"/>
                <a:gd name="T33" fmla="*/ 6 h 10"/>
                <a:gd name="T34" fmla="*/ 162 w 224"/>
                <a:gd name="T35" fmla="*/ 6 h 10"/>
                <a:gd name="T36" fmla="*/ 140 w 224"/>
                <a:gd name="T37" fmla="*/ 6 h 10"/>
                <a:gd name="T38" fmla="*/ 124 w 224"/>
                <a:gd name="T39" fmla="*/ 6 h 10"/>
                <a:gd name="T40" fmla="*/ 110 w 224"/>
                <a:gd name="T41" fmla="*/ 6 h 10"/>
                <a:gd name="T42" fmla="*/ 90 w 224"/>
                <a:gd name="T43" fmla="*/ 8 h 10"/>
                <a:gd name="T44" fmla="*/ 92 w 224"/>
                <a:gd name="T45" fmla="*/ 8 h 10"/>
                <a:gd name="T46" fmla="*/ 68 w 224"/>
                <a:gd name="T47" fmla="*/ 6 h 10"/>
                <a:gd name="T48" fmla="*/ 68 w 224"/>
                <a:gd name="T49" fmla="*/ 6 h 10"/>
                <a:gd name="T50" fmla="*/ 64 w 224"/>
                <a:gd name="T51" fmla="*/ 6 h 10"/>
                <a:gd name="T52" fmla="*/ 62 w 224"/>
                <a:gd name="T53" fmla="*/ 6 h 10"/>
                <a:gd name="T54" fmla="*/ 66 w 224"/>
                <a:gd name="T55" fmla="*/ 8 h 10"/>
                <a:gd name="T56" fmla="*/ 66 w 224"/>
                <a:gd name="T57" fmla="*/ 8 h 10"/>
                <a:gd name="T58" fmla="*/ 36 w 224"/>
                <a:gd name="T59" fmla="*/ 6 h 10"/>
                <a:gd name="T60" fmla="*/ 0 w 224"/>
                <a:gd name="T61" fmla="*/ 4 h 10"/>
                <a:gd name="T62" fmla="*/ 0 w 224"/>
                <a:gd name="T63" fmla="*/ 4 h 10"/>
                <a:gd name="T64" fmla="*/ 8 w 224"/>
                <a:gd name="T65" fmla="*/ 4 h 10"/>
                <a:gd name="T66" fmla="*/ 18 w 224"/>
                <a:gd name="T67" fmla="*/ 2 h 10"/>
                <a:gd name="T68" fmla="*/ 42 w 224"/>
                <a:gd name="T69" fmla="*/ 4 h 10"/>
                <a:gd name="T70" fmla="*/ 66 w 224"/>
                <a:gd name="T71" fmla="*/ 6 h 10"/>
                <a:gd name="T72" fmla="*/ 76 w 224"/>
                <a:gd name="T73" fmla="*/ 4 h 10"/>
                <a:gd name="T74" fmla="*/ 84 w 224"/>
                <a:gd name="T75" fmla="*/ 2 h 10"/>
                <a:gd name="T76" fmla="*/ 84 w 224"/>
                <a:gd name="T77" fmla="*/ 2 h 10"/>
                <a:gd name="T78" fmla="*/ 84 w 224"/>
                <a:gd name="T79" fmla="*/ 2 h 10"/>
                <a:gd name="T80" fmla="*/ 104 w 224"/>
                <a:gd name="T81" fmla="*/ 2 h 10"/>
                <a:gd name="T82" fmla="*/ 128 w 224"/>
                <a:gd name="T83" fmla="*/ 2 h 10"/>
                <a:gd name="T84" fmla="*/ 150 w 224"/>
                <a:gd name="T85" fmla="*/ 0 h 10"/>
                <a:gd name="T86" fmla="*/ 172 w 224"/>
                <a:gd name="T87" fmla="*/ 2 h 10"/>
                <a:gd name="T88" fmla="*/ 172 w 224"/>
                <a:gd name="T8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4" h="10">
                  <a:moveTo>
                    <a:pt x="172" y="2"/>
                  </a:moveTo>
                  <a:lnTo>
                    <a:pt x="172" y="2"/>
                  </a:lnTo>
                  <a:lnTo>
                    <a:pt x="204" y="4"/>
                  </a:lnTo>
                  <a:lnTo>
                    <a:pt x="218" y="6"/>
                  </a:lnTo>
                  <a:lnTo>
                    <a:pt x="222" y="8"/>
                  </a:lnTo>
                  <a:lnTo>
                    <a:pt x="224" y="10"/>
                  </a:lnTo>
                  <a:lnTo>
                    <a:pt x="192" y="6"/>
                  </a:lnTo>
                  <a:lnTo>
                    <a:pt x="192" y="6"/>
                  </a:lnTo>
                  <a:lnTo>
                    <a:pt x="186" y="8"/>
                  </a:lnTo>
                  <a:lnTo>
                    <a:pt x="176" y="10"/>
                  </a:lnTo>
                  <a:lnTo>
                    <a:pt x="148" y="8"/>
                  </a:lnTo>
                  <a:lnTo>
                    <a:pt x="168" y="8"/>
                  </a:lnTo>
                  <a:lnTo>
                    <a:pt x="168" y="8"/>
                  </a:lnTo>
                  <a:lnTo>
                    <a:pt x="166" y="8"/>
                  </a:lnTo>
                  <a:lnTo>
                    <a:pt x="164" y="8"/>
                  </a:lnTo>
                  <a:lnTo>
                    <a:pt x="164" y="6"/>
                  </a:lnTo>
                  <a:lnTo>
                    <a:pt x="162" y="6"/>
                  </a:lnTo>
                  <a:lnTo>
                    <a:pt x="162" y="6"/>
                  </a:lnTo>
                  <a:lnTo>
                    <a:pt x="140" y="6"/>
                  </a:lnTo>
                  <a:lnTo>
                    <a:pt x="124" y="6"/>
                  </a:lnTo>
                  <a:lnTo>
                    <a:pt x="110" y="6"/>
                  </a:lnTo>
                  <a:lnTo>
                    <a:pt x="90" y="8"/>
                  </a:lnTo>
                  <a:lnTo>
                    <a:pt x="92" y="8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4" y="6"/>
                  </a:lnTo>
                  <a:lnTo>
                    <a:pt x="62" y="6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36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8" y="4"/>
                  </a:lnTo>
                  <a:lnTo>
                    <a:pt x="18" y="2"/>
                  </a:lnTo>
                  <a:lnTo>
                    <a:pt x="42" y="4"/>
                  </a:lnTo>
                  <a:lnTo>
                    <a:pt x="66" y="6"/>
                  </a:lnTo>
                  <a:lnTo>
                    <a:pt x="76" y="4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104" y="2"/>
                  </a:lnTo>
                  <a:lnTo>
                    <a:pt x="128" y="2"/>
                  </a:lnTo>
                  <a:lnTo>
                    <a:pt x="150" y="0"/>
                  </a:lnTo>
                  <a:lnTo>
                    <a:pt x="172" y="2"/>
                  </a:lnTo>
                  <a:lnTo>
                    <a:pt x="172" y="2"/>
                  </a:lnTo>
                  <a:close/>
                </a:path>
              </a:pathLst>
            </a:custGeom>
            <a:solidFill>
              <a:srgbClr val="0079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23"/>
            <p:cNvSpPr>
              <a:spLocks noEditPoints="1"/>
            </p:cNvSpPr>
            <p:nvPr userDrawn="1"/>
          </p:nvSpPr>
          <p:spPr bwMode="gray">
            <a:xfrm>
              <a:off x="1894" y="3154"/>
              <a:ext cx="1162" cy="934"/>
            </a:xfrm>
            <a:custGeom>
              <a:avLst/>
              <a:gdLst>
                <a:gd name="T0" fmla="*/ 1150 w 1162"/>
                <a:gd name="T1" fmla="*/ 682 h 934"/>
                <a:gd name="T2" fmla="*/ 1146 w 1162"/>
                <a:gd name="T3" fmla="*/ 618 h 934"/>
                <a:gd name="T4" fmla="*/ 1142 w 1162"/>
                <a:gd name="T5" fmla="*/ 546 h 934"/>
                <a:gd name="T6" fmla="*/ 1142 w 1162"/>
                <a:gd name="T7" fmla="*/ 488 h 934"/>
                <a:gd name="T8" fmla="*/ 1136 w 1162"/>
                <a:gd name="T9" fmla="*/ 444 h 934"/>
                <a:gd name="T10" fmla="*/ 1134 w 1162"/>
                <a:gd name="T11" fmla="*/ 394 h 934"/>
                <a:gd name="T12" fmla="*/ 1130 w 1162"/>
                <a:gd name="T13" fmla="*/ 350 h 934"/>
                <a:gd name="T14" fmla="*/ 1122 w 1162"/>
                <a:gd name="T15" fmla="*/ 260 h 934"/>
                <a:gd name="T16" fmla="*/ 1118 w 1162"/>
                <a:gd name="T17" fmla="*/ 180 h 934"/>
                <a:gd name="T18" fmla="*/ 1108 w 1162"/>
                <a:gd name="T19" fmla="*/ 72 h 934"/>
                <a:gd name="T20" fmla="*/ 1108 w 1162"/>
                <a:gd name="T21" fmla="*/ 26 h 934"/>
                <a:gd name="T22" fmla="*/ 1026 w 1162"/>
                <a:gd name="T23" fmla="*/ 4 h 934"/>
                <a:gd name="T24" fmla="*/ 980 w 1162"/>
                <a:gd name="T25" fmla="*/ 2 h 934"/>
                <a:gd name="T26" fmla="*/ 890 w 1162"/>
                <a:gd name="T27" fmla="*/ 8 h 934"/>
                <a:gd name="T28" fmla="*/ 866 w 1162"/>
                <a:gd name="T29" fmla="*/ 6 h 934"/>
                <a:gd name="T30" fmla="*/ 714 w 1162"/>
                <a:gd name="T31" fmla="*/ 8 h 934"/>
                <a:gd name="T32" fmla="*/ 626 w 1162"/>
                <a:gd name="T33" fmla="*/ 10 h 934"/>
                <a:gd name="T34" fmla="*/ 426 w 1162"/>
                <a:gd name="T35" fmla="*/ 14 h 934"/>
                <a:gd name="T36" fmla="*/ 372 w 1162"/>
                <a:gd name="T37" fmla="*/ 14 h 934"/>
                <a:gd name="T38" fmla="*/ 320 w 1162"/>
                <a:gd name="T39" fmla="*/ 18 h 934"/>
                <a:gd name="T40" fmla="*/ 338 w 1162"/>
                <a:gd name="T41" fmla="*/ 22 h 934"/>
                <a:gd name="T42" fmla="*/ 386 w 1162"/>
                <a:gd name="T43" fmla="*/ 14 h 934"/>
                <a:gd name="T44" fmla="*/ 482 w 1162"/>
                <a:gd name="T45" fmla="*/ 22 h 934"/>
                <a:gd name="T46" fmla="*/ 50 w 1162"/>
                <a:gd name="T47" fmla="*/ 28 h 934"/>
                <a:gd name="T48" fmla="*/ 30 w 1162"/>
                <a:gd name="T49" fmla="*/ 90 h 934"/>
                <a:gd name="T50" fmla="*/ 28 w 1162"/>
                <a:gd name="T51" fmla="*/ 164 h 934"/>
                <a:gd name="T52" fmla="*/ 20 w 1162"/>
                <a:gd name="T53" fmla="*/ 256 h 934"/>
                <a:gd name="T54" fmla="*/ 18 w 1162"/>
                <a:gd name="T55" fmla="*/ 322 h 934"/>
                <a:gd name="T56" fmla="*/ 14 w 1162"/>
                <a:gd name="T57" fmla="*/ 424 h 934"/>
                <a:gd name="T58" fmla="*/ 6 w 1162"/>
                <a:gd name="T59" fmla="*/ 512 h 934"/>
                <a:gd name="T60" fmla="*/ 2 w 1162"/>
                <a:gd name="T61" fmla="*/ 604 h 934"/>
                <a:gd name="T62" fmla="*/ 2 w 1162"/>
                <a:gd name="T63" fmla="*/ 710 h 934"/>
                <a:gd name="T64" fmla="*/ 0 w 1162"/>
                <a:gd name="T65" fmla="*/ 746 h 934"/>
                <a:gd name="T66" fmla="*/ 4 w 1162"/>
                <a:gd name="T67" fmla="*/ 780 h 934"/>
                <a:gd name="T68" fmla="*/ 6 w 1162"/>
                <a:gd name="T69" fmla="*/ 852 h 934"/>
                <a:gd name="T70" fmla="*/ 14 w 1162"/>
                <a:gd name="T71" fmla="*/ 900 h 934"/>
                <a:gd name="T72" fmla="*/ 52 w 1162"/>
                <a:gd name="T73" fmla="*/ 932 h 934"/>
                <a:gd name="T74" fmla="*/ 68 w 1162"/>
                <a:gd name="T75" fmla="*/ 932 h 934"/>
                <a:gd name="T76" fmla="*/ 272 w 1162"/>
                <a:gd name="T77" fmla="*/ 922 h 934"/>
                <a:gd name="T78" fmla="*/ 302 w 1162"/>
                <a:gd name="T79" fmla="*/ 920 h 934"/>
                <a:gd name="T80" fmla="*/ 430 w 1162"/>
                <a:gd name="T81" fmla="*/ 922 h 934"/>
                <a:gd name="T82" fmla="*/ 516 w 1162"/>
                <a:gd name="T83" fmla="*/ 918 h 934"/>
                <a:gd name="T84" fmla="*/ 664 w 1162"/>
                <a:gd name="T85" fmla="*/ 912 h 934"/>
                <a:gd name="T86" fmla="*/ 772 w 1162"/>
                <a:gd name="T87" fmla="*/ 906 h 934"/>
                <a:gd name="T88" fmla="*/ 850 w 1162"/>
                <a:gd name="T89" fmla="*/ 902 h 934"/>
                <a:gd name="T90" fmla="*/ 996 w 1162"/>
                <a:gd name="T91" fmla="*/ 894 h 934"/>
                <a:gd name="T92" fmla="*/ 1080 w 1162"/>
                <a:gd name="T93" fmla="*/ 888 h 934"/>
                <a:gd name="T94" fmla="*/ 1162 w 1162"/>
                <a:gd name="T95" fmla="*/ 860 h 934"/>
                <a:gd name="T96" fmla="*/ 1136 w 1162"/>
                <a:gd name="T97" fmla="*/ 634 h 934"/>
                <a:gd name="T98" fmla="*/ 1124 w 1162"/>
                <a:gd name="T99" fmla="*/ 446 h 934"/>
                <a:gd name="T100" fmla="*/ 1070 w 1162"/>
                <a:gd name="T101" fmla="*/ 18 h 934"/>
                <a:gd name="T102" fmla="*/ 1070 w 1162"/>
                <a:gd name="T103" fmla="*/ 18 h 934"/>
                <a:gd name="T104" fmla="*/ 988 w 1162"/>
                <a:gd name="T105" fmla="*/ 10 h 934"/>
                <a:gd name="T106" fmla="*/ 964 w 1162"/>
                <a:gd name="T107" fmla="*/ 16 h 934"/>
                <a:gd name="T108" fmla="*/ 840 w 1162"/>
                <a:gd name="T109" fmla="*/ 20 h 934"/>
                <a:gd name="T110" fmla="*/ 764 w 1162"/>
                <a:gd name="T111" fmla="*/ 14 h 934"/>
                <a:gd name="T112" fmla="*/ 748 w 1162"/>
                <a:gd name="T113" fmla="*/ 20 h 934"/>
                <a:gd name="T114" fmla="*/ 692 w 1162"/>
                <a:gd name="T115" fmla="*/ 18 h 934"/>
                <a:gd name="T116" fmla="*/ 590 w 1162"/>
                <a:gd name="T117" fmla="*/ 18 h 934"/>
                <a:gd name="T118" fmla="*/ 596 w 1162"/>
                <a:gd name="T119" fmla="*/ 22 h 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62" h="934">
                  <a:moveTo>
                    <a:pt x="1162" y="858"/>
                  </a:moveTo>
                  <a:lnTo>
                    <a:pt x="1162" y="858"/>
                  </a:lnTo>
                  <a:lnTo>
                    <a:pt x="1160" y="820"/>
                  </a:lnTo>
                  <a:lnTo>
                    <a:pt x="1156" y="784"/>
                  </a:lnTo>
                  <a:lnTo>
                    <a:pt x="1156" y="784"/>
                  </a:lnTo>
                  <a:lnTo>
                    <a:pt x="1154" y="762"/>
                  </a:lnTo>
                  <a:lnTo>
                    <a:pt x="1152" y="734"/>
                  </a:lnTo>
                  <a:lnTo>
                    <a:pt x="1152" y="708"/>
                  </a:lnTo>
                  <a:lnTo>
                    <a:pt x="1150" y="682"/>
                  </a:lnTo>
                  <a:lnTo>
                    <a:pt x="1150" y="682"/>
                  </a:lnTo>
                  <a:lnTo>
                    <a:pt x="1150" y="680"/>
                  </a:lnTo>
                  <a:lnTo>
                    <a:pt x="1150" y="680"/>
                  </a:lnTo>
                  <a:lnTo>
                    <a:pt x="1148" y="684"/>
                  </a:lnTo>
                  <a:lnTo>
                    <a:pt x="1148" y="688"/>
                  </a:lnTo>
                  <a:lnTo>
                    <a:pt x="1146" y="684"/>
                  </a:lnTo>
                  <a:lnTo>
                    <a:pt x="1146" y="684"/>
                  </a:lnTo>
                  <a:lnTo>
                    <a:pt x="1148" y="676"/>
                  </a:lnTo>
                  <a:lnTo>
                    <a:pt x="1148" y="666"/>
                  </a:lnTo>
                  <a:lnTo>
                    <a:pt x="1146" y="642"/>
                  </a:lnTo>
                  <a:lnTo>
                    <a:pt x="1146" y="618"/>
                  </a:lnTo>
                  <a:lnTo>
                    <a:pt x="1146" y="606"/>
                  </a:lnTo>
                  <a:lnTo>
                    <a:pt x="1148" y="594"/>
                  </a:lnTo>
                  <a:lnTo>
                    <a:pt x="1146" y="606"/>
                  </a:lnTo>
                  <a:lnTo>
                    <a:pt x="1142" y="588"/>
                  </a:lnTo>
                  <a:lnTo>
                    <a:pt x="1142" y="588"/>
                  </a:lnTo>
                  <a:lnTo>
                    <a:pt x="1144" y="586"/>
                  </a:lnTo>
                  <a:lnTo>
                    <a:pt x="1146" y="580"/>
                  </a:lnTo>
                  <a:lnTo>
                    <a:pt x="1146" y="580"/>
                  </a:lnTo>
                  <a:lnTo>
                    <a:pt x="1144" y="560"/>
                  </a:lnTo>
                  <a:lnTo>
                    <a:pt x="1142" y="546"/>
                  </a:lnTo>
                  <a:lnTo>
                    <a:pt x="1142" y="546"/>
                  </a:lnTo>
                  <a:lnTo>
                    <a:pt x="1140" y="546"/>
                  </a:lnTo>
                  <a:lnTo>
                    <a:pt x="1138" y="548"/>
                  </a:lnTo>
                  <a:lnTo>
                    <a:pt x="1138" y="544"/>
                  </a:lnTo>
                  <a:lnTo>
                    <a:pt x="1138" y="534"/>
                  </a:lnTo>
                  <a:lnTo>
                    <a:pt x="1144" y="538"/>
                  </a:lnTo>
                  <a:lnTo>
                    <a:pt x="1144" y="538"/>
                  </a:lnTo>
                  <a:lnTo>
                    <a:pt x="1142" y="522"/>
                  </a:lnTo>
                  <a:lnTo>
                    <a:pt x="1142" y="504"/>
                  </a:lnTo>
                  <a:lnTo>
                    <a:pt x="1142" y="488"/>
                  </a:lnTo>
                  <a:lnTo>
                    <a:pt x="1138" y="474"/>
                  </a:lnTo>
                  <a:lnTo>
                    <a:pt x="1138" y="474"/>
                  </a:lnTo>
                  <a:lnTo>
                    <a:pt x="1138" y="480"/>
                  </a:lnTo>
                  <a:lnTo>
                    <a:pt x="1138" y="480"/>
                  </a:lnTo>
                  <a:lnTo>
                    <a:pt x="1136" y="476"/>
                  </a:lnTo>
                  <a:lnTo>
                    <a:pt x="1136" y="468"/>
                  </a:lnTo>
                  <a:lnTo>
                    <a:pt x="1134" y="448"/>
                  </a:lnTo>
                  <a:lnTo>
                    <a:pt x="1138" y="452"/>
                  </a:lnTo>
                  <a:lnTo>
                    <a:pt x="1138" y="452"/>
                  </a:lnTo>
                  <a:lnTo>
                    <a:pt x="1136" y="444"/>
                  </a:lnTo>
                  <a:lnTo>
                    <a:pt x="1136" y="440"/>
                  </a:lnTo>
                  <a:lnTo>
                    <a:pt x="1134" y="436"/>
                  </a:lnTo>
                  <a:lnTo>
                    <a:pt x="1132" y="428"/>
                  </a:lnTo>
                  <a:lnTo>
                    <a:pt x="1136" y="428"/>
                  </a:lnTo>
                  <a:lnTo>
                    <a:pt x="1136" y="428"/>
                  </a:lnTo>
                  <a:lnTo>
                    <a:pt x="1134" y="424"/>
                  </a:lnTo>
                  <a:lnTo>
                    <a:pt x="1132" y="418"/>
                  </a:lnTo>
                  <a:lnTo>
                    <a:pt x="1134" y="392"/>
                  </a:lnTo>
                  <a:lnTo>
                    <a:pt x="1134" y="394"/>
                  </a:lnTo>
                  <a:lnTo>
                    <a:pt x="1134" y="394"/>
                  </a:lnTo>
                  <a:lnTo>
                    <a:pt x="1132" y="382"/>
                  </a:lnTo>
                  <a:lnTo>
                    <a:pt x="1130" y="374"/>
                  </a:lnTo>
                  <a:lnTo>
                    <a:pt x="1132" y="366"/>
                  </a:lnTo>
                  <a:lnTo>
                    <a:pt x="1132" y="366"/>
                  </a:lnTo>
                  <a:lnTo>
                    <a:pt x="1132" y="370"/>
                  </a:lnTo>
                  <a:lnTo>
                    <a:pt x="1132" y="368"/>
                  </a:lnTo>
                  <a:lnTo>
                    <a:pt x="1132" y="368"/>
                  </a:lnTo>
                  <a:lnTo>
                    <a:pt x="1132" y="360"/>
                  </a:lnTo>
                  <a:lnTo>
                    <a:pt x="1132" y="354"/>
                  </a:lnTo>
                  <a:lnTo>
                    <a:pt x="1130" y="350"/>
                  </a:lnTo>
                  <a:lnTo>
                    <a:pt x="1128" y="348"/>
                  </a:lnTo>
                  <a:lnTo>
                    <a:pt x="1128" y="348"/>
                  </a:lnTo>
                  <a:lnTo>
                    <a:pt x="1130" y="328"/>
                  </a:lnTo>
                  <a:lnTo>
                    <a:pt x="1130" y="302"/>
                  </a:lnTo>
                  <a:lnTo>
                    <a:pt x="1128" y="246"/>
                  </a:lnTo>
                  <a:lnTo>
                    <a:pt x="1126" y="248"/>
                  </a:lnTo>
                  <a:lnTo>
                    <a:pt x="1126" y="248"/>
                  </a:lnTo>
                  <a:lnTo>
                    <a:pt x="1124" y="258"/>
                  </a:lnTo>
                  <a:lnTo>
                    <a:pt x="1124" y="260"/>
                  </a:lnTo>
                  <a:lnTo>
                    <a:pt x="1122" y="260"/>
                  </a:lnTo>
                  <a:lnTo>
                    <a:pt x="1120" y="258"/>
                  </a:lnTo>
                  <a:lnTo>
                    <a:pt x="1120" y="260"/>
                  </a:lnTo>
                  <a:lnTo>
                    <a:pt x="1118" y="262"/>
                  </a:lnTo>
                  <a:lnTo>
                    <a:pt x="1118" y="262"/>
                  </a:lnTo>
                  <a:lnTo>
                    <a:pt x="1118" y="242"/>
                  </a:lnTo>
                  <a:lnTo>
                    <a:pt x="1120" y="234"/>
                  </a:lnTo>
                  <a:lnTo>
                    <a:pt x="1122" y="228"/>
                  </a:lnTo>
                  <a:lnTo>
                    <a:pt x="1122" y="216"/>
                  </a:lnTo>
                  <a:lnTo>
                    <a:pt x="1122" y="216"/>
                  </a:lnTo>
                  <a:lnTo>
                    <a:pt x="1118" y="180"/>
                  </a:lnTo>
                  <a:lnTo>
                    <a:pt x="1118" y="140"/>
                  </a:lnTo>
                  <a:lnTo>
                    <a:pt x="1116" y="104"/>
                  </a:lnTo>
                  <a:lnTo>
                    <a:pt x="1116" y="88"/>
                  </a:lnTo>
                  <a:lnTo>
                    <a:pt x="1114" y="76"/>
                  </a:lnTo>
                  <a:lnTo>
                    <a:pt x="1114" y="76"/>
                  </a:lnTo>
                  <a:lnTo>
                    <a:pt x="1112" y="82"/>
                  </a:lnTo>
                  <a:lnTo>
                    <a:pt x="1112" y="82"/>
                  </a:lnTo>
                  <a:lnTo>
                    <a:pt x="1110" y="82"/>
                  </a:lnTo>
                  <a:lnTo>
                    <a:pt x="1108" y="72"/>
                  </a:lnTo>
                  <a:lnTo>
                    <a:pt x="1108" y="72"/>
                  </a:lnTo>
                  <a:lnTo>
                    <a:pt x="1110" y="66"/>
                  </a:lnTo>
                  <a:lnTo>
                    <a:pt x="1110" y="68"/>
                  </a:lnTo>
                  <a:lnTo>
                    <a:pt x="1112" y="68"/>
                  </a:lnTo>
                  <a:lnTo>
                    <a:pt x="1114" y="64"/>
                  </a:lnTo>
                  <a:lnTo>
                    <a:pt x="1114" y="64"/>
                  </a:lnTo>
                  <a:lnTo>
                    <a:pt x="1112" y="50"/>
                  </a:lnTo>
                  <a:lnTo>
                    <a:pt x="1112" y="42"/>
                  </a:lnTo>
                  <a:lnTo>
                    <a:pt x="1110" y="32"/>
                  </a:lnTo>
                  <a:lnTo>
                    <a:pt x="1110" y="32"/>
                  </a:lnTo>
                  <a:lnTo>
                    <a:pt x="1108" y="26"/>
                  </a:lnTo>
                  <a:lnTo>
                    <a:pt x="1104" y="22"/>
                  </a:lnTo>
                  <a:lnTo>
                    <a:pt x="1096" y="12"/>
                  </a:lnTo>
                  <a:lnTo>
                    <a:pt x="1086" y="6"/>
                  </a:lnTo>
                  <a:lnTo>
                    <a:pt x="1076" y="4"/>
                  </a:lnTo>
                  <a:lnTo>
                    <a:pt x="1076" y="4"/>
                  </a:lnTo>
                  <a:lnTo>
                    <a:pt x="1058" y="2"/>
                  </a:lnTo>
                  <a:lnTo>
                    <a:pt x="1042" y="0"/>
                  </a:lnTo>
                  <a:lnTo>
                    <a:pt x="1016" y="0"/>
                  </a:lnTo>
                  <a:lnTo>
                    <a:pt x="1016" y="0"/>
                  </a:lnTo>
                  <a:lnTo>
                    <a:pt x="1026" y="4"/>
                  </a:lnTo>
                  <a:lnTo>
                    <a:pt x="1030" y="4"/>
                  </a:lnTo>
                  <a:lnTo>
                    <a:pt x="1030" y="6"/>
                  </a:lnTo>
                  <a:lnTo>
                    <a:pt x="1030" y="6"/>
                  </a:lnTo>
                  <a:lnTo>
                    <a:pt x="1010" y="2"/>
                  </a:lnTo>
                  <a:lnTo>
                    <a:pt x="1000" y="2"/>
                  </a:lnTo>
                  <a:lnTo>
                    <a:pt x="988" y="2"/>
                  </a:lnTo>
                  <a:lnTo>
                    <a:pt x="988" y="2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80" y="2"/>
                  </a:lnTo>
                  <a:lnTo>
                    <a:pt x="970" y="2"/>
                  </a:lnTo>
                  <a:lnTo>
                    <a:pt x="944" y="4"/>
                  </a:lnTo>
                  <a:lnTo>
                    <a:pt x="918" y="6"/>
                  </a:lnTo>
                  <a:lnTo>
                    <a:pt x="902" y="4"/>
                  </a:lnTo>
                  <a:lnTo>
                    <a:pt x="886" y="2"/>
                  </a:lnTo>
                  <a:lnTo>
                    <a:pt x="884" y="6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892" y="6"/>
                  </a:lnTo>
                  <a:lnTo>
                    <a:pt x="890" y="8"/>
                  </a:lnTo>
                  <a:lnTo>
                    <a:pt x="890" y="10"/>
                  </a:lnTo>
                  <a:lnTo>
                    <a:pt x="886" y="14"/>
                  </a:lnTo>
                  <a:lnTo>
                    <a:pt x="886" y="14"/>
                  </a:lnTo>
                  <a:lnTo>
                    <a:pt x="870" y="10"/>
                  </a:lnTo>
                  <a:lnTo>
                    <a:pt x="862" y="8"/>
                  </a:lnTo>
                  <a:lnTo>
                    <a:pt x="862" y="6"/>
                  </a:lnTo>
                  <a:lnTo>
                    <a:pt x="864" y="6"/>
                  </a:lnTo>
                  <a:lnTo>
                    <a:pt x="872" y="8"/>
                  </a:lnTo>
                  <a:lnTo>
                    <a:pt x="872" y="8"/>
                  </a:lnTo>
                  <a:lnTo>
                    <a:pt x="866" y="6"/>
                  </a:lnTo>
                  <a:lnTo>
                    <a:pt x="858" y="4"/>
                  </a:lnTo>
                  <a:lnTo>
                    <a:pt x="840" y="4"/>
                  </a:lnTo>
                  <a:lnTo>
                    <a:pt x="824" y="6"/>
                  </a:lnTo>
                  <a:lnTo>
                    <a:pt x="816" y="6"/>
                  </a:lnTo>
                  <a:lnTo>
                    <a:pt x="810" y="4"/>
                  </a:lnTo>
                  <a:lnTo>
                    <a:pt x="810" y="4"/>
                  </a:lnTo>
                  <a:lnTo>
                    <a:pt x="756" y="6"/>
                  </a:lnTo>
                  <a:lnTo>
                    <a:pt x="712" y="8"/>
                  </a:lnTo>
                  <a:lnTo>
                    <a:pt x="712" y="8"/>
                  </a:lnTo>
                  <a:lnTo>
                    <a:pt x="714" y="8"/>
                  </a:lnTo>
                  <a:lnTo>
                    <a:pt x="714" y="10"/>
                  </a:lnTo>
                  <a:lnTo>
                    <a:pt x="714" y="10"/>
                  </a:lnTo>
                  <a:lnTo>
                    <a:pt x="714" y="10"/>
                  </a:lnTo>
                  <a:lnTo>
                    <a:pt x="698" y="6"/>
                  </a:lnTo>
                  <a:lnTo>
                    <a:pt x="676" y="8"/>
                  </a:lnTo>
                  <a:lnTo>
                    <a:pt x="654" y="10"/>
                  </a:lnTo>
                  <a:lnTo>
                    <a:pt x="640" y="12"/>
                  </a:lnTo>
                  <a:lnTo>
                    <a:pt x="640" y="12"/>
                  </a:lnTo>
                  <a:lnTo>
                    <a:pt x="620" y="8"/>
                  </a:lnTo>
                  <a:lnTo>
                    <a:pt x="626" y="10"/>
                  </a:lnTo>
                  <a:lnTo>
                    <a:pt x="626" y="10"/>
                  </a:lnTo>
                  <a:lnTo>
                    <a:pt x="522" y="12"/>
                  </a:lnTo>
                  <a:lnTo>
                    <a:pt x="472" y="12"/>
                  </a:lnTo>
                  <a:lnTo>
                    <a:pt x="420" y="10"/>
                  </a:lnTo>
                  <a:lnTo>
                    <a:pt x="420" y="10"/>
                  </a:lnTo>
                  <a:lnTo>
                    <a:pt x="418" y="10"/>
                  </a:lnTo>
                  <a:lnTo>
                    <a:pt x="424" y="12"/>
                  </a:lnTo>
                  <a:lnTo>
                    <a:pt x="428" y="12"/>
                  </a:lnTo>
                  <a:lnTo>
                    <a:pt x="430" y="12"/>
                  </a:lnTo>
                  <a:lnTo>
                    <a:pt x="426" y="14"/>
                  </a:lnTo>
                  <a:lnTo>
                    <a:pt x="426" y="14"/>
                  </a:lnTo>
                  <a:lnTo>
                    <a:pt x="416" y="12"/>
                  </a:lnTo>
                  <a:lnTo>
                    <a:pt x="406" y="12"/>
                  </a:lnTo>
                  <a:lnTo>
                    <a:pt x="386" y="12"/>
                  </a:lnTo>
                  <a:lnTo>
                    <a:pt x="386" y="12"/>
                  </a:lnTo>
                  <a:lnTo>
                    <a:pt x="388" y="12"/>
                  </a:lnTo>
                  <a:lnTo>
                    <a:pt x="386" y="14"/>
                  </a:lnTo>
                  <a:lnTo>
                    <a:pt x="382" y="14"/>
                  </a:lnTo>
                  <a:lnTo>
                    <a:pt x="376" y="14"/>
                  </a:lnTo>
                  <a:lnTo>
                    <a:pt x="372" y="14"/>
                  </a:lnTo>
                  <a:lnTo>
                    <a:pt x="372" y="16"/>
                  </a:lnTo>
                  <a:lnTo>
                    <a:pt x="348" y="14"/>
                  </a:lnTo>
                  <a:lnTo>
                    <a:pt x="344" y="18"/>
                  </a:lnTo>
                  <a:lnTo>
                    <a:pt x="330" y="14"/>
                  </a:lnTo>
                  <a:lnTo>
                    <a:pt x="330" y="14"/>
                  </a:lnTo>
                  <a:lnTo>
                    <a:pt x="328" y="16"/>
                  </a:lnTo>
                  <a:lnTo>
                    <a:pt x="328" y="16"/>
                  </a:lnTo>
                  <a:lnTo>
                    <a:pt x="326" y="16"/>
                  </a:lnTo>
                  <a:lnTo>
                    <a:pt x="320" y="18"/>
                  </a:lnTo>
                  <a:lnTo>
                    <a:pt x="320" y="18"/>
                  </a:lnTo>
                  <a:lnTo>
                    <a:pt x="310" y="16"/>
                  </a:lnTo>
                  <a:lnTo>
                    <a:pt x="298" y="14"/>
                  </a:lnTo>
                  <a:lnTo>
                    <a:pt x="298" y="14"/>
                  </a:lnTo>
                  <a:lnTo>
                    <a:pt x="324" y="20"/>
                  </a:lnTo>
                  <a:lnTo>
                    <a:pt x="334" y="20"/>
                  </a:lnTo>
                  <a:lnTo>
                    <a:pt x="348" y="18"/>
                  </a:lnTo>
                  <a:lnTo>
                    <a:pt x="348" y="18"/>
                  </a:lnTo>
                  <a:lnTo>
                    <a:pt x="350" y="20"/>
                  </a:lnTo>
                  <a:lnTo>
                    <a:pt x="348" y="20"/>
                  </a:lnTo>
                  <a:lnTo>
                    <a:pt x="338" y="22"/>
                  </a:lnTo>
                  <a:lnTo>
                    <a:pt x="338" y="22"/>
                  </a:lnTo>
                  <a:lnTo>
                    <a:pt x="356" y="22"/>
                  </a:lnTo>
                  <a:lnTo>
                    <a:pt x="382" y="22"/>
                  </a:lnTo>
                  <a:lnTo>
                    <a:pt x="374" y="18"/>
                  </a:lnTo>
                  <a:lnTo>
                    <a:pt x="374" y="18"/>
                  </a:lnTo>
                  <a:lnTo>
                    <a:pt x="388" y="18"/>
                  </a:lnTo>
                  <a:lnTo>
                    <a:pt x="386" y="18"/>
                  </a:lnTo>
                  <a:lnTo>
                    <a:pt x="382" y="16"/>
                  </a:lnTo>
                  <a:lnTo>
                    <a:pt x="382" y="16"/>
                  </a:lnTo>
                  <a:lnTo>
                    <a:pt x="386" y="14"/>
                  </a:lnTo>
                  <a:lnTo>
                    <a:pt x="418" y="18"/>
                  </a:lnTo>
                  <a:lnTo>
                    <a:pt x="420" y="18"/>
                  </a:lnTo>
                  <a:lnTo>
                    <a:pt x="420" y="18"/>
                  </a:lnTo>
                  <a:lnTo>
                    <a:pt x="448" y="18"/>
                  </a:lnTo>
                  <a:lnTo>
                    <a:pt x="462" y="20"/>
                  </a:lnTo>
                  <a:lnTo>
                    <a:pt x="470" y="22"/>
                  </a:lnTo>
                  <a:lnTo>
                    <a:pt x="468" y="20"/>
                  </a:lnTo>
                  <a:lnTo>
                    <a:pt x="468" y="20"/>
                  </a:lnTo>
                  <a:lnTo>
                    <a:pt x="476" y="20"/>
                  </a:lnTo>
                  <a:lnTo>
                    <a:pt x="482" y="22"/>
                  </a:lnTo>
                  <a:lnTo>
                    <a:pt x="482" y="20"/>
                  </a:lnTo>
                  <a:lnTo>
                    <a:pt x="506" y="22"/>
                  </a:lnTo>
                  <a:lnTo>
                    <a:pt x="504" y="22"/>
                  </a:lnTo>
                  <a:lnTo>
                    <a:pt x="534" y="22"/>
                  </a:lnTo>
                  <a:lnTo>
                    <a:pt x="528" y="20"/>
                  </a:lnTo>
                  <a:lnTo>
                    <a:pt x="528" y="20"/>
                  </a:lnTo>
                  <a:lnTo>
                    <a:pt x="550" y="20"/>
                  </a:lnTo>
                  <a:lnTo>
                    <a:pt x="566" y="22"/>
                  </a:lnTo>
                  <a:lnTo>
                    <a:pt x="566" y="22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46" y="46"/>
                  </a:lnTo>
                  <a:lnTo>
                    <a:pt x="44" y="50"/>
                  </a:lnTo>
                  <a:lnTo>
                    <a:pt x="36" y="68"/>
                  </a:lnTo>
                  <a:lnTo>
                    <a:pt x="28" y="94"/>
                  </a:lnTo>
                  <a:lnTo>
                    <a:pt x="28" y="94"/>
                  </a:lnTo>
                  <a:lnTo>
                    <a:pt x="30" y="92"/>
                  </a:lnTo>
                  <a:lnTo>
                    <a:pt x="30" y="90"/>
                  </a:lnTo>
                  <a:lnTo>
                    <a:pt x="32" y="92"/>
                  </a:lnTo>
                  <a:lnTo>
                    <a:pt x="32" y="92"/>
                  </a:lnTo>
                  <a:lnTo>
                    <a:pt x="26" y="136"/>
                  </a:lnTo>
                  <a:lnTo>
                    <a:pt x="24" y="156"/>
                  </a:lnTo>
                  <a:lnTo>
                    <a:pt x="24" y="176"/>
                  </a:lnTo>
                  <a:lnTo>
                    <a:pt x="24" y="176"/>
                  </a:lnTo>
                  <a:lnTo>
                    <a:pt x="24" y="180"/>
                  </a:lnTo>
                  <a:lnTo>
                    <a:pt x="26" y="178"/>
                  </a:lnTo>
                  <a:lnTo>
                    <a:pt x="28" y="172"/>
                  </a:lnTo>
                  <a:lnTo>
                    <a:pt x="28" y="164"/>
                  </a:lnTo>
                  <a:lnTo>
                    <a:pt x="30" y="164"/>
                  </a:lnTo>
                  <a:lnTo>
                    <a:pt x="30" y="168"/>
                  </a:lnTo>
                  <a:lnTo>
                    <a:pt x="30" y="168"/>
                  </a:lnTo>
                  <a:lnTo>
                    <a:pt x="28" y="180"/>
                  </a:lnTo>
                  <a:lnTo>
                    <a:pt x="26" y="192"/>
                  </a:lnTo>
                  <a:lnTo>
                    <a:pt x="20" y="218"/>
                  </a:lnTo>
                  <a:lnTo>
                    <a:pt x="20" y="218"/>
                  </a:lnTo>
                  <a:lnTo>
                    <a:pt x="22" y="236"/>
                  </a:lnTo>
                  <a:lnTo>
                    <a:pt x="20" y="256"/>
                  </a:lnTo>
                  <a:lnTo>
                    <a:pt x="20" y="256"/>
                  </a:lnTo>
                  <a:lnTo>
                    <a:pt x="22" y="252"/>
                  </a:lnTo>
                  <a:lnTo>
                    <a:pt x="22" y="252"/>
                  </a:lnTo>
                  <a:lnTo>
                    <a:pt x="22" y="254"/>
                  </a:lnTo>
                  <a:lnTo>
                    <a:pt x="22" y="254"/>
                  </a:lnTo>
                  <a:lnTo>
                    <a:pt x="22" y="262"/>
                  </a:lnTo>
                  <a:lnTo>
                    <a:pt x="20" y="268"/>
                  </a:lnTo>
                  <a:lnTo>
                    <a:pt x="16" y="282"/>
                  </a:lnTo>
                  <a:lnTo>
                    <a:pt x="22" y="288"/>
                  </a:lnTo>
                  <a:lnTo>
                    <a:pt x="22" y="288"/>
                  </a:lnTo>
                  <a:lnTo>
                    <a:pt x="18" y="322"/>
                  </a:lnTo>
                  <a:lnTo>
                    <a:pt x="14" y="352"/>
                  </a:lnTo>
                  <a:lnTo>
                    <a:pt x="16" y="352"/>
                  </a:lnTo>
                  <a:lnTo>
                    <a:pt x="16" y="352"/>
                  </a:lnTo>
                  <a:lnTo>
                    <a:pt x="14" y="380"/>
                  </a:lnTo>
                  <a:lnTo>
                    <a:pt x="12" y="394"/>
                  </a:lnTo>
                  <a:lnTo>
                    <a:pt x="10" y="406"/>
                  </a:lnTo>
                  <a:lnTo>
                    <a:pt x="10" y="406"/>
                  </a:lnTo>
                  <a:lnTo>
                    <a:pt x="12" y="414"/>
                  </a:lnTo>
                  <a:lnTo>
                    <a:pt x="14" y="424"/>
                  </a:lnTo>
                  <a:lnTo>
                    <a:pt x="14" y="424"/>
                  </a:lnTo>
                  <a:lnTo>
                    <a:pt x="12" y="426"/>
                  </a:lnTo>
                  <a:lnTo>
                    <a:pt x="10" y="430"/>
                  </a:lnTo>
                  <a:lnTo>
                    <a:pt x="10" y="444"/>
                  </a:lnTo>
                  <a:lnTo>
                    <a:pt x="10" y="458"/>
                  </a:lnTo>
                  <a:lnTo>
                    <a:pt x="8" y="466"/>
                  </a:lnTo>
                  <a:lnTo>
                    <a:pt x="6" y="470"/>
                  </a:lnTo>
                  <a:lnTo>
                    <a:pt x="10" y="494"/>
                  </a:lnTo>
                  <a:lnTo>
                    <a:pt x="10" y="494"/>
                  </a:lnTo>
                  <a:lnTo>
                    <a:pt x="8" y="500"/>
                  </a:lnTo>
                  <a:lnTo>
                    <a:pt x="6" y="512"/>
                  </a:lnTo>
                  <a:lnTo>
                    <a:pt x="4" y="534"/>
                  </a:lnTo>
                  <a:lnTo>
                    <a:pt x="4" y="534"/>
                  </a:lnTo>
                  <a:lnTo>
                    <a:pt x="4" y="532"/>
                  </a:lnTo>
                  <a:lnTo>
                    <a:pt x="6" y="534"/>
                  </a:lnTo>
                  <a:lnTo>
                    <a:pt x="6" y="540"/>
                  </a:lnTo>
                  <a:lnTo>
                    <a:pt x="6" y="560"/>
                  </a:lnTo>
                  <a:lnTo>
                    <a:pt x="6" y="560"/>
                  </a:lnTo>
                  <a:lnTo>
                    <a:pt x="6" y="574"/>
                  </a:lnTo>
                  <a:lnTo>
                    <a:pt x="4" y="590"/>
                  </a:lnTo>
                  <a:lnTo>
                    <a:pt x="2" y="604"/>
                  </a:lnTo>
                  <a:lnTo>
                    <a:pt x="4" y="602"/>
                  </a:lnTo>
                  <a:lnTo>
                    <a:pt x="4" y="602"/>
                  </a:lnTo>
                  <a:lnTo>
                    <a:pt x="2" y="634"/>
                  </a:lnTo>
                  <a:lnTo>
                    <a:pt x="2" y="648"/>
                  </a:lnTo>
                  <a:lnTo>
                    <a:pt x="4" y="654"/>
                  </a:lnTo>
                  <a:lnTo>
                    <a:pt x="4" y="656"/>
                  </a:lnTo>
                  <a:lnTo>
                    <a:pt x="4" y="656"/>
                  </a:lnTo>
                  <a:lnTo>
                    <a:pt x="4" y="674"/>
                  </a:lnTo>
                  <a:lnTo>
                    <a:pt x="0" y="688"/>
                  </a:lnTo>
                  <a:lnTo>
                    <a:pt x="2" y="710"/>
                  </a:lnTo>
                  <a:lnTo>
                    <a:pt x="4" y="706"/>
                  </a:lnTo>
                  <a:lnTo>
                    <a:pt x="4" y="706"/>
                  </a:lnTo>
                  <a:lnTo>
                    <a:pt x="4" y="706"/>
                  </a:lnTo>
                  <a:lnTo>
                    <a:pt x="6" y="708"/>
                  </a:lnTo>
                  <a:lnTo>
                    <a:pt x="6" y="718"/>
                  </a:lnTo>
                  <a:lnTo>
                    <a:pt x="4" y="728"/>
                  </a:lnTo>
                  <a:lnTo>
                    <a:pt x="4" y="738"/>
                  </a:lnTo>
                  <a:lnTo>
                    <a:pt x="4" y="732"/>
                  </a:lnTo>
                  <a:lnTo>
                    <a:pt x="4" y="732"/>
                  </a:lnTo>
                  <a:lnTo>
                    <a:pt x="0" y="746"/>
                  </a:lnTo>
                  <a:lnTo>
                    <a:pt x="4" y="742"/>
                  </a:lnTo>
                  <a:lnTo>
                    <a:pt x="4" y="742"/>
                  </a:lnTo>
                  <a:lnTo>
                    <a:pt x="2" y="752"/>
                  </a:lnTo>
                  <a:lnTo>
                    <a:pt x="0" y="760"/>
                  </a:lnTo>
                  <a:lnTo>
                    <a:pt x="0" y="760"/>
                  </a:lnTo>
                  <a:lnTo>
                    <a:pt x="0" y="758"/>
                  </a:lnTo>
                  <a:lnTo>
                    <a:pt x="2" y="760"/>
                  </a:lnTo>
                  <a:lnTo>
                    <a:pt x="2" y="766"/>
                  </a:lnTo>
                  <a:lnTo>
                    <a:pt x="4" y="780"/>
                  </a:lnTo>
                  <a:lnTo>
                    <a:pt x="4" y="780"/>
                  </a:lnTo>
                  <a:lnTo>
                    <a:pt x="2" y="778"/>
                  </a:lnTo>
                  <a:lnTo>
                    <a:pt x="2" y="778"/>
                  </a:lnTo>
                  <a:lnTo>
                    <a:pt x="2" y="782"/>
                  </a:lnTo>
                  <a:lnTo>
                    <a:pt x="2" y="782"/>
                  </a:lnTo>
                  <a:lnTo>
                    <a:pt x="2" y="790"/>
                  </a:lnTo>
                  <a:lnTo>
                    <a:pt x="4" y="806"/>
                  </a:lnTo>
                  <a:lnTo>
                    <a:pt x="6" y="826"/>
                  </a:lnTo>
                  <a:lnTo>
                    <a:pt x="6" y="846"/>
                  </a:lnTo>
                  <a:lnTo>
                    <a:pt x="6" y="846"/>
                  </a:lnTo>
                  <a:lnTo>
                    <a:pt x="6" y="852"/>
                  </a:lnTo>
                  <a:lnTo>
                    <a:pt x="4" y="852"/>
                  </a:lnTo>
                  <a:lnTo>
                    <a:pt x="4" y="852"/>
                  </a:lnTo>
                  <a:lnTo>
                    <a:pt x="4" y="852"/>
                  </a:lnTo>
                  <a:lnTo>
                    <a:pt x="6" y="868"/>
                  </a:lnTo>
                  <a:lnTo>
                    <a:pt x="8" y="886"/>
                  </a:lnTo>
                  <a:lnTo>
                    <a:pt x="10" y="902"/>
                  </a:lnTo>
                  <a:lnTo>
                    <a:pt x="14" y="914"/>
                  </a:lnTo>
                  <a:lnTo>
                    <a:pt x="14" y="914"/>
                  </a:lnTo>
                  <a:lnTo>
                    <a:pt x="12" y="904"/>
                  </a:lnTo>
                  <a:lnTo>
                    <a:pt x="14" y="900"/>
                  </a:lnTo>
                  <a:lnTo>
                    <a:pt x="14" y="900"/>
                  </a:lnTo>
                  <a:lnTo>
                    <a:pt x="18" y="910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26" y="926"/>
                  </a:lnTo>
                  <a:lnTo>
                    <a:pt x="34" y="930"/>
                  </a:lnTo>
                  <a:lnTo>
                    <a:pt x="34" y="930"/>
                  </a:lnTo>
                  <a:lnTo>
                    <a:pt x="44" y="934"/>
                  </a:lnTo>
                  <a:lnTo>
                    <a:pt x="44" y="934"/>
                  </a:lnTo>
                  <a:lnTo>
                    <a:pt x="52" y="932"/>
                  </a:lnTo>
                  <a:lnTo>
                    <a:pt x="50" y="932"/>
                  </a:lnTo>
                  <a:lnTo>
                    <a:pt x="48" y="930"/>
                  </a:lnTo>
                  <a:lnTo>
                    <a:pt x="48" y="928"/>
                  </a:lnTo>
                  <a:lnTo>
                    <a:pt x="48" y="928"/>
                  </a:lnTo>
                  <a:lnTo>
                    <a:pt x="48" y="928"/>
                  </a:lnTo>
                  <a:lnTo>
                    <a:pt x="60" y="928"/>
                  </a:lnTo>
                  <a:lnTo>
                    <a:pt x="60" y="928"/>
                  </a:lnTo>
                  <a:lnTo>
                    <a:pt x="60" y="930"/>
                  </a:lnTo>
                  <a:lnTo>
                    <a:pt x="60" y="932"/>
                  </a:lnTo>
                  <a:lnTo>
                    <a:pt x="68" y="932"/>
                  </a:lnTo>
                  <a:lnTo>
                    <a:pt x="68" y="932"/>
                  </a:lnTo>
                  <a:lnTo>
                    <a:pt x="122" y="930"/>
                  </a:lnTo>
                  <a:lnTo>
                    <a:pt x="176" y="930"/>
                  </a:lnTo>
                  <a:lnTo>
                    <a:pt x="228" y="928"/>
                  </a:lnTo>
                  <a:lnTo>
                    <a:pt x="272" y="926"/>
                  </a:lnTo>
                  <a:lnTo>
                    <a:pt x="272" y="926"/>
                  </a:lnTo>
                  <a:lnTo>
                    <a:pt x="270" y="924"/>
                  </a:lnTo>
                  <a:lnTo>
                    <a:pt x="272" y="924"/>
                  </a:lnTo>
                  <a:lnTo>
                    <a:pt x="272" y="922"/>
                  </a:lnTo>
                  <a:lnTo>
                    <a:pt x="272" y="922"/>
                  </a:lnTo>
                  <a:lnTo>
                    <a:pt x="272" y="922"/>
                  </a:lnTo>
                  <a:lnTo>
                    <a:pt x="284" y="922"/>
                  </a:lnTo>
                  <a:lnTo>
                    <a:pt x="292" y="924"/>
                  </a:lnTo>
                  <a:lnTo>
                    <a:pt x="302" y="924"/>
                  </a:lnTo>
                  <a:lnTo>
                    <a:pt x="310" y="922"/>
                  </a:lnTo>
                  <a:lnTo>
                    <a:pt x="310" y="922"/>
                  </a:lnTo>
                  <a:lnTo>
                    <a:pt x="304" y="920"/>
                  </a:lnTo>
                  <a:lnTo>
                    <a:pt x="302" y="920"/>
                  </a:lnTo>
                  <a:lnTo>
                    <a:pt x="302" y="920"/>
                  </a:lnTo>
                  <a:lnTo>
                    <a:pt x="302" y="920"/>
                  </a:lnTo>
                  <a:lnTo>
                    <a:pt x="314" y="922"/>
                  </a:lnTo>
                  <a:lnTo>
                    <a:pt x="332" y="922"/>
                  </a:lnTo>
                  <a:lnTo>
                    <a:pt x="350" y="922"/>
                  </a:lnTo>
                  <a:lnTo>
                    <a:pt x="362" y="926"/>
                  </a:lnTo>
                  <a:lnTo>
                    <a:pt x="364" y="922"/>
                  </a:lnTo>
                  <a:lnTo>
                    <a:pt x="364" y="922"/>
                  </a:lnTo>
                  <a:lnTo>
                    <a:pt x="402" y="924"/>
                  </a:lnTo>
                  <a:lnTo>
                    <a:pt x="420" y="924"/>
                  </a:lnTo>
                  <a:lnTo>
                    <a:pt x="430" y="922"/>
                  </a:lnTo>
                  <a:lnTo>
                    <a:pt x="430" y="922"/>
                  </a:lnTo>
                  <a:lnTo>
                    <a:pt x="428" y="922"/>
                  </a:lnTo>
                  <a:lnTo>
                    <a:pt x="428" y="920"/>
                  </a:lnTo>
                  <a:lnTo>
                    <a:pt x="428" y="920"/>
                  </a:lnTo>
                  <a:lnTo>
                    <a:pt x="442" y="922"/>
                  </a:lnTo>
                  <a:lnTo>
                    <a:pt x="454" y="922"/>
                  </a:lnTo>
                  <a:lnTo>
                    <a:pt x="486" y="922"/>
                  </a:lnTo>
                  <a:lnTo>
                    <a:pt x="486" y="922"/>
                  </a:lnTo>
                  <a:lnTo>
                    <a:pt x="490" y="920"/>
                  </a:lnTo>
                  <a:lnTo>
                    <a:pt x="498" y="918"/>
                  </a:lnTo>
                  <a:lnTo>
                    <a:pt x="516" y="918"/>
                  </a:lnTo>
                  <a:lnTo>
                    <a:pt x="534" y="916"/>
                  </a:lnTo>
                  <a:lnTo>
                    <a:pt x="542" y="916"/>
                  </a:lnTo>
                  <a:lnTo>
                    <a:pt x="546" y="914"/>
                  </a:lnTo>
                  <a:lnTo>
                    <a:pt x="546" y="914"/>
                  </a:lnTo>
                  <a:lnTo>
                    <a:pt x="584" y="912"/>
                  </a:lnTo>
                  <a:lnTo>
                    <a:pt x="612" y="914"/>
                  </a:lnTo>
                  <a:lnTo>
                    <a:pt x="638" y="914"/>
                  </a:lnTo>
                  <a:lnTo>
                    <a:pt x="668" y="914"/>
                  </a:lnTo>
                  <a:lnTo>
                    <a:pt x="668" y="914"/>
                  </a:lnTo>
                  <a:lnTo>
                    <a:pt x="664" y="912"/>
                  </a:lnTo>
                  <a:lnTo>
                    <a:pt x="668" y="910"/>
                  </a:lnTo>
                  <a:lnTo>
                    <a:pt x="682" y="910"/>
                  </a:lnTo>
                  <a:lnTo>
                    <a:pt x="680" y="912"/>
                  </a:lnTo>
                  <a:lnTo>
                    <a:pt x="680" y="912"/>
                  </a:lnTo>
                  <a:lnTo>
                    <a:pt x="720" y="908"/>
                  </a:lnTo>
                  <a:lnTo>
                    <a:pt x="744" y="908"/>
                  </a:lnTo>
                  <a:lnTo>
                    <a:pt x="768" y="908"/>
                  </a:lnTo>
                  <a:lnTo>
                    <a:pt x="768" y="908"/>
                  </a:lnTo>
                  <a:lnTo>
                    <a:pt x="770" y="908"/>
                  </a:lnTo>
                  <a:lnTo>
                    <a:pt x="772" y="906"/>
                  </a:lnTo>
                  <a:lnTo>
                    <a:pt x="772" y="906"/>
                  </a:lnTo>
                  <a:lnTo>
                    <a:pt x="776" y="904"/>
                  </a:lnTo>
                  <a:lnTo>
                    <a:pt x="784" y="908"/>
                  </a:lnTo>
                  <a:lnTo>
                    <a:pt x="784" y="908"/>
                  </a:lnTo>
                  <a:lnTo>
                    <a:pt x="796" y="904"/>
                  </a:lnTo>
                  <a:lnTo>
                    <a:pt x="796" y="904"/>
                  </a:lnTo>
                  <a:lnTo>
                    <a:pt x="820" y="906"/>
                  </a:lnTo>
                  <a:lnTo>
                    <a:pt x="846" y="906"/>
                  </a:lnTo>
                  <a:lnTo>
                    <a:pt x="846" y="906"/>
                  </a:lnTo>
                  <a:lnTo>
                    <a:pt x="850" y="902"/>
                  </a:lnTo>
                  <a:lnTo>
                    <a:pt x="854" y="902"/>
                  </a:lnTo>
                  <a:lnTo>
                    <a:pt x="860" y="900"/>
                  </a:lnTo>
                  <a:lnTo>
                    <a:pt x="860" y="900"/>
                  </a:lnTo>
                  <a:lnTo>
                    <a:pt x="878" y="902"/>
                  </a:lnTo>
                  <a:lnTo>
                    <a:pt x="904" y="900"/>
                  </a:lnTo>
                  <a:lnTo>
                    <a:pt x="960" y="898"/>
                  </a:lnTo>
                  <a:lnTo>
                    <a:pt x="954" y="896"/>
                  </a:lnTo>
                  <a:lnTo>
                    <a:pt x="954" y="896"/>
                  </a:lnTo>
                  <a:lnTo>
                    <a:pt x="972" y="894"/>
                  </a:lnTo>
                  <a:lnTo>
                    <a:pt x="996" y="894"/>
                  </a:lnTo>
                  <a:lnTo>
                    <a:pt x="996" y="894"/>
                  </a:lnTo>
                  <a:lnTo>
                    <a:pt x="994" y="894"/>
                  </a:lnTo>
                  <a:lnTo>
                    <a:pt x="994" y="892"/>
                  </a:lnTo>
                  <a:lnTo>
                    <a:pt x="994" y="890"/>
                  </a:lnTo>
                  <a:lnTo>
                    <a:pt x="994" y="890"/>
                  </a:lnTo>
                  <a:lnTo>
                    <a:pt x="1006" y="892"/>
                  </a:lnTo>
                  <a:lnTo>
                    <a:pt x="1020" y="892"/>
                  </a:lnTo>
                  <a:lnTo>
                    <a:pt x="1034" y="892"/>
                  </a:lnTo>
                  <a:lnTo>
                    <a:pt x="1044" y="892"/>
                  </a:lnTo>
                  <a:lnTo>
                    <a:pt x="1080" y="888"/>
                  </a:lnTo>
                  <a:lnTo>
                    <a:pt x="1078" y="890"/>
                  </a:lnTo>
                  <a:lnTo>
                    <a:pt x="1118" y="886"/>
                  </a:lnTo>
                  <a:lnTo>
                    <a:pt x="1138" y="884"/>
                  </a:lnTo>
                  <a:lnTo>
                    <a:pt x="1138" y="884"/>
                  </a:lnTo>
                  <a:lnTo>
                    <a:pt x="1142" y="882"/>
                  </a:lnTo>
                  <a:lnTo>
                    <a:pt x="1152" y="880"/>
                  </a:lnTo>
                  <a:lnTo>
                    <a:pt x="1152" y="880"/>
                  </a:lnTo>
                  <a:lnTo>
                    <a:pt x="1160" y="868"/>
                  </a:lnTo>
                  <a:lnTo>
                    <a:pt x="1162" y="862"/>
                  </a:lnTo>
                  <a:lnTo>
                    <a:pt x="1162" y="860"/>
                  </a:lnTo>
                  <a:lnTo>
                    <a:pt x="1162" y="858"/>
                  </a:lnTo>
                  <a:lnTo>
                    <a:pt x="1162" y="858"/>
                  </a:lnTo>
                  <a:close/>
                  <a:moveTo>
                    <a:pt x="1136" y="634"/>
                  </a:moveTo>
                  <a:lnTo>
                    <a:pt x="1136" y="634"/>
                  </a:lnTo>
                  <a:lnTo>
                    <a:pt x="1134" y="642"/>
                  </a:lnTo>
                  <a:lnTo>
                    <a:pt x="1134" y="642"/>
                  </a:lnTo>
                  <a:lnTo>
                    <a:pt x="1132" y="634"/>
                  </a:lnTo>
                  <a:lnTo>
                    <a:pt x="1132" y="634"/>
                  </a:lnTo>
                  <a:lnTo>
                    <a:pt x="1134" y="632"/>
                  </a:lnTo>
                  <a:lnTo>
                    <a:pt x="1136" y="634"/>
                  </a:lnTo>
                  <a:lnTo>
                    <a:pt x="1136" y="634"/>
                  </a:lnTo>
                  <a:close/>
                  <a:moveTo>
                    <a:pt x="1124" y="446"/>
                  </a:moveTo>
                  <a:lnTo>
                    <a:pt x="1124" y="446"/>
                  </a:lnTo>
                  <a:lnTo>
                    <a:pt x="1124" y="472"/>
                  </a:lnTo>
                  <a:lnTo>
                    <a:pt x="1124" y="472"/>
                  </a:lnTo>
                  <a:lnTo>
                    <a:pt x="1124" y="476"/>
                  </a:lnTo>
                  <a:lnTo>
                    <a:pt x="1124" y="476"/>
                  </a:lnTo>
                  <a:lnTo>
                    <a:pt x="1122" y="454"/>
                  </a:lnTo>
                  <a:lnTo>
                    <a:pt x="1122" y="454"/>
                  </a:lnTo>
                  <a:lnTo>
                    <a:pt x="1124" y="446"/>
                  </a:lnTo>
                  <a:lnTo>
                    <a:pt x="1124" y="446"/>
                  </a:lnTo>
                  <a:close/>
                  <a:moveTo>
                    <a:pt x="1114" y="300"/>
                  </a:moveTo>
                  <a:lnTo>
                    <a:pt x="1114" y="300"/>
                  </a:lnTo>
                  <a:lnTo>
                    <a:pt x="1112" y="306"/>
                  </a:lnTo>
                  <a:lnTo>
                    <a:pt x="1112" y="306"/>
                  </a:lnTo>
                  <a:lnTo>
                    <a:pt x="1112" y="300"/>
                  </a:lnTo>
                  <a:lnTo>
                    <a:pt x="1112" y="300"/>
                  </a:lnTo>
                  <a:lnTo>
                    <a:pt x="1114" y="300"/>
                  </a:lnTo>
                  <a:lnTo>
                    <a:pt x="1114" y="300"/>
                  </a:lnTo>
                  <a:close/>
                  <a:moveTo>
                    <a:pt x="1070" y="18"/>
                  </a:moveTo>
                  <a:lnTo>
                    <a:pt x="1070" y="18"/>
                  </a:lnTo>
                  <a:lnTo>
                    <a:pt x="1050" y="16"/>
                  </a:lnTo>
                  <a:lnTo>
                    <a:pt x="1050" y="16"/>
                  </a:lnTo>
                  <a:lnTo>
                    <a:pt x="1022" y="16"/>
                  </a:lnTo>
                  <a:lnTo>
                    <a:pt x="1022" y="16"/>
                  </a:lnTo>
                  <a:lnTo>
                    <a:pt x="1024" y="16"/>
                  </a:lnTo>
                  <a:lnTo>
                    <a:pt x="1024" y="16"/>
                  </a:lnTo>
                  <a:lnTo>
                    <a:pt x="1050" y="14"/>
                  </a:lnTo>
                  <a:lnTo>
                    <a:pt x="1060" y="16"/>
                  </a:lnTo>
                  <a:lnTo>
                    <a:pt x="1070" y="18"/>
                  </a:lnTo>
                  <a:lnTo>
                    <a:pt x="1070" y="18"/>
                  </a:lnTo>
                  <a:close/>
                  <a:moveTo>
                    <a:pt x="1006" y="18"/>
                  </a:moveTo>
                  <a:lnTo>
                    <a:pt x="1006" y="18"/>
                  </a:lnTo>
                  <a:lnTo>
                    <a:pt x="988" y="18"/>
                  </a:lnTo>
                  <a:lnTo>
                    <a:pt x="988" y="16"/>
                  </a:lnTo>
                  <a:lnTo>
                    <a:pt x="988" y="16"/>
                  </a:lnTo>
                  <a:lnTo>
                    <a:pt x="998" y="16"/>
                  </a:lnTo>
                  <a:lnTo>
                    <a:pt x="1006" y="18"/>
                  </a:lnTo>
                  <a:lnTo>
                    <a:pt x="1006" y="18"/>
                  </a:lnTo>
                  <a:close/>
                  <a:moveTo>
                    <a:pt x="988" y="10"/>
                  </a:moveTo>
                  <a:lnTo>
                    <a:pt x="988" y="10"/>
                  </a:lnTo>
                  <a:lnTo>
                    <a:pt x="994" y="12"/>
                  </a:lnTo>
                  <a:lnTo>
                    <a:pt x="990" y="14"/>
                  </a:lnTo>
                  <a:lnTo>
                    <a:pt x="982" y="14"/>
                  </a:lnTo>
                  <a:lnTo>
                    <a:pt x="974" y="16"/>
                  </a:lnTo>
                  <a:lnTo>
                    <a:pt x="978" y="18"/>
                  </a:lnTo>
                  <a:lnTo>
                    <a:pt x="978" y="18"/>
                  </a:lnTo>
                  <a:lnTo>
                    <a:pt x="946" y="18"/>
                  </a:lnTo>
                  <a:lnTo>
                    <a:pt x="946" y="18"/>
                  </a:lnTo>
                  <a:lnTo>
                    <a:pt x="964" y="16"/>
                  </a:lnTo>
                  <a:lnTo>
                    <a:pt x="964" y="16"/>
                  </a:lnTo>
                  <a:lnTo>
                    <a:pt x="956" y="14"/>
                  </a:lnTo>
                  <a:lnTo>
                    <a:pt x="946" y="12"/>
                  </a:lnTo>
                  <a:lnTo>
                    <a:pt x="946" y="12"/>
                  </a:lnTo>
                  <a:lnTo>
                    <a:pt x="960" y="10"/>
                  </a:lnTo>
                  <a:lnTo>
                    <a:pt x="970" y="10"/>
                  </a:lnTo>
                  <a:lnTo>
                    <a:pt x="978" y="12"/>
                  </a:lnTo>
                  <a:lnTo>
                    <a:pt x="988" y="10"/>
                  </a:lnTo>
                  <a:lnTo>
                    <a:pt x="988" y="10"/>
                  </a:lnTo>
                  <a:close/>
                  <a:moveTo>
                    <a:pt x="840" y="20"/>
                  </a:moveTo>
                  <a:lnTo>
                    <a:pt x="840" y="20"/>
                  </a:lnTo>
                  <a:lnTo>
                    <a:pt x="864" y="18"/>
                  </a:lnTo>
                  <a:lnTo>
                    <a:pt x="884" y="18"/>
                  </a:lnTo>
                  <a:lnTo>
                    <a:pt x="920" y="18"/>
                  </a:lnTo>
                  <a:lnTo>
                    <a:pt x="920" y="18"/>
                  </a:lnTo>
                  <a:lnTo>
                    <a:pt x="768" y="20"/>
                  </a:lnTo>
                  <a:lnTo>
                    <a:pt x="768" y="20"/>
                  </a:lnTo>
                  <a:lnTo>
                    <a:pt x="766" y="16"/>
                  </a:lnTo>
                  <a:lnTo>
                    <a:pt x="764" y="14"/>
                  </a:lnTo>
                  <a:lnTo>
                    <a:pt x="764" y="14"/>
                  </a:lnTo>
                  <a:lnTo>
                    <a:pt x="800" y="16"/>
                  </a:lnTo>
                  <a:lnTo>
                    <a:pt x="840" y="20"/>
                  </a:lnTo>
                  <a:lnTo>
                    <a:pt x="840" y="20"/>
                  </a:lnTo>
                  <a:close/>
                  <a:moveTo>
                    <a:pt x="748" y="20"/>
                  </a:moveTo>
                  <a:lnTo>
                    <a:pt x="748" y="20"/>
                  </a:lnTo>
                  <a:lnTo>
                    <a:pt x="734" y="20"/>
                  </a:lnTo>
                  <a:lnTo>
                    <a:pt x="734" y="20"/>
                  </a:lnTo>
                  <a:lnTo>
                    <a:pt x="742" y="20"/>
                  </a:lnTo>
                  <a:lnTo>
                    <a:pt x="748" y="20"/>
                  </a:lnTo>
                  <a:lnTo>
                    <a:pt x="748" y="20"/>
                  </a:lnTo>
                  <a:close/>
                  <a:moveTo>
                    <a:pt x="664" y="16"/>
                  </a:moveTo>
                  <a:lnTo>
                    <a:pt x="664" y="16"/>
                  </a:lnTo>
                  <a:lnTo>
                    <a:pt x="654" y="14"/>
                  </a:lnTo>
                  <a:lnTo>
                    <a:pt x="654" y="14"/>
                  </a:lnTo>
                  <a:lnTo>
                    <a:pt x="654" y="14"/>
                  </a:lnTo>
                  <a:lnTo>
                    <a:pt x="664" y="12"/>
                  </a:lnTo>
                  <a:lnTo>
                    <a:pt x="664" y="12"/>
                  </a:lnTo>
                  <a:lnTo>
                    <a:pt x="668" y="14"/>
                  </a:lnTo>
                  <a:lnTo>
                    <a:pt x="674" y="16"/>
                  </a:lnTo>
                  <a:lnTo>
                    <a:pt x="692" y="18"/>
                  </a:lnTo>
                  <a:lnTo>
                    <a:pt x="712" y="18"/>
                  </a:lnTo>
                  <a:lnTo>
                    <a:pt x="726" y="20"/>
                  </a:lnTo>
                  <a:lnTo>
                    <a:pt x="726" y="20"/>
                  </a:lnTo>
                  <a:lnTo>
                    <a:pt x="618" y="22"/>
                  </a:lnTo>
                  <a:lnTo>
                    <a:pt x="618" y="22"/>
                  </a:lnTo>
                  <a:lnTo>
                    <a:pt x="636" y="18"/>
                  </a:lnTo>
                  <a:lnTo>
                    <a:pt x="648" y="16"/>
                  </a:lnTo>
                  <a:lnTo>
                    <a:pt x="664" y="16"/>
                  </a:lnTo>
                  <a:lnTo>
                    <a:pt x="664" y="16"/>
                  </a:lnTo>
                  <a:close/>
                  <a:moveTo>
                    <a:pt x="590" y="18"/>
                  </a:moveTo>
                  <a:lnTo>
                    <a:pt x="596" y="20"/>
                  </a:lnTo>
                  <a:lnTo>
                    <a:pt x="596" y="20"/>
                  </a:lnTo>
                  <a:lnTo>
                    <a:pt x="602" y="18"/>
                  </a:lnTo>
                  <a:lnTo>
                    <a:pt x="602" y="18"/>
                  </a:lnTo>
                  <a:lnTo>
                    <a:pt x="608" y="18"/>
                  </a:lnTo>
                  <a:lnTo>
                    <a:pt x="610" y="20"/>
                  </a:lnTo>
                  <a:lnTo>
                    <a:pt x="608" y="22"/>
                  </a:lnTo>
                  <a:lnTo>
                    <a:pt x="608" y="22"/>
                  </a:lnTo>
                  <a:lnTo>
                    <a:pt x="596" y="22"/>
                  </a:lnTo>
                  <a:lnTo>
                    <a:pt x="596" y="22"/>
                  </a:lnTo>
                  <a:lnTo>
                    <a:pt x="590" y="20"/>
                  </a:lnTo>
                  <a:lnTo>
                    <a:pt x="588" y="20"/>
                  </a:lnTo>
                  <a:lnTo>
                    <a:pt x="590" y="18"/>
                  </a:lnTo>
                  <a:lnTo>
                    <a:pt x="590" y="1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24"/>
            <p:cNvSpPr>
              <a:spLocks/>
            </p:cNvSpPr>
            <p:nvPr userDrawn="1"/>
          </p:nvSpPr>
          <p:spPr bwMode="gray">
            <a:xfrm>
              <a:off x="2918" y="334"/>
              <a:ext cx="24" cy="34"/>
            </a:xfrm>
            <a:custGeom>
              <a:avLst/>
              <a:gdLst>
                <a:gd name="T0" fmla="*/ 0 w 24"/>
                <a:gd name="T1" fmla="*/ 0 h 34"/>
                <a:gd name="T2" fmla="*/ 6 w 24"/>
                <a:gd name="T3" fmla="*/ 4 h 34"/>
                <a:gd name="T4" fmla="*/ 6 w 24"/>
                <a:gd name="T5" fmla="*/ 4 h 34"/>
                <a:gd name="T6" fmla="*/ 14 w 24"/>
                <a:gd name="T7" fmla="*/ 20 h 34"/>
                <a:gd name="T8" fmla="*/ 24 w 24"/>
                <a:gd name="T9" fmla="*/ 34 h 34"/>
                <a:gd name="T10" fmla="*/ 24 w 24"/>
                <a:gd name="T11" fmla="*/ 34 h 34"/>
                <a:gd name="T12" fmla="*/ 10 w 24"/>
                <a:gd name="T13" fmla="*/ 18 h 34"/>
                <a:gd name="T14" fmla="*/ 0 w 24"/>
                <a:gd name="T15" fmla="*/ 0 h 34"/>
                <a:gd name="T16" fmla="*/ 0 w 24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4">
                  <a:moveTo>
                    <a:pt x="0" y="0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14" y="20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10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4D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25"/>
            <p:cNvSpPr>
              <a:spLocks/>
            </p:cNvSpPr>
            <p:nvPr userDrawn="1"/>
          </p:nvSpPr>
          <p:spPr bwMode="gray">
            <a:xfrm>
              <a:off x="3030" y="474"/>
              <a:ext cx="2" cy="2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2 w 2"/>
                <a:gd name="T5" fmla="*/ 2 h 2"/>
                <a:gd name="T6" fmla="*/ 0 w 2"/>
                <a:gd name="T7" fmla="*/ 0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4D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Rectangle 27"/>
            <p:cNvSpPr>
              <a:spLocks noChangeArrowheads="1"/>
            </p:cNvSpPr>
            <p:nvPr userDrawn="1"/>
          </p:nvSpPr>
          <p:spPr bwMode="gray">
            <a:xfrm>
              <a:off x="2918" y="340"/>
              <a:ext cx="1" cy="1"/>
            </a:xfrm>
            <a:prstGeom prst="rect">
              <a:avLst/>
            </a:prstGeom>
            <a:solidFill>
              <a:srgbClr val="B4D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28"/>
            <p:cNvSpPr>
              <a:spLocks noEditPoints="1"/>
            </p:cNvSpPr>
            <p:nvPr userDrawn="1"/>
          </p:nvSpPr>
          <p:spPr bwMode="gray">
            <a:xfrm>
              <a:off x="2896" y="336"/>
              <a:ext cx="518" cy="3474"/>
            </a:xfrm>
            <a:custGeom>
              <a:avLst/>
              <a:gdLst>
                <a:gd name="T0" fmla="*/ 474 w 518"/>
                <a:gd name="T1" fmla="*/ 2966 h 3474"/>
                <a:gd name="T2" fmla="*/ 456 w 518"/>
                <a:gd name="T3" fmla="*/ 2774 h 3474"/>
                <a:gd name="T4" fmla="*/ 442 w 518"/>
                <a:gd name="T5" fmla="*/ 2670 h 3474"/>
                <a:gd name="T6" fmla="*/ 432 w 518"/>
                <a:gd name="T7" fmla="*/ 2542 h 3474"/>
                <a:gd name="T8" fmla="*/ 420 w 518"/>
                <a:gd name="T9" fmla="*/ 2446 h 3474"/>
                <a:gd name="T10" fmla="*/ 414 w 518"/>
                <a:gd name="T11" fmla="*/ 2352 h 3474"/>
                <a:gd name="T12" fmla="*/ 390 w 518"/>
                <a:gd name="T13" fmla="*/ 2140 h 3474"/>
                <a:gd name="T14" fmla="*/ 380 w 518"/>
                <a:gd name="T15" fmla="*/ 2060 h 3474"/>
                <a:gd name="T16" fmla="*/ 342 w 518"/>
                <a:gd name="T17" fmla="*/ 1780 h 3474"/>
                <a:gd name="T18" fmla="*/ 322 w 518"/>
                <a:gd name="T19" fmla="*/ 1544 h 3474"/>
                <a:gd name="T20" fmla="*/ 316 w 518"/>
                <a:gd name="T21" fmla="*/ 1496 h 3474"/>
                <a:gd name="T22" fmla="*/ 292 w 518"/>
                <a:gd name="T23" fmla="*/ 1306 h 3474"/>
                <a:gd name="T24" fmla="*/ 288 w 518"/>
                <a:gd name="T25" fmla="*/ 1254 h 3474"/>
                <a:gd name="T26" fmla="*/ 252 w 518"/>
                <a:gd name="T27" fmla="*/ 966 h 3474"/>
                <a:gd name="T28" fmla="*/ 210 w 518"/>
                <a:gd name="T29" fmla="*/ 598 h 3474"/>
                <a:gd name="T30" fmla="*/ 250 w 518"/>
                <a:gd name="T31" fmla="*/ 456 h 3474"/>
                <a:gd name="T32" fmla="*/ 312 w 518"/>
                <a:gd name="T33" fmla="*/ 458 h 3474"/>
                <a:gd name="T34" fmla="*/ 374 w 518"/>
                <a:gd name="T35" fmla="*/ 434 h 3474"/>
                <a:gd name="T36" fmla="*/ 354 w 518"/>
                <a:gd name="T37" fmla="*/ 370 h 3474"/>
                <a:gd name="T38" fmla="*/ 372 w 518"/>
                <a:gd name="T39" fmla="*/ 416 h 3474"/>
                <a:gd name="T40" fmla="*/ 366 w 518"/>
                <a:gd name="T41" fmla="*/ 434 h 3474"/>
                <a:gd name="T42" fmla="*/ 312 w 518"/>
                <a:gd name="T43" fmla="*/ 452 h 3474"/>
                <a:gd name="T44" fmla="*/ 240 w 518"/>
                <a:gd name="T45" fmla="*/ 450 h 3474"/>
                <a:gd name="T46" fmla="*/ 192 w 518"/>
                <a:gd name="T47" fmla="*/ 518 h 3474"/>
                <a:gd name="T48" fmla="*/ 186 w 518"/>
                <a:gd name="T49" fmla="*/ 486 h 3474"/>
                <a:gd name="T50" fmla="*/ 334 w 518"/>
                <a:gd name="T51" fmla="*/ 446 h 3474"/>
                <a:gd name="T52" fmla="*/ 200 w 518"/>
                <a:gd name="T53" fmla="*/ 218 h 3474"/>
                <a:gd name="T54" fmla="*/ 14 w 518"/>
                <a:gd name="T55" fmla="*/ 2 h 3474"/>
                <a:gd name="T56" fmla="*/ 8 w 518"/>
                <a:gd name="T57" fmla="*/ 8 h 3474"/>
                <a:gd name="T58" fmla="*/ 4 w 518"/>
                <a:gd name="T59" fmla="*/ 178 h 3474"/>
                <a:gd name="T60" fmla="*/ 16 w 518"/>
                <a:gd name="T61" fmla="*/ 240 h 3474"/>
                <a:gd name="T62" fmla="*/ 22 w 518"/>
                <a:gd name="T63" fmla="*/ 406 h 3474"/>
                <a:gd name="T64" fmla="*/ 38 w 518"/>
                <a:gd name="T65" fmla="*/ 650 h 3474"/>
                <a:gd name="T66" fmla="*/ 48 w 518"/>
                <a:gd name="T67" fmla="*/ 814 h 3474"/>
                <a:gd name="T68" fmla="*/ 62 w 518"/>
                <a:gd name="T69" fmla="*/ 996 h 3474"/>
                <a:gd name="T70" fmla="*/ 78 w 518"/>
                <a:gd name="T71" fmla="*/ 1182 h 3474"/>
                <a:gd name="T72" fmla="*/ 86 w 518"/>
                <a:gd name="T73" fmla="*/ 1326 h 3474"/>
                <a:gd name="T74" fmla="*/ 94 w 518"/>
                <a:gd name="T75" fmla="*/ 1420 h 3474"/>
                <a:gd name="T76" fmla="*/ 102 w 518"/>
                <a:gd name="T77" fmla="*/ 1554 h 3474"/>
                <a:gd name="T78" fmla="*/ 112 w 518"/>
                <a:gd name="T79" fmla="*/ 1646 h 3474"/>
                <a:gd name="T80" fmla="*/ 122 w 518"/>
                <a:gd name="T81" fmla="*/ 1736 h 3474"/>
                <a:gd name="T82" fmla="*/ 146 w 518"/>
                <a:gd name="T83" fmla="*/ 2144 h 3474"/>
                <a:gd name="T84" fmla="*/ 156 w 518"/>
                <a:gd name="T85" fmla="*/ 2206 h 3474"/>
                <a:gd name="T86" fmla="*/ 164 w 518"/>
                <a:gd name="T87" fmla="*/ 2428 h 3474"/>
                <a:gd name="T88" fmla="*/ 178 w 518"/>
                <a:gd name="T89" fmla="*/ 2578 h 3474"/>
                <a:gd name="T90" fmla="*/ 200 w 518"/>
                <a:gd name="T91" fmla="*/ 2898 h 3474"/>
                <a:gd name="T92" fmla="*/ 218 w 518"/>
                <a:gd name="T93" fmla="*/ 3108 h 3474"/>
                <a:gd name="T94" fmla="*/ 230 w 518"/>
                <a:gd name="T95" fmla="*/ 3278 h 3474"/>
                <a:gd name="T96" fmla="*/ 250 w 518"/>
                <a:gd name="T97" fmla="*/ 3452 h 3474"/>
                <a:gd name="T98" fmla="*/ 350 w 518"/>
                <a:gd name="T99" fmla="*/ 3468 h 3474"/>
                <a:gd name="T100" fmla="*/ 504 w 518"/>
                <a:gd name="T101" fmla="*/ 3468 h 3474"/>
                <a:gd name="T102" fmla="*/ 502 w 518"/>
                <a:gd name="T103" fmla="*/ 3220 h 3474"/>
                <a:gd name="T104" fmla="*/ 304 w 518"/>
                <a:gd name="T105" fmla="*/ 1524 h 3474"/>
                <a:gd name="T106" fmla="*/ 452 w 518"/>
                <a:gd name="T107" fmla="*/ 2862 h 3474"/>
                <a:gd name="T108" fmla="*/ 416 w 518"/>
                <a:gd name="T109" fmla="*/ 2502 h 3474"/>
                <a:gd name="T110" fmla="*/ 386 w 518"/>
                <a:gd name="T111" fmla="*/ 2222 h 3474"/>
                <a:gd name="T112" fmla="*/ 296 w 518"/>
                <a:gd name="T113" fmla="*/ 1444 h 3474"/>
                <a:gd name="T114" fmla="*/ 302 w 518"/>
                <a:gd name="T115" fmla="*/ 1478 h 3474"/>
                <a:gd name="T116" fmla="*/ 268 w 518"/>
                <a:gd name="T117" fmla="*/ 1208 h 3474"/>
                <a:gd name="T118" fmla="*/ 234 w 518"/>
                <a:gd name="T119" fmla="*/ 868 h 3474"/>
                <a:gd name="T120" fmla="*/ 242 w 518"/>
                <a:gd name="T121" fmla="*/ 990 h 3474"/>
                <a:gd name="T122" fmla="*/ 218 w 518"/>
                <a:gd name="T123" fmla="*/ 748 h 3474"/>
                <a:gd name="T124" fmla="*/ 216 w 518"/>
                <a:gd name="T125" fmla="*/ 726 h 3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18" h="3474">
                  <a:moveTo>
                    <a:pt x="494" y="3152"/>
                  </a:moveTo>
                  <a:lnTo>
                    <a:pt x="494" y="3152"/>
                  </a:lnTo>
                  <a:lnTo>
                    <a:pt x="490" y="3108"/>
                  </a:lnTo>
                  <a:lnTo>
                    <a:pt x="486" y="3058"/>
                  </a:lnTo>
                  <a:lnTo>
                    <a:pt x="482" y="3004"/>
                  </a:lnTo>
                  <a:lnTo>
                    <a:pt x="476" y="2954"/>
                  </a:lnTo>
                  <a:lnTo>
                    <a:pt x="476" y="2954"/>
                  </a:lnTo>
                  <a:lnTo>
                    <a:pt x="476" y="2952"/>
                  </a:lnTo>
                  <a:lnTo>
                    <a:pt x="476" y="2952"/>
                  </a:lnTo>
                  <a:lnTo>
                    <a:pt x="476" y="2960"/>
                  </a:lnTo>
                  <a:lnTo>
                    <a:pt x="474" y="2966"/>
                  </a:lnTo>
                  <a:lnTo>
                    <a:pt x="472" y="2960"/>
                  </a:lnTo>
                  <a:lnTo>
                    <a:pt x="472" y="2960"/>
                  </a:lnTo>
                  <a:lnTo>
                    <a:pt x="474" y="2944"/>
                  </a:lnTo>
                  <a:lnTo>
                    <a:pt x="472" y="2926"/>
                  </a:lnTo>
                  <a:lnTo>
                    <a:pt x="468" y="2880"/>
                  </a:lnTo>
                  <a:lnTo>
                    <a:pt x="462" y="2832"/>
                  </a:lnTo>
                  <a:lnTo>
                    <a:pt x="462" y="2808"/>
                  </a:lnTo>
                  <a:lnTo>
                    <a:pt x="462" y="2786"/>
                  </a:lnTo>
                  <a:lnTo>
                    <a:pt x="460" y="2810"/>
                  </a:lnTo>
                  <a:lnTo>
                    <a:pt x="456" y="2774"/>
                  </a:lnTo>
                  <a:lnTo>
                    <a:pt x="456" y="2774"/>
                  </a:lnTo>
                  <a:lnTo>
                    <a:pt x="456" y="2772"/>
                  </a:lnTo>
                  <a:lnTo>
                    <a:pt x="458" y="2770"/>
                  </a:lnTo>
                  <a:lnTo>
                    <a:pt x="458" y="2758"/>
                  </a:lnTo>
                  <a:lnTo>
                    <a:pt x="458" y="2758"/>
                  </a:lnTo>
                  <a:lnTo>
                    <a:pt x="452" y="2722"/>
                  </a:lnTo>
                  <a:lnTo>
                    <a:pt x="448" y="2692"/>
                  </a:lnTo>
                  <a:lnTo>
                    <a:pt x="448" y="2692"/>
                  </a:lnTo>
                  <a:lnTo>
                    <a:pt x="448" y="2694"/>
                  </a:lnTo>
                  <a:lnTo>
                    <a:pt x="446" y="2696"/>
                  </a:lnTo>
                  <a:lnTo>
                    <a:pt x="444" y="2690"/>
                  </a:lnTo>
                  <a:lnTo>
                    <a:pt x="442" y="2670"/>
                  </a:lnTo>
                  <a:lnTo>
                    <a:pt x="450" y="2680"/>
                  </a:lnTo>
                  <a:lnTo>
                    <a:pt x="450" y="2680"/>
                  </a:lnTo>
                  <a:lnTo>
                    <a:pt x="446" y="2648"/>
                  </a:lnTo>
                  <a:lnTo>
                    <a:pt x="444" y="2614"/>
                  </a:lnTo>
                  <a:lnTo>
                    <a:pt x="440" y="2582"/>
                  </a:lnTo>
                  <a:lnTo>
                    <a:pt x="436" y="2554"/>
                  </a:lnTo>
                  <a:lnTo>
                    <a:pt x="436" y="2554"/>
                  </a:lnTo>
                  <a:lnTo>
                    <a:pt x="436" y="2564"/>
                  </a:lnTo>
                  <a:lnTo>
                    <a:pt x="436" y="2564"/>
                  </a:lnTo>
                  <a:lnTo>
                    <a:pt x="434" y="2556"/>
                  </a:lnTo>
                  <a:lnTo>
                    <a:pt x="432" y="2542"/>
                  </a:lnTo>
                  <a:lnTo>
                    <a:pt x="428" y="2506"/>
                  </a:lnTo>
                  <a:lnTo>
                    <a:pt x="432" y="2512"/>
                  </a:lnTo>
                  <a:lnTo>
                    <a:pt x="432" y="2512"/>
                  </a:lnTo>
                  <a:lnTo>
                    <a:pt x="430" y="2496"/>
                  </a:lnTo>
                  <a:lnTo>
                    <a:pt x="428" y="2488"/>
                  </a:lnTo>
                  <a:lnTo>
                    <a:pt x="424" y="2482"/>
                  </a:lnTo>
                  <a:lnTo>
                    <a:pt x="422" y="2468"/>
                  </a:lnTo>
                  <a:lnTo>
                    <a:pt x="426" y="2468"/>
                  </a:lnTo>
                  <a:lnTo>
                    <a:pt x="426" y="2468"/>
                  </a:lnTo>
                  <a:lnTo>
                    <a:pt x="424" y="2458"/>
                  </a:lnTo>
                  <a:lnTo>
                    <a:pt x="420" y="2446"/>
                  </a:lnTo>
                  <a:lnTo>
                    <a:pt x="418" y="2396"/>
                  </a:lnTo>
                  <a:lnTo>
                    <a:pt x="418" y="2402"/>
                  </a:lnTo>
                  <a:lnTo>
                    <a:pt x="418" y="2402"/>
                  </a:lnTo>
                  <a:lnTo>
                    <a:pt x="414" y="2378"/>
                  </a:lnTo>
                  <a:lnTo>
                    <a:pt x="412" y="2364"/>
                  </a:lnTo>
                  <a:lnTo>
                    <a:pt x="412" y="2346"/>
                  </a:lnTo>
                  <a:lnTo>
                    <a:pt x="412" y="2346"/>
                  </a:lnTo>
                  <a:lnTo>
                    <a:pt x="414" y="2354"/>
                  </a:lnTo>
                  <a:lnTo>
                    <a:pt x="414" y="2356"/>
                  </a:lnTo>
                  <a:lnTo>
                    <a:pt x="414" y="2352"/>
                  </a:lnTo>
                  <a:lnTo>
                    <a:pt x="414" y="2352"/>
                  </a:lnTo>
                  <a:lnTo>
                    <a:pt x="412" y="2334"/>
                  </a:lnTo>
                  <a:lnTo>
                    <a:pt x="410" y="2324"/>
                  </a:lnTo>
                  <a:lnTo>
                    <a:pt x="408" y="2316"/>
                  </a:lnTo>
                  <a:lnTo>
                    <a:pt x="406" y="2314"/>
                  </a:lnTo>
                  <a:lnTo>
                    <a:pt x="406" y="2314"/>
                  </a:lnTo>
                  <a:lnTo>
                    <a:pt x="406" y="2276"/>
                  </a:lnTo>
                  <a:lnTo>
                    <a:pt x="402" y="2226"/>
                  </a:lnTo>
                  <a:lnTo>
                    <a:pt x="390" y="2116"/>
                  </a:lnTo>
                  <a:lnTo>
                    <a:pt x="388" y="2120"/>
                  </a:lnTo>
                  <a:lnTo>
                    <a:pt x="388" y="2120"/>
                  </a:lnTo>
                  <a:lnTo>
                    <a:pt x="390" y="2140"/>
                  </a:lnTo>
                  <a:lnTo>
                    <a:pt x="388" y="2142"/>
                  </a:lnTo>
                  <a:lnTo>
                    <a:pt x="388" y="2142"/>
                  </a:lnTo>
                  <a:lnTo>
                    <a:pt x="384" y="2140"/>
                  </a:lnTo>
                  <a:lnTo>
                    <a:pt x="384" y="2142"/>
                  </a:lnTo>
                  <a:lnTo>
                    <a:pt x="384" y="2146"/>
                  </a:lnTo>
                  <a:lnTo>
                    <a:pt x="384" y="2146"/>
                  </a:lnTo>
                  <a:lnTo>
                    <a:pt x="380" y="2110"/>
                  </a:lnTo>
                  <a:lnTo>
                    <a:pt x="380" y="2094"/>
                  </a:lnTo>
                  <a:lnTo>
                    <a:pt x="380" y="2082"/>
                  </a:lnTo>
                  <a:lnTo>
                    <a:pt x="380" y="2060"/>
                  </a:lnTo>
                  <a:lnTo>
                    <a:pt x="380" y="2060"/>
                  </a:lnTo>
                  <a:lnTo>
                    <a:pt x="372" y="1990"/>
                  </a:lnTo>
                  <a:lnTo>
                    <a:pt x="364" y="1914"/>
                  </a:lnTo>
                  <a:lnTo>
                    <a:pt x="356" y="1844"/>
                  </a:lnTo>
                  <a:lnTo>
                    <a:pt x="352" y="1814"/>
                  </a:lnTo>
                  <a:lnTo>
                    <a:pt x="348" y="1790"/>
                  </a:lnTo>
                  <a:lnTo>
                    <a:pt x="348" y="1790"/>
                  </a:lnTo>
                  <a:lnTo>
                    <a:pt x="348" y="1802"/>
                  </a:lnTo>
                  <a:lnTo>
                    <a:pt x="348" y="1802"/>
                  </a:lnTo>
                  <a:lnTo>
                    <a:pt x="348" y="1802"/>
                  </a:lnTo>
                  <a:lnTo>
                    <a:pt x="342" y="1780"/>
                  </a:lnTo>
                  <a:lnTo>
                    <a:pt x="342" y="1780"/>
                  </a:lnTo>
                  <a:lnTo>
                    <a:pt x="344" y="1772"/>
                  </a:lnTo>
                  <a:lnTo>
                    <a:pt x="344" y="1772"/>
                  </a:lnTo>
                  <a:lnTo>
                    <a:pt x="344" y="1772"/>
                  </a:lnTo>
                  <a:lnTo>
                    <a:pt x="346" y="1774"/>
                  </a:lnTo>
                  <a:lnTo>
                    <a:pt x="346" y="1774"/>
                  </a:lnTo>
                  <a:lnTo>
                    <a:pt x="348" y="1764"/>
                  </a:lnTo>
                  <a:lnTo>
                    <a:pt x="348" y="1764"/>
                  </a:lnTo>
                  <a:lnTo>
                    <a:pt x="340" y="1712"/>
                  </a:lnTo>
                  <a:lnTo>
                    <a:pt x="334" y="1652"/>
                  </a:lnTo>
                  <a:lnTo>
                    <a:pt x="328" y="1594"/>
                  </a:lnTo>
                  <a:lnTo>
                    <a:pt x="322" y="1544"/>
                  </a:lnTo>
                  <a:lnTo>
                    <a:pt x="322" y="1544"/>
                  </a:lnTo>
                  <a:lnTo>
                    <a:pt x="322" y="1562"/>
                  </a:lnTo>
                  <a:lnTo>
                    <a:pt x="322" y="1570"/>
                  </a:lnTo>
                  <a:lnTo>
                    <a:pt x="322" y="1572"/>
                  </a:lnTo>
                  <a:lnTo>
                    <a:pt x="320" y="1572"/>
                  </a:lnTo>
                  <a:lnTo>
                    <a:pt x="320" y="1572"/>
                  </a:lnTo>
                  <a:lnTo>
                    <a:pt x="320" y="1534"/>
                  </a:lnTo>
                  <a:lnTo>
                    <a:pt x="320" y="1512"/>
                  </a:lnTo>
                  <a:lnTo>
                    <a:pt x="316" y="1490"/>
                  </a:lnTo>
                  <a:lnTo>
                    <a:pt x="316" y="1490"/>
                  </a:lnTo>
                  <a:lnTo>
                    <a:pt x="316" y="1496"/>
                  </a:lnTo>
                  <a:lnTo>
                    <a:pt x="316" y="1496"/>
                  </a:lnTo>
                  <a:lnTo>
                    <a:pt x="314" y="1476"/>
                  </a:lnTo>
                  <a:lnTo>
                    <a:pt x="312" y="1454"/>
                  </a:lnTo>
                  <a:lnTo>
                    <a:pt x="306" y="1406"/>
                  </a:lnTo>
                  <a:lnTo>
                    <a:pt x="298" y="1354"/>
                  </a:lnTo>
                  <a:lnTo>
                    <a:pt x="296" y="1324"/>
                  </a:lnTo>
                  <a:lnTo>
                    <a:pt x="296" y="1294"/>
                  </a:lnTo>
                  <a:lnTo>
                    <a:pt x="290" y="1290"/>
                  </a:lnTo>
                  <a:lnTo>
                    <a:pt x="294" y="1314"/>
                  </a:lnTo>
                  <a:lnTo>
                    <a:pt x="294" y="1314"/>
                  </a:lnTo>
                  <a:lnTo>
                    <a:pt x="292" y="1306"/>
                  </a:lnTo>
                  <a:lnTo>
                    <a:pt x="290" y="1302"/>
                  </a:lnTo>
                  <a:lnTo>
                    <a:pt x="288" y="1302"/>
                  </a:lnTo>
                  <a:lnTo>
                    <a:pt x="284" y="1294"/>
                  </a:lnTo>
                  <a:lnTo>
                    <a:pt x="284" y="1294"/>
                  </a:lnTo>
                  <a:lnTo>
                    <a:pt x="284" y="1262"/>
                  </a:lnTo>
                  <a:lnTo>
                    <a:pt x="284" y="1248"/>
                  </a:lnTo>
                  <a:lnTo>
                    <a:pt x="286" y="1248"/>
                  </a:lnTo>
                  <a:lnTo>
                    <a:pt x="286" y="1252"/>
                  </a:lnTo>
                  <a:lnTo>
                    <a:pt x="286" y="1266"/>
                  </a:lnTo>
                  <a:lnTo>
                    <a:pt x="286" y="1266"/>
                  </a:lnTo>
                  <a:lnTo>
                    <a:pt x="288" y="1254"/>
                  </a:lnTo>
                  <a:lnTo>
                    <a:pt x="286" y="1240"/>
                  </a:lnTo>
                  <a:lnTo>
                    <a:pt x="282" y="1208"/>
                  </a:lnTo>
                  <a:lnTo>
                    <a:pt x="278" y="1174"/>
                  </a:lnTo>
                  <a:lnTo>
                    <a:pt x="276" y="1158"/>
                  </a:lnTo>
                  <a:lnTo>
                    <a:pt x="278" y="1146"/>
                  </a:lnTo>
                  <a:lnTo>
                    <a:pt x="278" y="1146"/>
                  </a:lnTo>
                  <a:lnTo>
                    <a:pt x="264" y="1046"/>
                  </a:lnTo>
                  <a:lnTo>
                    <a:pt x="252" y="958"/>
                  </a:lnTo>
                  <a:lnTo>
                    <a:pt x="252" y="958"/>
                  </a:lnTo>
                  <a:lnTo>
                    <a:pt x="252" y="964"/>
                  </a:lnTo>
                  <a:lnTo>
                    <a:pt x="252" y="966"/>
                  </a:lnTo>
                  <a:lnTo>
                    <a:pt x="252" y="964"/>
                  </a:lnTo>
                  <a:lnTo>
                    <a:pt x="252" y="964"/>
                  </a:lnTo>
                  <a:lnTo>
                    <a:pt x="250" y="932"/>
                  </a:lnTo>
                  <a:lnTo>
                    <a:pt x="246" y="890"/>
                  </a:lnTo>
                  <a:lnTo>
                    <a:pt x="240" y="850"/>
                  </a:lnTo>
                  <a:lnTo>
                    <a:pt x="234" y="824"/>
                  </a:lnTo>
                  <a:lnTo>
                    <a:pt x="234" y="824"/>
                  </a:lnTo>
                  <a:lnTo>
                    <a:pt x="234" y="784"/>
                  </a:lnTo>
                  <a:lnTo>
                    <a:pt x="234" y="796"/>
                  </a:lnTo>
                  <a:lnTo>
                    <a:pt x="234" y="796"/>
                  </a:lnTo>
                  <a:lnTo>
                    <a:pt x="210" y="598"/>
                  </a:lnTo>
                  <a:lnTo>
                    <a:pt x="210" y="598"/>
                  </a:lnTo>
                  <a:lnTo>
                    <a:pt x="198" y="500"/>
                  </a:lnTo>
                  <a:lnTo>
                    <a:pt x="198" y="500"/>
                  </a:lnTo>
                  <a:lnTo>
                    <a:pt x="198" y="488"/>
                  </a:lnTo>
                  <a:lnTo>
                    <a:pt x="200" y="480"/>
                  </a:lnTo>
                  <a:lnTo>
                    <a:pt x="204" y="472"/>
                  </a:lnTo>
                  <a:lnTo>
                    <a:pt x="210" y="466"/>
                  </a:lnTo>
                  <a:lnTo>
                    <a:pt x="218" y="462"/>
                  </a:lnTo>
                  <a:lnTo>
                    <a:pt x="228" y="460"/>
                  </a:lnTo>
                  <a:lnTo>
                    <a:pt x="238" y="458"/>
                  </a:lnTo>
                  <a:lnTo>
                    <a:pt x="250" y="456"/>
                  </a:lnTo>
                  <a:lnTo>
                    <a:pt x="250" y="456"/>
                  </a:lnTo>
                  <a:lnTo>
                    <a:pt x="254" y="456"/>
                  </a:lnTo>
                  <a:lnTo>
                    <a:pt x="244" y="456"/>
                  </a:lnTo>
                  <a:lnTo>
                    <a:pt x="236" y="456"/>
                  </a:lnTo>
                  <a:lnTo>
                    <a:pt x="234" y="456"/>
                  </a:lnTo>
                  <a:lnTo>
                    <a:pt x="238" y="454"/>
                  </a:lnTo>
                  <a:lnTo>
                    <a:pt x="238" y="454"/>
                  </a:lnTo>
                  <a:lnTo>
                    <a:pt x="276" y="456"/>
                  </a:lnTo>
                  <a:lnTo>
                    <a:pt x="316" y="458"/>
                  </a:lnTo>
                  <a:lnTo>
                    <a:pt x="316" y="458"/>
                  </a:lnTo>
                  <a:lnTo>
                    <a:pt x="312" y="458"/>
                  </a:lnTo>
                  <a:lnTo>
                    <a:pt x="314" y="456"/>
                  </a:lnTo>
                  <a:lnTo>
                    <a:pt x="324" y="456"/>
                  </a:lnTo>
                  <a:lnTo>
                    <a:pt x="338" y="456"/>
                  </a:lnTo>
                  <a:lnTo>
                    <a:pt x="342" y="456"/>
                  </a:lnTo>
                  <a:lnTo>
                    <a:pt x="344" y="454"/>
                  </a:lnTo>
                  <a:lnTo>
                    <a:pt x="344" y="454"/>
                  </a:lnTo>
                  <a:lnTo>
                    <a:pt x="350" y="454"/>
                  </a:lnTo>
                  <a:lnTo>
                    <a:pt x="358" y="452"/>
                  </a:lnTo>
                  <a:lnTo>
                    <a:pt x="364" y="446"/>
                  </a:lnTo>
                  <a:lnTo>
                    <a:pt x="370" y="440"/>
                  </a:lnTo>
                  <a:lnTo>
                    <a:pt x="374" y="434"/>
                  </a:lnTo>
                  <a:lnTo>
                    <a:pt x="378" y="426"/>
                  </a:lnTo>
                  <a:lnTo>
                    <a:pt x="378" y="418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70" y="402"/>
                  </a:lnTo>
                  <a:lnTo>
                    <a:pt x="370" y="402"/>
                  </a:lnTo>
                  <a:lnTo>
                    <a:pt x="366" y="388"/>
                  </a:lnTo>
                  <a:lnTo>
                    <a:pt x="358" y="376"/>
                  </a:lnTo>
                  <a:lnTo>
                    <a:pt x="358" y="376"/>
                  </a:lnTo>
                  <a:lnTo>
                    <a:pt x="356" y="372"/>
                  </a:lnTo>
                  <a:lnTo>
                    <a:pt x="354" y="370"/>
                  </a:lnTo>
                  <a:lnTo>
                    <a:pt x="350" y="370"/>
                  </a:lnTo>
                  <a:lnTo>
                    <a:pt x="344" y="362"/>
                  </a:lnTo>
                  <a:lnTo>
                    <a:pt x="344" y="362"/>
                  </a:lnTo>
                  <a:lnTo>
                    <a:pt x="334" y="346"/>
                  </a:lnTo>
                  <a:lnTo>
                    <a:pt x="318" y="330"/>
                  </a:lnTo>
                  <a:lnTo>
                    <a:pt x="318" y="330"/>
                  </a:lnTo>
                  <a:lnTo>
                    <a:pt x="346" y="366"/>
                  </a:lnTo>
                  <a:lnTo>
                    <a:pt x="360" y="386"/>
                  </a:lnTo>
                  <a:lnTo>
                    <a:pt x="372" y="410"/>
                  </a:lnTo>
                  <a:lnTo>
                    <a:pt x="372" y="410"/>
                  </a:lnTo>
                  <a:lnTo>
                    <a:pt x="372" y="416"/>
                  </a:lnTo>
                  <a:lnTo>
                    <a:pt x="370" y="412"/>
                  </a:lnTo>
                  <a:lnTo>
                    <a:pt x="366" y="402"/>
                  </a:lnTo>
                  <a:lnTo>
                    <a:pt x="364" y="396"/>
                  </a:lnTo>
                  <a:lnTo>
                    <a:pt x="360" y="392"/>
                  </a:lnTo>
                  <a:lnTo>
                    <a:pt x="360" y="392"/>
                  </a:lnTo>
                  <a:lnTo>
                    <a:pt x="364" y="402"/>
                  </a:lnTo>
                  <a:lnTo>
                    <a:pt x="368" y="412"/>
                  </a:lnTo>
                  <a:lnTo>
                    <a:pt x="370" y="420"/>
                  </a:lnTo>
                  <a:lnTo>
                    <a:pt x="368" y="430"/>
                  </a:lnTo>
                  <a:lnTo>
                    <a:pt x="368" y="430"/>
                  </a:lnTo>
                  <a:lnTo>
                    <a:pt x="366" y="434"/>
                  </a:lnTo>
                  <a:lnTo>
                    <a:pt x="362" y="438"/>
                  </a:lnTo>
                  <a:lnTo>
                    <a:pt x="358" y="442"/>
                  </a:lnTo>
                  <a:lnTo>
                    <a:pt x="354" y="444"/>
                  </a:lnTo>
                  <a:lnTo>
                    <a:pt x="340" y="448"/>
                  </a:lnTo>
                  <a:lnTo>
                    <a:pt x="324" y="448"/>
                  </a:lnTo>
                  <a:lnTo>
                    <a:pt x="324" y="448"/>
                  </a:lnTo>
                  <a:lnTo>
                    <a:pt x="332" y="450"/>
                  </a:lnTo>
                  <a:lnTo>
                    <a:pt x="342" y="452"/>
                  </a:lnTo>
                  <a:lnTo>
                    <a:pt x="342" y="452"/>
                  </a:lnTo>
                  <a:lnTo>
                    <a:pt x="314" y="452"/>
                  </a:lnTo>
                  <a:lnTo>
                    <a:pt x="312" y="452"/>
                  </a:lnTo>
                  <a:lnTo>
                    <a:pt x="316" y="452"/>
                  </a:lnTo>
                  <a:lnTo>
                    <a:pt x="326" y="454"/>
                  </a:lnTo>
                  <a:lnTo>
                    <a:pt x="326" y="454"/>
                  </a:lnTo>
                  <a:lnTo>
                    <a:pt x="324" y="456"/>
                  </a:lnTo>
                  <a:lnTo>
                    <a:pt x="316" y="456"/>
                  </a:lnTo>
                  <a:lnTo>
                    <a:pt x="316" y="456"/>
                  </a:lnTo>
                  <a:lnTo>
                    <a:pt x="286" y="452"/>
                  </a:lnTo>
                  <a:lnTo>
                    <a:pt x="254" y="448"/>
                  </a:lnTo>
                  <a:lnTo>
                    <a:pt x="250" y="450"/>
                  </a:lnTo>
                  <a:lnTo>
                    <a:pt x="250" y="450"/>
                  </a:lnTo>
                  <a:lnTo>
                    <a:pt x="240" y="450"/>
                  </a:lnTo>
                  <a:lnTo>
                    <a:pt x="228" y="452"/>
                  </a:lnTo>
                  <a:lnTo>
                    <a:pt x="216" y="456"/>
                  </a:lnTo>
                  <a:lnTo>
                    <a:pt x="204" y="462"/>
                  </a:lnTo>
                  <a:lnTo>
                    <a:pt x="204" y="462"/>
                  </a:lnTo>
                  <a:lnTo>
                    <a:pt x="196" y="472"/>
                  </a:lnTo>
                  <a:lnTo>
                    <a:pt x="192" y="482"/>
                  </a:lnTo>
                  <a:lnTo>
                    <a:pt x="188" y="498"/>
                  </a:lnTo>
                  <a:lnTo>
                    <a:pt x="190" y="492"/>
                  </a:lnTo>
                  <a:lnTo>
                    <a:pt x="190" y="492"/>
                  </a:lnTo>
                  <a:lnTo>
                    <a:pt x="190" y="520"/>
                  </a:lnTo>
                  <a:lnTo>
                    <a:pt x="192" y="518"/>
                  </a:lnTo>
                  <a:lnTo>
                    <a:pt x="196" y="564"/>
                  </a:lnTo>
                  <a:lnTo>
                    <a:pt x="196" y="562"/>
                  </a:lnTo>
                  <a:lnTo>
                    <a:pt x="202" y="618"/>
                  </a:lnTo>
                  <a:lnTo>
                    <a:pt x="202" y="608"/>
                  </a:lnTo>
                  <a:lnTo>
                    <a:pt x="202" y="608"/>
                  </a:lnTo>
                  <a:lnTo>
                    <a:pt x="206" y="648"/>
                  </a:lnTo>
                  <a:lnTo>
                    <a:pt x="208" y="682"/>
                  </a:lnTo>
                  <a:lnTo>
                    <a:pt x="208" y="682"/>
                  </a:lnTo>
                  <a:lnTo>
                    <a:pt x="186" y="500"/>
                  </a:lnTo>
                  <a:lnTo>
                    <a:pt x="186" y="500"/>
                  </a:lnTo>
                  <a:lnTo>
                    <a:pt x="186" y="486"/>
                  </a:lnTo>
                  <a:lnTo>
                    <a:pt x="188" y="474"/>
                  </a:lnTo>
                  <a:lnTo>
                    <a:pt x="194" y="466"/>
                  </a:lnTo>
                  <a:lnTo>
                    <a:pt x="200" y="458"/>
                  </a:lnTo>
                  <a:lnTo>
                    <a:pt x="208" y="452"/>
                  </a:lnTo>
                  <a:lnTo>
                    <a:pt x="218" y="448"/>
                  </a:lnTo>
                  <a:lnTo>
                    <a:pt x="228" y="446"/>
                  </a:lnTo>
                  <a:lnTo>
                    <a:pt x="240" y="444"/>
                  </a:lnTo>
                  <a:lnTo>
                    <a:pt x="264" y="442"/>
                  </a:lnTo>
                  <a:lnTo>
                    <a:pt x="290" y="444"/>
                  </a:lnTo>
                  <a:lnTo>
                    <a:pt x="334" y="446"/>
                  </a:lnTo>
                  <a:lnTo>
                    <a:pt x="334" y="446"/>
                  </a:lnTo>
                  <a:lnTo>
                    <a:pt x="348" y="444"/>
                  </a:lnTo>
                  <a:lnTo>
                    <a:pt x="358" y="440"/>
                  </a:lnTo>
                  <a:lnTo>
                    <a:pt x="364" y="432"/>
                  </a:lnTo>
                  <a:lnTo>
                    <a:pt x="366" y="422"/>
                  </a:lnTo>
                  <a:lnTo>
                    <a:pt x="366" y="412"/>
                  </a:lnTo>
                  <a:lnTo>
                    <a:pt x="362" y="402"/>
                  </a:lnTo>
                  <a:lnTo>
                    <a:pt x="356" y="390"/>
                  </a:lnTo>
                  <a:lnTo>
                    <a:pt x="348" y="380"/>
                  </a:lnTo>
                  <a:lnTo>
                    <a:pt x="348" y="380"/>
                  </a:lnTo>
                  <a:lnTo>
                    <a:pt x="298" y="326"/>
                  </a:lnTo>
                  <a:lnTo>
                    <a:pt x="200" y="218"/>
                  </a:lnTo>
                  <a:lnTo>
                    <a:pt x="94" y="102"/>
                  </a:lnTo>
                  <a:lnTo>
                    <a:pt x="52" y="52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0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6" y="6"/>
                  </a:lnTo>
                  <a:lnTo>
                    <a:pt x="6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4" y="32"/>
                  </a:lnTo>
                  <a:lnTo>
                    <a:pt x="2" y="62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92"/>
                  </a:lnTo>
                  <a:lnTo>
                    <a:pt x="2" y="92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4" y="178"/>
                  </a:lnTo>
                  <a:lnTo>
                    <a:pt x="6" y="218"/>
                  </a:lnTo>
                  <a:lnTo>
                    <a:pt x="10" y="258"/>
                  </a:lnTo>
                  <a:lnTo>
                    <a:pt x="10" y="258"/>
                  </a:lnTo>
                  <a:lnTo>
                    <a:pt x="12" y="262"/>
                  </a:lnTo>
                  <a:lnTo>
                    <a:pt x="12" y="262"/>
                  </a:lnTo>
                  <a:lnTo>
                    <a:pt x="12" y="246"/>
                  </a:lnTo>
                  <a:lnTo>
                    <a:pt x="12" y="234"/>
                  </a:lnTo>
                  <a:lnTo>
                    <a:pt x="12" y="232"/>
                  </a:lnTo>
                  <a:lnTo>
                    <a:pt x="14" y="232"/>
                  </a:lnTo>
                  <a:lnTo>
                    <a:pt x="16" y="240"/>
                  </a:lnTo>
                  <a:lnTo>
                    <a:pt x="16" y="240"/>
                  </a:lnTo>
                  <a:lnTo>
                    <a:pt x="14" y="262"/>
                  </a:lnTo>
                  <a:lnTo>
                    <a:pt x="14" y="286"/>
                  </a:lnTo>
                  <a:lnTo>
                    <a:pt x="14" y="338"/>
                  </a:lnTo>
                  <a:lnTo>
                    <a:pt x="14" y="338"/>
                  </a:lnTo>
                  <a:lnTo>
                    <a:pt x="18" y="372"/>
                  </a:lnTo>
                  <a:lnTo>
                    <a:pt x="22" y="412"/>
                  </a:lnTo>
                  <a:lnTo>
                    <a:pt x="22" y="412"/>
                  </a:lnTo>
                  <a:lnTo>
                    <a:pt x="22" y="404"/>
                  </a:lnTo>
                  <a:lnTo>
                    <a:pt x="22" y="402"/>
                  </a:lnTo>
                  <a:lnTo>
                    <a:pt x="22" y="406"/>
                  </a:lnTo>
                  <a:lnTo>
                    <a:pt x="22" y="406"/>
                  </a:lnTo>
                  <a:lnTo>
                    <a:pt x="24" y="420"/>
                  </a:lnTo>
                  <a:lnTo>
                    <a:pt x="22" y="432"/>
                  </a:lnTo>
                  <a:lnTo>
                    <a:pt x="22" y="446"/>
                  </a:lnTo>
                  <a:lnTo>
                    <a:pt x="22" y="462"/>
                  </a:lnTo>
                  <a:lnTo>
                    <a:pt x="28" y="472"/>
                  </a:lnTo>
                  <a:lnTo>
                    <a:pt x="28" y="472"/>
                  </a:lnTo>
                  <a:lnTo>
                    <a:pt x="30" y="540"/>
                  </a:lnTo>
                  <a:lnTo>
                    <a:pt x="34" y="596"/>
                  </a:lnTo>
                  <a:lnTo>
                    <a:pt x="34" y="598"/>
                  </a:lnTo>
                  <a:lnTo>
                    <a:pt x="34" y="598"/>
                  </a:lnTo>
                  <a:lnTo>
                    <a:pt x="38" y="650"/>
                  </a:lnTo>
                  <a:lnTo>
                    <a:pt x="40" y="676"/>
                  </a:lnTo>
                  <a:lnTo>
                    <a:pt x="40" y="700"/>
                  </a:lnTo>
                  <a:lnTo>
                    <a:pt x="40" y="700"/>
                  </a:lnTo>
                  <a:lnTo>
                    <a:pt x="42" y="716"/>
                  </a:lnTo>
                  <a:lnTo>
                    <a:pt x="46" y="736"/>
                  </a:lnTo>
                  <a:lnTo>
                    <a:pt x="46" y="736"/>
                  </a:lnTo>
                  <a:lnTo>
                    <a:pt x="44" y="740"/>
                  </a:lnTo>
                  <a:lnTo>
                    <a:pt x="44" y="748"/>
                  </a:lnTo>
                  <a:lnTo>
                    <a:pt x="46" y="772"/>
                  </a:lnTo>
                  <a:lnTo>
                    <a:pt x="48" y="800"/>
                  </a:lnTo>
                  <a:lnTo>
                    <a:pt x="48" y="814"/>
                  </a:lnTo>
                  <a:lnTo>
                    <a:pt x="48" y="826"/>
                  </a:lnTo>
                  <a:lnTo>
                    <a:pt x="54" y="868"/>
                  </a:lnTo>
                  <a:lnTo>
                    <a:pt x="54" y="868"/>
                  </a:lnTo>
                  <a:lnTo>
                    <a:pt x="54" y="882"/>
                  </a:lnTo>
                  <a:lnTo>
                    <a:pt x="54" y="904"/>
                  </a:lnTo>
                  <a:lnTo>
                    <a:pt x="56" y="946"/>
                  </a:lnTo>
                  <a:lnTo>
                    <a:pt x="56" y="946"/>
                  </a:lnTo>
                  <a:lnTo>
                    <a:pt x="56" y="944"/>
                  </a:lnTo>
                  <a:lnTo>
                    <a:pt x="58" y="944"/>
                  </a:lnTo>
                  <a:lnTo>
                    <a:pt x="60" y="956"/>
                  </a:lnTo>
                  <a:lnTo>
                    <a:pt x="62" y="996"/>
                  </a:lnTo>
                  <a:lnTo>
                    <a:pt x="62" y="996"/>
                  </a:lnTo>
                  <a:lnTo>
                    <a:pt x="64" y="1022"/>
                  </a:lnTo>
                  <a:lnTo>
                    <a:pt x="66" y="1054"/>
                  </a:lnTo>
                  <a:lnTo>
                    <a:pt x="66" y="1080"/>
                  </a:lnTo>
                  <a:lnTo>
                    <a:pt x="68" y="1078"/>
                  </a:lnTo>
                  <a:lnTo>
                    <a:pt x="68" y="1078"/>
                  </a:lnTo>
                  <a:lnTo>
                    <a:pt x="72" y="1140"/>
                  </a:lnTo>
                  <a:lnTo>
                    <a:pt x="74" y="1166"/>
                  </a:lnTo>
                  <a:lnTo>
                    <a:pt x="76" y="1176"/>
                  </a:lnTo>
                  <a:lnTo>
                    <a:pt x="78" y="1182"/>
                  </a:lnTo>
                  <a:lnTo>
                    <a:pt x="78" y="1182"/>
                  </a:lnTo>
                  <a:lnTo>
                    <a:pt x="80" y="1216"/>
                  </a:lnTo>
                  <a:lnTo>
                    <a:pt x="78" y="1242"/>
                  </a:lnTo>
                  <a:lnTo>
                    <a:pt x="84" y="1284"/>
                  </a:lnTo>
                  <a:lnTo>
                    <a:pt x="84" y="1276"/>
                  </a:lnTo>
                  <a:lnTo>
                    <a:pt x="84" y="1276"/>
                  </a:lnTo>
                  <a:lnTo>
                    <a:pt x="84" y="1278"/>
                  </a:lnTo>
                  <a:lnTo>
                    <a:pt x="86" y="1282"/>
                  </a:lnTo>
                  <a:lnTo>
                    <a:pt x="86" y="1298"/>
                  </a:lnTo>
                  <a:lnTo>
                    <a:pt x="88" y="1320"/>
                  </a:lnTo>
                  <a:lnTo>
                    <a:pt x="90" y="1340"/>
                  </a:lnTo>
                  <a:lnTo>
                    <a:pt x="86" y="1326"/>
                  </a:lnTo>
                  <a:lnTo>
                    <a:pt x="86" y="1326"/>
                  </a:lnTo>
                  <a:lnTo>
                    <a:pt x="86" y="1352"/>
                  </a:lnTo>
                  <a:lnTo>
                    <a:pt x="88" y="1344"/>
                  </a:lnTo>
                  <a:lnTo>
                    <a:pt x="88" y="1344"/>
                  </a:lnTo>
                  <a:lnTo>
                    <a:pt x="88" y="1364"/>
                  </a:lnTo>
                  <a:lnTo>
                    <a:pt x="88" y="1378"/>
                  </a:lnTo>
                  <a:lnTo>
                    <a:pt x="88" y="1378"/>
                  </a:lnTo>
                  <a:lnTo>
                    <a:pt x="88" y="1378"/>
                  </a:lnTo>
                  <a:lnTo>
                    <a:pt x="88" y="1380"/>
                  </a:lnTo>
                  <a:lnTo>
                    <a:pt x="90" y="1390"/>
                  </a:lnTo>
                  <a:lnTo>
                    <a:pt x="94" y="1420"/>
                  </a:lnTo>
                  <a:lnTo>
                    <a:pt x="94" y="1420"/>
                  </a:lnTo>
                  <a:lnTo>
                    <a:pt x="92" y="1414"/>
                  </a:lnTo>
                  <a:lnTo>
                    <a:pt x="92" y="1416"/>
                  </a:lnTo>
                  <a:lnTo>
                    <a:pt x="92" y="1422"/>
                  </a:lnTo>
                  <a:lnTo>
                    <a:pt x="92" y="1422"/>
                  </a:lnTo>
                  <a:lnTo>
                    <a:pt x="94" y="1436"/>
                  </a:lnTo>
                  <a:lnTo>
                    <a:pt x="98" y="1466"/>
                  </a:lnTo>
                  <a:lnTo>
                    <a:pt x="102" y="1506"/>
                  </a:lnTo>
                  <a:lnTo>
                    <a:pt x="104" y="1546"/>
                  </a:lnTo>
                  <a:lnTo>
                    <a:pt x="104" y="1546"/>
                  </a:lnTo>
                  <a:lnTo>
                    <a:pt x="102" y="1554"/>
                  </a:lnTo>
                  <a:lnTo>
                    <a:pt x="102" y="1558"/>
                  </a:lnTo>
                  <a:lnTo>
                    <a:pt x="100" y="1558"/>
                  </a:lnTo>
                  <a:lnTo>
                    <a:pt x="100" y="1558"/>
                  </a:lnTo>
                  <a:lnTo>
                    <a:pt x="104" y="1586"/>
                  </a:lnTo>
                  <a:lnTo>
                    <a:pt x="106" y="1618"/>
                  </a:lnTo>
                  <a:lnTo>
                    <a:pt x="108" y="1648"/>
                  </a:lnTo>
                  <a:lnTo>
                    <a:pt x="110" y="1668"/>
                  </a:lnTo>
                  <a:lnTo>
                    <a:pt x="110" y="1668"/>
                  </a:lnTo>
                  <a:lnTo>
                    <a:pt x="110" y="1650"/>
                  </a:lnTo>
                  <a:lnTo>
                    <a:pt x="112" y="1646"/>
                  </a:lnTo>
                  <a:lnTo>
                    <a:pt x="112" y="1646"/>
                  </a:lnTo>
                  <a:lnTo>
                    <a:pt x="114" y="1680"/>
                  </a:lnTo>
                  <a:lnTo>
                    <a:pt x="114" y="1708"/>
                  </a:lnTo>
                  <a:lnTo>
                    <a:pt x="114" y="1708"/>
                  </a:lnTo>
                  <a:lnTo>
                    <a:pt x="116" y="1720"/>
                  </a:lnTo>
                  <a:lnTo>
                    <a:pt x="116" y="1720"/>
                  </a:lnTo>
                  <a:lnTo>
                    <a:pt x="116" y="1718"/>
                  </a:lnTo>
                  <a:lnTo>
                    <a:pt x="118" y="1712"/>
                  </a:lnTo>
                  <a:lnTo>
                    <a:pt x="120" y="1710"/>
                  </a:lnTo>
                  <a:lnTo>
                    <a:pt x="120" y="1714"/>
                  </a:lnTo>
                  <a:lnTo>
                    <a:pt x="120" y="1714"/>
                  </a:lnTo>
                  <a:lnTo>
                    <a:pt x="122" y="1736"/>
                  </a:lnTo>
                  <a:lnTo>
                    <a:pt x="120" y="1738"/>
                  </a:lnTo>
                  <a:lnTo>
                    <a:pt x="120" y="1736"/>
                  </a:lnTo>
                  <a:lnTo>
                    <a:pt x="118" y="1736"/>
                  </a:lnTo>
                  <a:lnTo>
                    <a:pt x="118" y="1736"/>
                  </a:lnTo>
                  <a:lnTo>
                    <a:pt x="118" y="1750"/>
                  </a:lnTo>
                  <a:lnTo>
                    <a:pt x="118" y="1750"/>
                  </a:lnTo>
                  <a:lnTo>
                    <a:pt x="126" y="1854"/>
                  </a:lnTo>
                  <a:lnTo>
                    <a:pt x="132" y="1960"/>
                  </a:lnTo>
                  <a:lnTo>
                    <a:pt x="138" y="2058"/>
                  </a:lnTo>
                  <a:lnTo>
                    <a:pt x="146" y="2144"/>
                  </a:lnTo>
                  <a:lnTo>
                    <a:pt x="146" y="2144"/>
                  </a:lnTo>
                  <a:lnTo>
                    <a:pt x="148" y="2142"/>
                  </a:lnTo>
                  <a:lnTo>
                    <a:pt x="148" y="2142"/>
                  </a:lnTo>
                  <a:lnTo>
                    <a:pt x="150" y="2144"/>
                  </a:lnTo>
                  <a:lnTo>
                    <a:pt x="150" y="2144"/>
                  </a:lnTo>
                  <a:lnTo>
                    <a:pt x="150" y="2144"/>
                  </a:lnTo>
                  <a:lnTo>
                    <a:pt x="152" y="2166"/>
                  </a:lnTo>
                  <a:lnTo>
                    <a:pt x="152" y="2184"/>
                  </a:lnTo>
                  <a:lnTo>
                    <a:pt x="152" y="2202"/>
                  </a:lnTo>
                  <a:lnTo>
                    <a:pt x="154" y="2218"/>
                  </a:lnTo>
                  <a:lnTo>
                    <a:pt x="154" y="2218"/>
                  </a:lnTo>
                  <a:lnTo>
                    <a:pt x="156" y="2206"/>
                  </a:lnTo>
                  <a:lnTo>
                    <a:pt x="156" y="2202"/>
                  </a:lnTo>
                  <a:lnTo>
                    <a:pt x="156" y="2204"/>
                  </a:lnTo>
                  <a:lnTo>
                    <a:pt x="156" y="2204"/>
                  </a:lnTo>
                  <a:lnTo>
                    <a:pt x="156" y="2226"/>
                  </a:lnTo>
                  <a:lnTo>
                    <a:pt x="156" y="2260"/>
                  </a:lnTo>
                  <a:lnTo>
                    <a:pt x="158" y="2296"/>
                  </a:lnTo>
                  <a:lnTo>
                    <a:pt x="156" y="2318"/>
                  </a:lnTo>
                  <a:lnTo>
                    <a:pt x="160" y="2322"/>
                  </a:lnTo>
                  <a:lnTo>
                    <a:pt x="160" y="2322"/>
                  </a:lnTo>
                  <a:lnTo>
                    <a:pt x="162" y="2396"/>
                  </a:lnTo>
                  <a:lnTo>
                    <a:pt x="164" y="2428"/>
                  </a:lnTo>
                  <a:lnTo>
                    <a:pt x="168" y="2448"/>
                  </a:lnTo>
                  <a:lnTo>
                    <a:pt x="168" y="2448"/>
                  </a:lnTo>
                  <a:lnTo>
                    <a:pt x="168" y="2444"/>
                  </a:lnTo>
                  <a:lnTo>
                    <a:pt x="168" y="2446"/>
                  </a:lnTo>
                  <a:lnTo>
                    <a:pt x="168" y="2446"/>
                  </a:lnTo>
                  <a:lnTo>
                    <a:pt x="168" y="2470"/>
                  </a:lnTo>
                  <a:lnTo>
                    <a:pt x="170" y="2496"/>
                  </a:lnTo>
                  <a:lnTo>
                    <a:pt x="174" y="2556"/>
                  </a:lnTo>
                  <a:lnTo>
                    <a:pt x="174" y="2556"/>
                  </a:lnTo>
                  <a:lnTo>
                    <a:pt x="176" y="2566"/>
                  </a:lnTo>
                  <a:lnTo>
                    <a:pt x="178" y="2578"/>
                  </a:lnTo>
                  <a:lnTo>
                    <a:pt x="180" y="2614"/>
                  </a:lnTo>
                  <a:lnTo>
                    <a:pt x="182" y="2650"/>
                  </a:lnTo>
                  <a:lnTo>
                    <a:pt x="184" y="2664"/>
                  </a:lnTo>
                  <a:lnTo>
                    <a:pt x="188" y="2672"/>
                  </a:lnTo>
                  <a:lnTo>
                    <a:pt x="188" y="2672"/>
                  </a:lnTo>
                  <a:lnTo>
                    <a:pt x="192" y="2744"/>
                  </a:lnTo>
                  <a:lnTo>
                    <a:pt x="194" y="2800"/>
                  </a:lnTo>
                  <a:lnTo>
                    <a:pt x="196" y="2850"/>
                  </a:lnTo>
                  <a:lnTo>
                    <a:pt x="200" y="2906"/>
                  </a:lnTo>
                  <a:lnTo>
                    <a:pt x="200" y="2906"/>
                  </a:lnTo>
                  <a:lnTo>
                    <a:pt x="200" y="2898"/>
                  </a:lnTo>
                  <a:lnTo>
                    <a:pt x="202" y="2906"/>
                  </a:lnTo>
                  <a:lnTo>
                    <a:pt x="204" y="2936"/>
                  </a:lnTo>
                  <a:lnTo>
                    <a:pt x="202" y="2930"/>
                  </a:lnTo>
                  <a:lnTo>
                    <a:pt x="202" y="2930"/>
                  </a:lnTo>
                  <a:lnTo>
                    <a:pt x="210" y="3008"/>
                  </a:lnTo>
                  <a:lnTo>
                    <a:pt x="212" y="3054"/>
                  </a:lnTo>
                  <a:lnTo>
                    <a:pt x="214" y="3100"/>
                  </a:lnTo>
                  <a:lnTo>
                    <a:pt x="214" y="3100"/>
                  </a:lnTo>
                  <a:lnTo>
                    <a:pt x="216" y="3104"/>
                  </a:lnTo>
                  <a:lnTo>
                    <a:pt x="216" y="3106"/>
                  </a:lnTo>
                  <a:lnTo>
                    <a:pt x="218" y="3108"/>
                  </a:lnTo>
                  <a:lnTo>
                    <a:pt x="220" y="3114"/>
                  </a:lnTo>
                  <a:lnTo>
                    <a:pt x="216" y="3130"/>
                  </a:lnTo>
                  <a:lnTo>
                    <a:pt x="216" y="3130"/>
                  </a:lnTo>
                  <a:lnTo>
                    <a:pt x="222" y="3156"/>
                  </a:lnTo>
                  <a:lnTo>
                    <a:pt x="222" y="3156"/>
                  </a:lnTo>
                  <a:lnTo>
                    <a:pt x="222" y="3200"/>
                  </a:lnTo>
                  <a:lnTo>
                    <a:pt x="224" y="3250"/>
                  </a:lnTo>
                  <a:lnTo>
                    <a:pt x="224" y="3250"/>
                  </a:lnTo>
                  <a:lnTo>
                    <a:pt x="228" y="3258"/>
                  </a:lnTo>
                  <a:lnTo>
                    <a:pt x="230" y="3264"/>
                  </a:lnTo>
                  <a:lnTo>
                    <a:pt x="230" y="3278"/>
                  </a:lnTo>
                  <a:lnTo>
                    <a:pt x="230" y="3278"/>
                  </a:lnTo>
                  <a:lnTo>
                    <a:pt x="232" y="3312"/>
                  </a:lnTo>
                  <a:lnTo>
                    <a:pt x="234" y="3362"/>
                  </a:lnTo>
                  <a:lnTo>
                    <a:pt x="234" y="3362"/>
                  </a:lnTo>
                  <a:lnTo>
                    <a:pt x="238" y="3416"/>
                  </a:lnTo>
                  <a:lnTo>
                    <a:pt x="238" y="3416"/>
                  </a:lnTo>
                  <a:lnTo>
                    <a:pt x="240" y="3422"/>
                  </a:lnTo>
                  <a:lnTo>
                    <a:pt x="238" y="3428"/>
                  </a:lnTo>
                  <a:lnTo>
                    <a:pt x="240" y="3438"/>
                  </a:lnTo>
                  <a:lnTo>
                    <a:pt x="250" y="3452"/>
                  </a:lnTo>
                  <a:lnTo>
                    <a:pt x="250" y="3452"/>
                  </a:lnTo>
                  <a:lnTo>
                    <a:pt x="258" y="3458"/>
                  </a:lnTo>
                  <a:lnTo>
                    <a:pt x="266" y="3460"/>
                  </a:lnTo>
                  <a:lnTo>
                    <a:pt x="280" y="3464"/>
                  </a:lnTo>
                  <a:lnTo>
                    <a:pt x="270" y="3460"/>
                  </a:lnTo>
                  <a:lnTo>
                    <a:pt x="270" y="3460"/>
                  </a:lnTo>
                  <a:lnTo>
                    <a:pt x="306" y="3466"/>
                  </a:lnTo>
                  <a:lnTo>
                    <a:pt x="352" y="3472"/>
                  </a:lnTo>
                  <a:lnTo>
                    <a:pt x="352" y="3472"/>
                  </a:lnTo>
                  <a:lnTo>
                    <a:pt x="348" y="3470"/>
                  </a:lnTo>
                  <a:lnTo>
                    <a:pt x="348" y="3470"/>
                  </a:lnTo>
                  <a:lnTo>
                    <a:pt x="350" y="3468"/>
                  </a:lnTo>
                  <a:lnTo>
                    <a:pt x="348" y="3468"/>
                  </a:lnTo>
                  <a:lnTo>
                    <a:pt x="348" y="3468"/>
                  </a:lnTo>
                  <a:lnTo>
                    <a:pt x="374" y="3470"/>
                  </a:lnTo>
                  <a:lnTo>
                    <a:pt x="402" y="3472"/>
                  </a:lnTo>
                  <a:lnTo>
                    <a:pt x="426" y="3472"/>
                  </a:lnTo>
                  <a:lnTo>
                    <a:pt x="446" y="3474"/>
                  </a:lnTo>
                  <a:lnTo>
                    <a:pt x="482" y="3472"/>
                  </a:lnTo>
                  <a:lnTo>
                    <a:pt x="482" y="3472"/>
                  </a:lnTo>
                  <a:lnTo>
                    <a:pt x="500" y="3470"/>
                  </a:lnTo>
                  <a:lnTo>
                    <a:pt x="500" y="3470"/>
                  </a:lnTo>
                  <a:lnTo>
                    <a:pt x="504" y="3468"/>
                  </a:lnTo>
                  <a:lnTo>
                    <a:pt x="510" y="3466"/>
                  </a:lnTo>
                  <a:lnTo>
                    <a:pt x="514" y="3458"/>
                  </a:lnTo>
                  <a:lnTo>
                    <a:pt x="514" y="3458"/>
                  </a:lnTo>
                  <a:lnTo>
                    <a:pt x="516" y="3450"/>
                  </a:lnTo>
                  <a:lnTo>
                    <a:pt x="516" y="3450"/>
                  </a:lnTo>
                  <a:lnTo>
                    <a:pt x="516" y="3440"/>
                  </a:lnTo>
                  <a:lnTo>
                    <a:pt x="518" y="3442"/>
                  </a:lnTo>
                  <a:lnTo>
                    <a:pt x="518" y="3442"/>
                  </a:lnTo>
                  <a:lnTo>
                    <a:pt x="514" y="3366"/>
                  </a:lnTo>
                  <a:lnTo>
                    <a:pt x="510" y="3292"/>
                  </a:lnTo>
                  <a:lnTo>
                    <a:pt x="502" y="3220"/>
                  </a:lnTo>
                  <a:lnTo>
                    <a:pt x="494" y="3152"/>
                  </a:lnTo>
                  <a:lnTo>
                    <a:pt x="494" y="3152"/>
                  </a:lnTo>
                  <a:close/>
                  <a:moveTo>
                    <a:pt x="244" y="1004"/>
                  </a:moveTo>
                  <a:lnTo>
                    <a:pt x="244" y="1004"/>
                  </a:lnTo>
                  <a:lnTo>
                    <a:pt x="246" y="1018"/>
                  </a:lnTo>
                  <a:lnTo>
                    <a:pt x="248" y="1032"/>
                  </a:lnTo>
                  <a:lnTo>
                    <a:pt x="248" y="1032"/>
                  </a:lnTo>
                  <a:lnTo>
                    <a:pt x="244" y="1004"/>
                  </a:lnTo>
                  <a:lnTo>
                    <a:pt x="244" y="1004"/>
                  </a:lnTo>
                  <a:close/>
                  <a:moveTo>
                    <a:pt x="304" y="1524"/>
                  </a:moveTo>
                  <a:lnTo>
                    <a:pt x="304" y="1524"/>
                  </a:lnTo>
                  <a:lnTo>
                    <a:pt x="300" y="1490"/>
                  </a:lnTo>
                  <a:lnTo>
                    <a:pt x="302" y="1488"/>
                  </a:lnTo>
                  <a:lnTo>
                    <a:pt x="302" y="1488"/>
                  </a:lnTo>
                  <a:lnTo>
                    <a:pt x="304" y="1512"/>
                  </a:lnTo>
                  <a:lnTo>
                    <a:pt x="304" y="1524"/>
                  </a:lnTo>
                  <a:lnTo>
                    <a:pt x="304" y="1524"/>
                  </a:lnTo>
                  <a:close/>
                  <a:moveTo>
                    <a:pt x="456" y="2864"/>
                  </a:moveTo>
                  <a:lnTo>
                    <a:pt x="456" y="2864"/>
                  </a:lnTo>
                  <a:lnTo>
                    <a:pt x="454" y="2880"/>
                  </a:lnTo>
                  <a:lnTo>
                    <a:pt x="454" y="2880"/>
                  </a:lnTo>
                  <a:lnTo>
                    <a:pt x="452" y="2862"/>
                  </a:lnTo>
                  <a:lnTo>
                    <a:pt x="452" y="2862"/>
                  </a:lnTo>
                  <a:lnTo>
                    <a:pt x="454" y="2860"/>
                  </a:lnTo>
                  <a:lnTo>
                    <a:pt x="456" y="2864"/>
                  </a:lnTo>
                  <a:lnTo>
                    <a:pt x="456" y="2864"/>
                  </a:lnTo>
                  <a:close/>
                  <a:moveTo>
                    <a:pt x="422" y="2550"/>
                  </a:moveTo>
                  <a:lnTo>
                    <a:pt x="422" y="2550"/>
                  </a:lnTo>
                  <a:lnTo>
                    <a:pt x="420" y="2560"/>
                  </a:lnTo>
                  <a:lnTo>
                    <a:pt x="420" y="2560"/>
                  </a:lnTo>
                  <a:lnTo>
                    <a:pt x="416" y="2518"/>
                  </a:lnTo>
                  <a:lnTo>
                    <a:pt x="416" y="2518"/>
                  </a:lnTo>
                  <a:lnTo>
                    <a:pt x="416" y="2502"/>
                  </a:lnTo>
                  <a:lnTo>
                    <a:pt x="416" y="2502"/>
                  </a:lnTo>
                  <a:lnTo>
                    <a:pt x="422" y="2550"/>
                  </a:lnTo>
                  <a:lnTo>
                    <a:pt x="422" y="2550"/>
                  </a:lnTo>
                  <a:close/>
                  <a:moveTo>
                    <a:pt x="386" y="2222"/>
                  </a:moveTo>
                  <a:lnTo>
                    <a:pt x="386" y="2222"/>
                  </a:lnTo>
                  <a:lnTo>
                    <a:pt x="384" y="2232"/>
                  </a:lnTo>
                  <a:lnTo>
                    <a:pt x="384" y="2232"/>
                  </a:lnTo>
                  <a:lnTo>
                    <a:pt x="384" y="2220"/>
                  </a:lnTo>
                  <a:lnTo>
                    <a:pt x="384" y="2220"/>
                  </a:lnTo>
                  <a:lnTo>
                    <a:pt x="386" y="2222"/>
                  </a:lnTo>
                  <a:lnTo>
                    <a:pt x="386" y="2222"/>
                  </a:lnTo>
                  <a:close/>
                  <a:moveTo>
                    <a:pt x="320" y="1654"/>
                  </a:moveTo>
                  <a:lnTo>
                    <a:pt x="320" y="1654"/>
                  </a:lnTo>
                  <a:lnTo>
                    <a:pt x="308" y="1556"/>
                  </a:lnTo>
                  <a:lnTo>
                    <a:pt x="308" y="1556"/>
                  </a:lnTo>
                  <a:lnTo>
                    <a:pt x="310" y="1560"/>
                  </a:lnTo>
                  <a:lnTo>
                    <a:pt x="310" y="1560"/>
                  </a:lnTo>
                  <a:lnTo>
                    <a:pt x="316" y="1612"/>
                  </a:lnTo>
                  <a:lnTo>
                    <a:pt x="320" y="1654"/>
                  </a:lnTo>
                  <a:lnTo>
                    <a:pt x="320" y="1654"/>
                  </a:lnTo>
                  <a:close/>
                  <a:moveTo>
                    <a:pt x="296" y="1444"/>
                  </a:moveTo>
                  <a:lnTo>
                    <a:pt x="296" y="1444"/>
                  </a:lnTo>
                  <a:lnTo>
                    <a:pt x="298" y="1428"/>
                  </a:lnTo>
                  <a:lnTo>
                    <a:pt x="298" y="1412"/>
                  </a:lnTo>
                  <a:lnTo>
                    <a:pt x="298" y="1412"/>
                  </a:lnTo>
                  <a:lnTo>
                    <a:pt x="302" y="1438"/>
                  </a:lnTo>
                  <a:lnTo>
                    <a:pt x="304" y="1454"/>
                  </a:lnTo>
                  <a:lnTo>
                    <a:pt x="304" y="1470"/>
                  </a:lnTo>
                  <a:lnTo>
                    <a:pt x="308" y="1492"/>
                  </a:lnTo>
                  <a:lnTo>
                    <a:pt x="308" y="1492"/>
                  </a:lnTo>
                  <a:lnTo>
                    <a:pt x="308" y="1504"/>
                  </a:lnTo>
                  <a:lnTo>
                    <a:pt x="306" y="1496"/>
                  </a:lnTo>
                  <a:lnTo>
                    <a:pt x="302" y="1478"/>
                  </a:lnTo>
                  <a:lnTo>
                    <a:pt x="298" y="1462"/>
                  </a:lnTo>
                  <a:lnTo>
                    <a:pt x="298" y="1470"/>
                  </a:lnTo>
                  <a:lnTo>
                    <a:pt x="298" y="1470"/>
                  </a:lnTo>
                  <a:lnTo>
                    <a:pt x="292" y="1408"/>
                  </a:lnTo>
                  <a:lnTo>
                    <a:pt x="292" y="1408"/>
                  </a:lnTo>
                  <a:lnTo>
                    <a:pt x="296" y="1444"/>
                  </a:lnTo>
                  <a:lnTo>
                    <a:pt x="296" y="1444"/>
                  </a:lnTo>
                  <a:close/>
                  <a:moveTo>
                    <a:pt x="258" y="1062"/>
                  </a:moveTo>
                  <a:lnTo>
                    <a:pt x="258" y="1062"/>
                  </a:lnTo>
                  <a:lnTo>
                    <a:pt x="262" y="1130"/>
                  </a:lnTo>
                  <a:lnTo>
                    <a:pt x="268" y="1208"/>
                  </a:lnTo>
                  <a:lnTo>
                    <a:pt x="268" y="1208"/>
                  </a:lnTo>
                  <a:lnTo>
                    <a:pt x="276" y="1254"/>
                  </a:lnTo>
                  <a:lnTo>
                    <a:pt x="280" y="1292"/>
                  </a:lnTo>
                  <a:lnTo>
                    <a:pt x="286" y="1360"/>
                  </a:lnTo>
                  <a:lnTo>
                    <a:pt x="286" y="1360"/>
                  </a:lnTo>
                  <a:lnTo>
                    <a:pt x="252" y="1070"/>
                  </a:lnTo>
                  <a:lnTo>
                    <a:pt x="252" y="1070"/>
                  </a:lnTo>
                  <a:lnTo>
                    <a:pt x="254" y="1064"/>
                  </a:lnTo>
                  <a:lnTo>
                    <a:pt x="258" y="1062"/>
                  </a:lnTo>
                  <a:lnTo>
                    <a:pt x="258" y="1062"/>
                  </a:lnTo>
                  <a:close/>
                  <a:moveTo>
                    <a:pt x="234" y="868"/>
                  </a:moveTo>
                  <a:lnTo>
                    <a:pt x="234" y="868"/>
                  </a:lnTo>
                  <a:lnTo>
                    <a:pt x="234" y="848"/>
                  </a:lnTo>
                  <a:lnTo>
                    <a:pt x="234" y="848"/>
                  </a:lnTo>
                  <a:lnTo>
                    <a:pt x="236" y="850"/>
                  </a:lnTo>
                  <a:lnTo>
                    <a:pt x="238" y="868"/>
                  </a:lnTo>
                  <a:lnTo>
                    <a:pt x="238" y="868"/>
                  </a:lnTo>
                  <a:lnTo>
                    <a:pt x="238" y="874"/>
                  </a:lnTo>
                  <a:lnTo>
                    <a:pt x="236" y="888"/>
                  </a:lnTo>
                  <a:lnTo>
                    <a:pt x="238" y="922"/>
                  </a:lnTo>
                  <a:lnTo>
                    <a:pt x="242" y="960"/>
                  </a:lnTo>
                  <a:lnTo>
                    <a:pt x="242" y="990"/>
                  </a:lnTo>
                  <a:lnTo>
                    <a:pt x="242" y="990"/>
                  </a:lnTo>
                  <a:lnTo>
                    <a:pt x="218" y="782"/>
                  </a:lnTo>
                  <a:lnTo>
                    <a:pt x="218" y="782"/>
                  </a:lnTo>
                  <a:lnTo>
                    <a:pt x="226" y="814"/>
                  </a:lnTo>
                  <a:lnTo>
                    <a:pt x="230" y="838"/>
                  </a:lnTo>
                  <a:lnTo>
                    <a:pt x="234" y="868"/>
                  </a:lnTo>
                  <a:lnTo>
                    <a:pt x="234" y="868"/>
                  </a:lnTo>
                  <a:close/>
                  <a:moveTo>
                    <a:pt x="216" y="726"/>
                  </a:moveTo>
                  <a:lnTo>
                    <a:pt x="216" y="740"/>
                  </a:lnTo>
                  <a:lnTo>
                    <a:pt x="216" y="740"/>
                  </a:lnTo>
                  <a:lnTo>
                    <a:pt x="218" y="748"/>
                  </a:lnTo>
                  <a:lnTo>
                    <a:pt x="218" y="748"/>
                  </a:lnTo>
                  <a:lnTo>
                    <a:pt x="220" y="762"/>
                  </a:lnTo>
                  <a:lnTo>
                    <a:pt x="220" y="766"/>
                  </a:lnTo>
                  <a:lnTo>
                    <a:pt x="218" y="764"/>
                  </a:lnTo>
                  <a:lnTo>
                    <a:pt x="216" y="762"/>
                  </a:lnTo>
                  <a:lnTo>
                    <a:pt x="216" y="762"/>
                  </a:lnTo>
                  <a:lnTo>
                    <a:pt x="214" y="738"/>
                  </a:lnTo>
                  <a:lnTo>
                    <a:pt x="214" y="738"/>
                  </a:lnTo>
                  <a:lnTo>
                    <a:pt x="214" y="726"/>
                  </a:lnTo>
                  <a:lnTo>
                    <a:pt x="216" y="722"/>
                  </a:lnTo>
                  <a:lnTo>
                    <a:pt x="216" y="726"/>
                  </a:lnTo>
                  <a:lnTo>
                    <a:pt x="216" y="72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Rectangle 29"/>
            <p:cNvSpPr>
              <a:spLocks noChangeArrowheads="1"/>
            </p:cNvSpPr>
            <p:nvPr userDrawn="1"/>
          </p:nvSpPr>
          <p:spPr bwMode="gray">
            <a:xfrm>
              <a:off x="2918" y="340"/>
              <a:ext cx="1" cy="1"/>
            </a:xfrm>
            <a:prstGeom prst="rect">
              <a:avLst/>
            </a:prstGeom>
            <a:solidFill>
              <a:srgbClr val="B4D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Rectangle 30"/>
            <p:cNvSpPr>
              <a:spLocks noChangeArrowheads="1"/>
            </p:cNvSpPr>
            <p:nvPr userDrawn="1"/>
          </p:nvSpPr>
          <p:spPr bwMode="gray">
            <a:xfrm>
              <a:off x="2918" y="340"/>
              <a:ext cx="1" cy="1"/>
            </a:xfrm>
            <a:prstGeom prst="rect">
              <a:avLst/>
            </a:prstGeom>
            <a:solidFill>
              <a:srgbClr val="B4D8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31"/>
            <p:cNvSpPr>
              <a:spLocks/>
            </p:cNvSpPr>
            <p:nvPr userDrawn="1"/>
          </p:nvSpPr>
          <p:spPr bwMode="gray">
            <a:xfrm>
              <a:off x="1972" y="1114"/>
              <a:ext cx="16" cy="26"/>
            </a:xfrm>
            <a:custGeom>
              <a:avLst/>
              <a:gdLst>
                <a:gd name="T0" fmla="*/ 0 w 16"/>
                <a:gd name="T1" fmla="*/ 20 h 26"/>
                <a:gd name="T2" fmla="*/ 0 w 16"/>
                <a:gd name="T3" fmla="*/ 26 h 26"/>
                <a:gd name="T4" fmla="*/ 0 w 16"/>
                <a:gd name="T5" fmla="*/ 26 h 26"/>
                <a:gd name="T6" fmla="*/ 16 w 16"/>
                <a:gd name="T7" fmla="*/ 0 h 26"/>
                <a:gd name="T8" fmla="*/ 16 w 16"/>
                <a:gd name="T9" fmla="*/ 0 h 26"/>
                <a:gd name="T10" fmla="*/ 0 w 16"/>
                <a:gd name="T11" fmla="*/ 20 h 26"/>
                <a:gd name="T12" fmla="*/ 0 w 16"/>
                <a:gd name="T13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6">
                  <a:moveTo>
                    <a:pt x="0" y="20"/>
                  </a:moveTo>
                  <a:lnTo>
                    <a:pt x="0" y="26"/>
                  </a:lnTo>
                  <a:lnTo>
                    <a:pt x="0" y="26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6CA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33"/>
            <p:cNvSpPr>
              <a:spLocks/>
            </p:cNvSpPr>
            <p:nvPr userDrawn="1"/>
          </p:nvSpPr>
          <p:spPr bwMode="gray">
            <a:xfrm>
              <a:off x="2098" y="864"/>
              <a:ext cx="10" cy="18"/>
            </a:xfrm>
            <a:custGeom>
              <a:avLst/>
              <a:gdLst>
                <a:gd name="T0" fmla="*/ 10 w 10"/>
                <a:gd name="T1" fmla="*/ 0 h 18"/>
                <a:gd name="T2" fmla="*/ 10 w 10"/>
                <a:gd name="T3" fmla="*/ 0 h 18"/>
                <a:gd name="T4" fmla="*/ 0 w 10"/>
                <a:gd name="T5" fmla="*/ 18 h 18"/>
                <a:gd name="T6" fmla="*/ 0 w 10"/>
                <a:gd name="T7" fmla="*/ 18 h 18"/>
                <a:gd name="T8" fmla="*/ 10 w 10"/>
                <a:gd name="T9" fmla="*/ 0 h 18"/>
                <a:gd name="T10" fmla="*/ 10 w 10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8">
                  <a:moveTo>
                    <a:pt x="10" y="0"/>
                  </a:moveTo>
                  <a:lnTo>
                    <a:pt x="10" y="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6CAD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34"/>
            <p:cNvSpPr>
              <a:spLocks noEditPoints="1"/>
            </p:cNvSpPr>
            <p:nvPr userDrawn="1"/>
          </p:nvSpPr>
          <p:spPr bwMode="gray">
            <a:xfrm>
              <a:off x="1952" y="658"/>
              <a:ext cx="362" cy="2368"/>
            </a:xfrm>
            <a:custGeom>
              <a:avLst/>
              <a:gdLst>
                <a:gd name="T0" fmla="*/ 354 w 362"/>
                <a:gd name="T1" fmla="*/ 1806 h 2368"/>
                <a:gd name="T2" fmla="*/ 352 w 362"/>
                <a:gd name="T3" fmla="*/ 1726 h 2368"/>
                <a:gd name="T4" fmla="*/ 352 w 362"/>
                <a:gd name="T5" fmla="*/ 1598 h 2368"/>
                <a:gd name="T6" fmla="*/ 350 w 362"/>
                <a:gd name="T7" fmla="*/ 1542 h 2368"/>
                <a:gd name="T8" fmla="*/ 342 w 362"/>
                <a:gd name="T9" fmla="*/ 1422 h 2368"/>
                <a:gd name="T10" fmla="*/ 340 w 362"/>
                <a:gd name="T11" fmla="*/ 1380 h 2368"/>
                <a:gd name="T12" fmla="*/ 342 w 362"/>
                <a:gd name="T13" fmla="*/ 1314 h 2368"/>
                <a:gd name="T14" fmla="*/ 336 w 362"/>
                <a:gd name="T15" fmla="*/ 1154 h 2368"/>
                <a:gd name="T16" fmla="*/ 332 w 362"/>
                <a:gd name="T17" fmla="*/ 1126 h 2368"/>
                <a:gd name="T18" fmla="*/ 322 w 362"/>
                <a:gd name="T19" fmla="*/ 932 h 2368"/>
                <a:gd name="T20" fmla="*/ 320 w 362"/>
                <a:gd name="T21" fmla="*/ 826 h 2368"/>
                <a:gd name="T22" fmla="*/ 316 w 362"/>
                <a:gd name="T23" fmla="*/ 714 h 2368"/>
                <a:gd name="T24" fmla="*/ 306 w 362"/>
                <a:gd name="T25" fmla="*/ 574 h 2368"/>
                <a:gd name="T26" fmla="*/ 304 w 362"/>
                <a:gd name="T27" fmla="*/ 546 h 2368"/>
                <a:gd name="T28" fmla="*/ 304 w 362"/>
                <a:gd name="T29" fmla="*/ 474 h 2368"/>
                <a:gd name="T30" fmla="*/ 290 w 362"/>
                <a:gd name="T31" fmla="*/ 268 h 2368"/>
                <a:gd name="T32" fmla="*/ 274 w 362"/>
                <a:gd name="T33" fmla="*/ 14 h 2368"/>
                <a:gd name="T34" fmla="*/ 250 w 362"/>
                <a:gd name="T35" fmla="*/ 4 h 2368"/>
                <a:gd name="T36" fmla="*/ 230 w 362"/>
                <a:gd name="T37" fmla="*/ 50 h 2368"/>
                <a:gd name="T38" fmla="*/ 198 w 362"/>
                <a:gd name="T39" fmla="*/ 116 h 2368"/>
                <a:gd name="T40" fmla="*/ 170 w 362"/>
                <a:gd name="T41" fmla="*/ 180 h 2368"/>
                <a:gd name="T42" fmla="*/ 184 w 362"/>
                <a:gd name="T43" fmla="*/ 162 h 2368"/>
                <a:gd name="T44" fmla="*/ 206 w 362"/>
                <a:gd name="T45" fmla="*/ 100 h 2368"/>
                <a:gd name="T46" fmla="*/ 266 w 362"/>
                <a:gd name="T47" fmla="*/ 16 h 2368"/>
                <a:gd name="T48" fmla="*/ 270 w 362"/>
                <a:gd name="T49" fmla="*/ 106 h 2368"/>
                <a:gd name="T50" fmla="*/ 224 w 362"/>
                <a:gd name="T51" fmla="*/ 86 h 2368"/>
                <a:gd name="T52" fmla="*/ 12 w 362"/>
                <a:gd name="T53" fmla="*/ 508 h 2368"/>
                <a:gd name="T54" fmla="*/ 54 w 362"/>
                <a:gd name="T55" fmla="*/ 536 h 2368"/>
                <a:gd name="T56" fmla="*/ 116 w 362"/>
                <a:gd name="T57" fmla="*/ 632 h 2368"/>
                <a:gd name="T58" fmla="*/ 114 w 362"/>
                <a:gd name="T59" fmla="*/ 674 h 2368"/>
                <a:gd name="T60" fmla="*/ 98 w 362"/>
                <a:gd name="T61" fmla="*/ 858 h 2368"/>
                <a:gd name="T62" fmla="*/ 88 w 362"/>
                <a:gd name="T63" fmla="*/ 958 h 2368"/>
                <a:gd name="T64" fmla="*/ 78 w 362"/>
                <a:gd name="T65" fmla="*/ 1078 h 2368"/>
                <a:gd name="T66" fmla="*/ 66 w 362"/>
                <a:gd name="T67" fmla="*/ 1208 h 2368"/>
                <a:gd name="T68" fmla="*/ 64 w 362"/>
                <a:gd name="T69" fmla="*/ 1266 h 2368"/>
                <a:gd name="T70" fmla="*/ 58 w 362"/>
                <a:gd name="T71" fmla="*/ 1332 h 2368"/>
                <a:gd name="T72" fmla="*/ 52 w 362"/>
                <a:gd name="T73" fmla="*/ 1418 h 2368"/>
                <a:gd name="T74" fmla="*/ 46 w 362"/>
                <a:gd name="T75" fmla="*/ 1490 h 2368"/>
                <a:gd name="T76" fmla="*/ 48 w 362"/>
                <a:gd name="T77" fmla="*/ 1536 h 2368"/>
                <a:gd name="T78" fmla="*/ 30 w 362"/>
                <a:gd name="T79" fmla="*/ 1704 h 2368"/>
                <a:gd name="T80" fmla="*/ 24 w 362"/>
                <a:gd name="T81" fmla="*/ 1848 h 2368"/>
                <a:gd name="T82" fmla="*/ 18 w 362"/>
                <a:gd name="T83" fmla="*/ 1914 h 2368"/>
                <a:gd name="T84" fmla="*/ 8 w 362"/>
                <a:gd name="T85" fmla="*/ 2042 h 2368"/>
                <a:gd name="T86" fmla="*/ 2 w 362"/>
                <a:gd name="T87" fmla="*/ 2194 h 2368"/>
                <a:gd name="T88" fmla="*/ 2 w 362"/>
                <a:gd name="T89" fmla="*/ 2346 h 2368"/>
                <a:gd name="T90" fmla="*/ 36 w 362"/>
                <a:gd name="T91" fmla="*/ 2364 h 2368"/>
                <a:gd name="T92" fmla="*/ 176 w 362"/>
                <a:gd name="T93" fmla="*/ 2348 h 2368"/>
                <a:gd name="T94" fmla="*/ 284 w 362"/>
                <a:gd name="T95" fmla="*/ 2336 h 2368"/>
                <a:gd name="T96" fmla="*/ 350 w 362"/>
                <a:gd name="T97" fmla="*/ 2324 h 2368"/>
                <a:gd name="T98" fmla="*/ 360 w 362"/>
                <a:gd name="T99" fmla="*/ 2184 h 2368"/>
                <a:gd name="T100" fmla="*/ 362 w 362"/>
                <a:gd name="T101" fmla="*/ 2120 h 2368"/>
                <a:gd name="T102" fmla="*/ 306 w 362"/>
                <a:gd name="T103" fmla="*/ 828 h 2368"/>
                <a:gd name="T104" fmla="*/ 300 w 362"/>
                <a:gd name="T105" fmla="*/ 714 h 2368"/>
                <a:gd name="T106" fmla="*/ 338 w 362"/>
                <a:gd name="T107" fmla="*/ 1670 h 2368"/>
                <a:gd name="T108" fmla="*/ 330 w 362"/>
                <a:gd name="T109" fmla="*/ 1458 h 2368"/>
                <a:gd name="T110" fmla="*/ 322 w 362"/>
                <a:gd name="T111" fmla="*/ 1222 h 2368"/>
                <a:gd name="T112" fmla="*/ 306 w 362"/>
                <a:gd name="T113" fmla="*/ 700 h 2368"/>
                <a:gd name="T114" fmla="*/ 298 w 362"/>
                <a:gd name="T115" fmla="*/ 656 h 2368"/>
                <a:gd name="T116" fmla="*/ 296 w 362"/>
                <a:gd name="T117" fmla="*/ 622 h 2368"/>
                <a:gd name="T118" fmla="*/ 286 w 362"/>
                <a:gd name="T119" fmla="*/ 266 h 2368"/>
                <a:gd name="T120" fmla="*/ 276 w 362"/>
                <a:gd name="T121" fmla="*/ 220 h 2368"/>
                <a:gd name="T122" fmla="*/ 278 w 362"/>
                <a:gd name="T123" fmla="*/ 198 h 2368"/>
                <a:gd name="T124" fmla="*/ 278 w 362"/>
                <a:gd name="T125" fmla="*/ 182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2" h="2368">
                  <a:moveTo>
                    <a:pt x="360" y="2070"/>
                  </a:moveTo>
                  <a:lnTo>
                    <a:pt x="362" y="2072"/>
                  </a:lnTo>
                  <a:lnTo>
                    <a:pt x="362" y="2072"/>
                  </a:lnTo>
                  <a:lnTo>
                    <a:pt x="360" y="2020"/>
                  </a:lnTo>
                  <a:lnTo>
                    <a:pt x="360" y="1970"/>
                  </a:lnTo>
                  <a:lnTo>
                    <a:pt x="358" y="1920"/>
                  </a:lnTo>
                  <a:lnTo>
                    <a:pt x="356" y="1872"/>
                  </a:lnTo>
                  <a:lnTo>
                    <a:pt x="356" y="1872"/>
                  </a:lnTo>
                  <a:lnTo>
                    <a:pt x="354" y="1840"/>
                  </a:lnTo>
                  <a:lnTo>
                    <a:pt x="354" y="1806"/>
                  </a:lnTo>
                  <a:lnTo>
                    <a:pt x="356" y="1768"/>
                  </a:lnTo>
                  <a:lnTo>
                    <a:pt x="354" y="1734"/>
                  </a:lnTo>
                  <a:lnTo>
                    <a:pt x="354" y="1734"/>
                  </a:lnTo>
                  <a:lnTo>
                    <a:pt x="354" y="1732"/>
                  </a:lnTo>
                  <a:lnTo>
                    <a:pt x="352" y="1732"/>
                  </a:lnTo>
                  <a:lnTo>
                    <a:pt x="352" y="1738"/>
                  </a:lnTo>
                  <a:lnTo>
                    <a:pt x="350" y="1742"/>
                  </a:lnTo>
                  <a:lnTo>
                    <a:pt x="350" y="1738"/>
                  </a:lnTo>
                  <a:lnTo>
                    <a:pt x="350" y="1738"/>
                  </a:lnTo>
                  <a:lnTo>
                    <a:pt x="352" y="1726"/>
                  </a:lnTo>
                  <a:lnTo>
                    <a:pt x="352" y="1714"/>
                  </a:lnTo>
                  <a:lnTo>
                    <a:pt x="352" y="1682"/>
                  </a:lnTo>
                  <a:lnTo>
                    <a:pt x="350" y="1648"/>
                  </a:lnTo>
                  <a:lnTo>
                    <a:pt x="350" y="1632"/>
                  </a:lnTo>
                  <a:lnTo>
                    <a:pt x="352" y="1616"/>
                  </a:lnTo>
                  <a:lnTo>
                    <a:pt x="350" y="1632"/>
                  </a:lnTo>
                  <a:lnTo>
                    <a:pt x="348" y="1608"/>
                  </a:lnTo>
                  <a:lnTo>
                    <a:pt x="348" y="1608"/>
                  </a:lnTo>
                  <a:lnTo>
                    <a:pt x="350" y="1606"/>
                  </a:lnTo>
                  <a:lnTo>
                    <a:pt x="352" y="1598"/>
                  </a:lnTo>
                  <a:lnTo>
                    <a:pt x="352" y="1598"/>
                  </a:lnTo>
                  <a:lnTo>
                    <a:pt x="350" y="1572"/>
                  </a:lnTo>
                  <a:lnTo>
                    <a:pt x="348" y="1552"/>
                  </a:lnTo>
                  <a:lnTo>
                    <a:pt x="348" y="1552"/>
                  </a:lnTo>
                  <a:lnTo>
                    <a:pt x="346" y="1554"/>
                  </a:lnTo>
                  <a:lnTo>
                    <a:pt x="344" y="1554"/>
                  </a:lnTo>
                  <a:lnTo>
                    <a:pt x="344" y="1550"/>
                  </a:lnTo>
                  <a:lnTo>
                    <a:pt x="344" y="1536"/>
                  </a:lnTo>
                  <a:lnTo>
                    <a:pt x="350" y="1542"/>
                  </a:lnTo>
                  <a:lnTo>
                    <a:pt x="350" y="1542"/>
                  </a:lnTo>
                  <a:lnTo>
                    <a:pt x="348" y="1520"/>
                  </a:lnTo>
                  <a:lnTo>
                    <a:pt x="348" y="1496"/>
                  </a:lnTo>
                  <a:lnTo>
                    <a:pt x="348" y="1474"/>
                  </a:lnTo>
                  <a:lnTo>
                    <a:pt x="346" y="1456"/>
                  </a:lnTo>
                  <a:lnTo>
                    <a:pt x="346" y="1456"/>
                  </a:lnTo>
                  <a:lnTo>
                    <a:pt x="346" y="1462"/>
                  </a:lnTo>
                  <a:lnTo>
                    <a:pt x="346" y="1462"/>
                  </a:lnTo>
                  <a:lnTo>
                    <a:pt x="344" y="1458"/>
                  </a:lnTo>
                  <a:lnTo>
                    <a:pt x="344" y="1446"/>
                  </a:lnTo>
                  <a:lnTo>
                    <a:pt x="342" y="1422"/>
                  </a:lnTo>
                  <a:lnTo>
                    <a:pt x="346" y="1426"/>
                  </a:lnTo>
                  <a:lnTo>
                    <a:pt x="346" y="1426"/>
                  </a:lnTo>
                  <a:lnTo>
                    <a:pt x="344" y="1414"/>
                  </a:lnTo>
                  <a:lnTo>
                    <a:pt x="344" y="1410"/>
                  </a:lnTo>
                  <a:lnTo>
                    <a:pt x="342" y="1404"/>
                  </a:lnTo>
                  <a:lnTo>
                    <a:pt x="340" y="1394"/>
                  </a:lnTo>
                  <a:lnTo>
                    <a:pt x="344" y="1394"/>
                  </a:lnTo>
                  <a:lnTo>
                    <a:pt x="344" y="1394"/>
                  </a:lnTo>
                  <a:lnTo>
                    <a:pt x="342" y="1388"/>
                  </a:lnTo>
                  <a:lnTo>
                    <a:pt x="340" y="1380"/>
                  </a:lnTo>
                  <a:lnTo>
                    <a:pt x="342" y="1346"/>
                  </a:lnTo>
                  <a:lnTo>
                    <a:pt x="342" y="1350"/>
                  </a:lnTo>
                  <a:lnTo>
                    <a:pt x="342" y="1350"/>
                  </a:lnTo>
                  <a:lnTo>
                    <a:pt x="340" y="1332"/>
                  </a:lnTo>
                  <a:lnTo>
                    <a:pt x="340" y="1322"/>
                  </a:lnTo>
                  <a:lnTo>
                    <a:pt x="340" y="1310"/>
                  </a:lnTo>
                  <a:lnTo>
                    <a:pt x="340" y="1310"/>
                  </a:lnTo>
                  <a:lnTo>
                    <a:pt x="342" y="1316"/>
                  </a:lnTo>
                  <a:lnTo>
                    <a:pt x="342" y="1314"/>
                  </a:lnTo>
                  <a:lnTo>
                    <a:pt x="342" y="1314"/>
                  </a:lnTo>
                  <a:lnTo>
                    <a:pt x="340" y="1302"/>
                  </a:lnTo>
                  <a:lnTo>
                    <a:pt x="340" y="1294"/>
                  </a:lnTo>
                  <a:lnTo>
                    <a:pt x="340" y="1290"/>
                  </a:lnTo>
                  <a:lnTo>
                    <a:pt x="338" y="1288"/>
                  </a:lnTo>
                  <a:lnTo>
                    <a:pt x="338" y="1288"/>
                  </a:lnTo>
                  <a:lnTo>
                    <a:pt x="340" y="1262"/>
                  </a:lnTo>
                  <a:lnTo>
                    <a:pt x="340" y="1226"/>
                  </a:lnTo>
                  <a:lnTo>
                    <a:pt x="338" y="1150"/>
                  </a:lnTo>
                  <a:lnTo>
                    <a:pt x="336" y="1154"/>
                  </a:lnTo>
                  <a:lnTo>
                    <a:pt x="336" y="1154"/>
                  </a:lnTo>
                  <a:lnTo>
                    <a:pt x="334" y="1166"/>
                  </a:lnTo>
                  <a:lnTo>
                    <a:pt x="334" y="1168"/>
                  </a:lnTo>
                  <a:lnTo>
                    <a:pt x="332" y="1168"/>
                  </a:lnTo>
                  <a:lnTo>
                    <a:pt x="330" y="1168"/>
                  </a:lnTo>
                  <a:lnTo>
                    <a:pt x="330" y="1168"/>
                  </a:lnTo>
                  <a:lnTo>
                    <a:pt x="328" y="1170"/>
                  </a:lnTo>
                  <a:lnTo>
                    <a:pt x="328" y="1170"/>
                  </a:lnTo>
                  <a:lnTo>
                    <a:pt x="328" y="1146"/>
                  </a:lnTo>
                  <a:lnTo>
                    <a:pt x="330" y="1134"/>
                  </a:lnTo>
                  <a:lnTo>
                    <a:pt x="332" y="1126"/>
                  </a:lnTo>
                  <a:lnTo>
                    <a:pt x="332" y="1110"/>
                  </a:lnTo>
                  <a:lnTo>
                    <a:pt x="332" y="1110"/>
                  </a:lnTo>
                  <a:lnTo>
                    <a:pt x="330" y="1062"/>
                  </a:lnTo>
                  <a:lnTo>
                    <a:pt x="328" y="1008"/>
                  </a:lnTo>
                  <a:lnTo>
                    <a:pt x="326" y="960"/>
                  </a:lnTo>
                  <a:lnTo>
                    <a:pt x="326" y="940"/>
                  </a:lnTo>
                  <a:lnTo>
                    <a:pt x="324" y="922"/>
                  </a:lnTo>
                  <a:lnTo>
                    <a:pt x="324" y="922"/>
                  </a:lnTo>
                  <a:lnTo>
                    <a:pt x="322" y="930"/>
                  </a:lnTo>
                  <a:lnTo>
                    <a:pt x="322" y="932"/>
                  </a:lnTo>
                  <a:lnTo>
                    <a:pt x="322" y="932"/>
                  </a:lnTo>
                  <a:lnTo>
                    <a:pt x="318" y="916"/>
                  </a:lnTo>
                  <a:lnTo>
                    <a:pt x="318" y="916"/>
                  </a:lnTo>
                  <a:lnTo>
                    <a:pt x="320" y="910"/>
                  </a:lnTo>
                  <a:lnTo>
                    <a:pt x="322" y="910"/>
                  </a:lnTo>
                  <a:lnTo>
                    <a:pt x="322" y="912"/>
                  </a:lnTo>
                  <a:lnTo>
                    <a:pt x="324" y="906"/>
                  </a:lnTo>
                  <a:lnTo>
                    <a:pt x="324" y="906"/>
                  </a:lnTo>
                  <a:lnTo>
                    <a:pt x="322" y="868"/>
                  </a:lnTo>
                  <a:lnTo>
                    <a:pt x="320" y="826"/>
                  </a:lnTo>
                  <a:lnTo>
                    <a:pt x="320" y="786"/>
                  </a:lnTo>
                  <a:lnTo>
                    <a:pt x="318" y="752"/>
                  </a:lnTo>
                  <a:lnTo>
                    <a:pt x="318" y="752"/>
                  </a:lnTo>
                  <a:lnTo>
                    <a:pt x="316" y="764"/>
                  </a:lnTo>
                  <a:lnTo>
                    <a:pt x="316" y="770"/>
                  </a:lnTo>
                  <a:lnTo>
                    <a:pt x="314" y="770"/>
                  </a:lnTo>
                  <a:lnTo>
                    <a:pt x="314" y="770"/>
                  </a:lnTo>
                  <a:lnTo>
                    <a:pt x="316" y="744"/>
                  </a:lnTo>
                  <a:lnTo>
                    <a:pt x="318" y="730"/>
                  </a:lnTo>
                  <a:lnTo>
                    <a:pt x="316" y="714"/>
                  </a:lnTo>
                  <a:lnTo>
                    <a:pt x="316" y="714"/>
                  </a:lnTo>
                  <a:lnTo>
                    <a:pt x="314" y="718"/>
                  </a:lnTo>
                  <a:lnTo>
                    <a:pt x="314" y="718"/>
                  </a:lnTo>
                  <a:lnTo>
                    <a:pt x="316" y="704"/>
                  </a:lnTo>
                  <a:lnTo>
                    <a:pt x="316" y="688"/>
                  </a:lnTo>
                  <a:lnTo>
                    <a:pt x="312" y="656"/>
                  </a:lnTo>
                  <a:lnTo>
                    <a:pt x="308" y="618"/>
                  </a:lnTo>
                  <a:lnTo>
                    <a:pt x="308" y="598"/>
                  </a:lnTo>
                  <a:lnTo>
                    <a:pt x="312" y="578"/>
                  </a:lnTo>
                  <a:lnTo>
                    <a:pt x="306" y="574"/>
                  </a:lnTo>
                  <a:lnTo>
                    <a:pt x="310" y="592"/>
                  </a:lnTo>
                  <a:lnTo>
                    <a:pt x="310" y="592"/>
                  </a:lnTo>
                  <a:lnTo>
                    <a:pt x="306" y="586"/>
                  </a:lnTo>
                  <a:lnTo>
                    <a:pt x="304" y="584"/>
                  </a:lnTo>
                  <a:lnTo>
                    <a:pt x="302" y="582"/>
                  </a:lnTo>
                  <a:lnTo>
                    <a:pt x="300" y="576"/>
                  </a:lnTo>
                  <a:lnTo>
                    <a:pt x="300" y="576"/>
                  </a:lnTo>
                  <a:lnTo>
                    <a:pt x="302" y="554"/>
                  </a:lnTo>
                  <a:lnTo>
                    <a:pt x="304" y="546"/>
                  </a:lnTo>
                  <a:lnTo>
                    <a:pt x="304" y="546"/>
                  </a:lnTo>
                  <a:lnTo>
                    <a:pt x="306" y="548"/>
                  </a:lnTo>
                  <a:lnTo>
                    <a:pt x="304" y="558"/>
                  </a:lnTo>
                  <a:lnTo>
                    <a:pt x="304" y="558"/>
                  </a:lnTo>
                  <a:lnTo>
                    <a:pt x="306" y="550"/>
                  </a:lnTo>
                  <a:lnTo>
                    <a:pt x="306" y="540"/>
                  </a:lnTo>
                  <a:lnTo>
                    <a:pt x="306" y="516"/>
                  </a:lnTo>
                  <a:lnTo>
                    <a:pt x="304" y="494"/>
                  </a:lnTo>
                  <a:lnTo>
                    <a:pt x="304" y="482"/>
                  </a:lnTo>
                  <a:lnTo>
                    <a:pt x="304" y="474"/>
                  </a:lnTo>
                  <a:lnTo>
                    <a:pt x="304" y="474"/>
                  </a:lnTo>
                  <a:lnTo>
                    <a:pt x="300" y="404"/>
                  </a:lnTo>
                  <a:lnTo>
                    <a:pt x="296" y="344"/>
                  </a:lnTo>
                  <a:lnTo>
                    <a:pt x="296" y="344"/>
                  </a:lnTo>
                  <a:lnTo>
                    <a:pt x="294" y="348"/>
                  </a:lnTo>
                  <a:lnTo>
                    <a:pt x="294" y="348"/>
                  </a:lnTo>
                  <a:lnTo>
                    <a:pt x="294" y="348"/>
                  </a:lnTo>
                  <a:lnTo>
                    <a:pt x="294" y="348"/>
                  </a:lnTo>
                  <a:lnTo>
                    <a:pt x="296" y="326"/>
                  </a:lnTo>
                  <a:lnTo>
                    <a:pt x="294" y="296"/>
                  </a:lnTo>
                  <a:lnTo>
                    <a:pt x="290" y="268"/>
                  </a:lnTo>
                  <a:lnTo>
                    <a:pt x="288" y="250"/>
                  </a:lnTo>
                  <a:lnTo>
                    <a:pt x="288" y="250"/>
                  </a:lnTo>
                  <a:lnTo>
                    <a:pt x="290" y="222"/>
                  </a:lnTo>
                  <a:lnTo>
                    <a:pt x="290" y="230"/>
                  </a:lnTo>
                  <a:lnTo>
                    <a:pt x="290" y="230"/>
                  </a:lnTo>
                  <a:lnTo>
                    <a:pt x="280" y="92"/>
                  </a:lnTo>
                  <a:lnTo>
                    <a:pt x="280" y="9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14"/>
                  </a:lnTo>
                  <a:lnTo>
                    <a:pt x="274" y="10"/>
                  </a:lnTo>
                  <a:lnTo>
                    <a:pt x="274" y="10"/>
                  </a:lnTo>
                  <a:lnTo>
                    <a:pt x="272" y="8"/>
                  </a:lnTo>
                  <a:lnTo>
                    <a:pt x="268" y="4"/>
                  </a:lnTo>
                  <a:lnTo>
                    <a:pt x="268" y="4"/>
                  </a:lnTo>
                  <a:lnTo>
                    <a:pt x="262" y="0"/>
                  </a:lnTo>
                  <a:lnTo>
                    <a:pt x="256" y="2"/>
                  </a:lnTo>
                  <a:lnTo>
                    <a:pt x="252" y="4"/>
                  </a:lnTo>
                  <a:lnTo>
                    <a:pt x="250" y="4"/>
                  </a:lnTo>
                  <a:lnTo>
                    <a:pt x="250" y="4"/>
                  </a:lnTo>
                  <a:lnTo>
                    <a:pt x="250" y="6"/>
                  </a:lnTo>
                  <a:lnTo>
                    <a:pt x="246" y="12"/>
                  </a:lnTo>
                  <a:lnTo>
                    <a:pt x="238" y="26"/>
                  </a:lnTo>
                  <a:lnTo>
                    <a:pt x="222" y="56"/>
                  </a:lnTo>
                  <a:lnTo>
                    <a:pt x="222" y="56"/>
                  </a:lnTo>
                  <a:lnTo>
                    <a:pt x="222" y="60"/>
                  </a:lnTo>
                  <a:lnTo>
                    <a:pt x="226" y="54"/>
                  </a:lnTo>
                  <a:lnTo>
                    <a:pt x="230" y="48"/>
                  </a:lnTo>
                  <a:lnTo>
                    <a:pt x="230" y="48"/>
                  </a:lnTo>
                  <a:lnTo>
                    <a:pt x="230" y="50"/>
                  </a:lnTo>
                  <a:lnTo>
                    <a:pt x="230" y="50"/>
                  </a:lnTo>
                  <a:lnTo>
                    <a:pt x="222" y="62"/>
                  </a:lnTo>
                  <a:lnTo>
                    <a:pt x="216" y="74"/>
                  </a:lnTo>
                  <a:lnTo>
                    <a:pt x="202" y="100"/>
                  </a:lnTo>
                  <a:lnTo>
                    <a:pt x="202" y="100"/>
                  </a:lnTo>
                  <a:lnTo>
                    <a:pt x="204" y="98"/>
                  </a:lnTo>
                  <a:lnTo>
                    <a:pt x="206" y="98"/>
                  </a:lnTo>
                  <a:lnTo>
                    <a:pt x="202" y="106"/>
                  </a:lnTo>
                  <a:lnTo>
                    <a:pt x="200" y="114"/>
                  </a:lnTo>
                  <a:lnTo>
                    <a:pt x="198" y="116"/>
                  </a:lnTo>
                  <a:lnTo>
                    <a:pt x="200" y="118"/>
                  </a:lnTo>
                  <a:lnTo>
                    <a:pt x="184" y="146"/>
                  </a:lnTo>
                  <a:lnTo>
                    <a:pt x="184" y="152"/>
                  </a:lnTo>
                  <a:lnTo>
                    <a:pt x="174" y="168"/>
                  </a:lnTo>
                  <a:lnTo>
                    <a:pt x="174" y="168"/>
                  </a:lnTo>
                  <a:lnTo>
                    <a:pt x="172" y="170"/>
                  </a:lnTo>
                  <a:lnTo>
                    <a:pt x="174" y="172"/>
                  </a:lnTo>
                  <a:lnTo>
                    <a:pt x="174" y="174"/>
                  </a:lnTo>
                  <a:lnTo>
                    <a:pt x="170" y="180"/>
                  </a:lnTo>
                  <a:lnTo>
                    <a:pt x="170" y="180"/>
                  </a:lnTo>
                  <a:lnTo>
                    <a:pt x="162" y="190"/>
                  </a:lnTo>
                  <a:lnTo>
                    <a:pt x="156" y="206"/>
                  </a:lnTo>
                  <a:lnTo>
                    <a:pt x="156" y="206"/>
                  </a:lnTo>
                  <a:lnTo>
                    <a:pt x="174" y="178"/>
                  </a:lnTo>
                  <a:lnTo>
                    <a:pt x="182" y="164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90" y="144"/>
                  </a:lnTo>
                  <a:lnTo>
                    <a:pt x="190" y="148"/>
                  </a:lnTo>
                  <a:lnTo>
                    <a:pt x="184" y="162"/>
                  </a:lnTo>
                  <a:lnTo>
                    <a:pt x="184" y="162"/>
                  </a:lnTo>
                  <a:lnTo>
                    <a:pt x="196" y="138"/>
                  </a:lnTo>
                  <a:lnTo>
                    <a:pt x="212" y="108"/>
                  </a:lnTo>
                  <a:lnTo>
                    <a:pt x="202" y="118"/>
                  </a:lnTo>
                  <a:lnTo>
                    <a:pt x="202" y="118"/>
                  </a:lnTo>
                  <a:lnTo>
                    <a:pt x="210" y="100"/>
                  </a:lnTo>
                  <a:lnTo>
                    <a:pt x="208" y="102"/>
                  </a:lnTo>
                  <a:lnTo>
                    <a:pt x="204" y="106"/>
                  </a:lnTo>
                  <a:lnTo>
                    <a:pt x="204" y="106"/>
                  </a:lnTo>
                  <a:lnTo>
                    <a:pt x="206" y="100"/>
                  </a:lnTo>
                  <a:lnTo>
                    <a:pt x="228" y="64"/>
                  </a:lnTo>
                  <a:lnTo>
                    <a:pt x="228" y="60"/>
                  </a:lnTo>
                  <a:lnTo>
                    <a:pt x="228" y="60"/>
                  </a:lnTo>
                  <a:lnTo>
                    <a:pt x="246" y="28"/>
                  </a:lnTo>
                  <a:lnTo>
                    <a:pt x="246" y="28"/>
                  </a:lnTo>
                  <a:lnTo>
                    <a:pt x="256" y="12"/>
                  </a:lnTo>
                  <a:lnTo>
                    <a:pt x="256" y="12"/>
                  </a:lnTo>
                  <a:lnTo>
                    <a:pt x="264" y="14"/>
                  </a:lnTo>
                  <a:lnTo>
                    <a:pt x="266" y="14"/>
                  </a:lnTo>
                  <a:lnTo>
                    <a:pt x="266" y="16"/>
                  </a:lnTo>
                  <a:lnTo>
                    <a:pt x="264" y="20"/>
                  </a:lnTo>
                  <a:lnTo>
                    <a:pt x="264" y="22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6" y="30"/>
                  </a:lnTo>
                  <a:lnTo>
                    <a:pt x="266" y="38"/>
                  </a:lnTo>
                  <a:lnTo>
                    <a:pt x="268" y="38"/>
                  </a:lnTo>
                  <a:lnTo>
                    <a:pt x="268" y="70"/>
                  </a:lnTo>
                  <a:lnTo>
                    <a:pt x="268" y="66"/>
                  </a:lnTo>
                  <a:lnTo>
                    <a:pt x="270" y="106"/>
                  </a:lnTo>
                  <a:lnTo>
                    <a:pt x="272" y="100"/>
                  </a:lnTo>
                  <a:lnTo>
                    <a:pt x="272" y="100"/>
                  </a:lnTo>
                  <a:lnTo>
                    <a:pt x="272" y="128"/>
                  </a:lnTo>
                  <a:lnTo>
                    <a:pt x="272" y="152"/>
                  </a:lnTo>
                  <a:lnTo>
                    <a:pt x="272" y="152"/>
                  </a:lnTo>
                  <a:lnTo>
                    <a:pt x="264" y="48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2"/>
                  </a:lnTo>
                  <a:lnTo>
                    <a:pt x="224" y="86"/>
                  </a:lnTo>
                  <a:lnTo>
                    <a:pt x="154" y="234"/>
                  </a:lnTo>
                  <a:lnTo>
                    <a:pt x="78" y="390"/>
                  </a:lnTo>
                  <a:lnTo>
                    <a:pt x="48" y="448"/>
                  </a:lnTo>
                  <a:lnTo>
                    <a:pt x="28" y="486"/>
                  </a:lnTo>
                  <a:lnTo>
                    <a:pt x="28" y="486"/>
                  </a:lnTo>
                  <a:lnTo>
                    <a:pt x="22" y="486"/>
                  </a:lnTo>
                  <a:lnTo>
                    <a:pt x="16" y="490"/>
                  </a:lnTo>
                  <a:lnTo>
                    <a:pt x="14" y="494"/>
                  </a:lnTo>
                  <a:lnTo>
                    <a:pt x="12" y="500"/>
                  </a:lnTo>
                  <a:lnTo>
                    <a:pt x="12" y="508"/>
                  </a:lnTo>
                  <a:lnTo>
                    <a:pt x="14" y="518"/>
                  </a:lnTo>
                  <a:lnTo>
                    <a:pt x="14" y="518"/>
                  </a:lnTo>
                  <a:lnTo>
                    <a:pt x="28" y="530"/>
                  </a:lnTo>
                  <a:lnTo>
                    <a:pt x="40" y="534"/>
                  </a:lnTo>
                  <a:lnTo>
                    <a:pt x="50" y="538"/>
                  </a:lnTo>
                  <a:lnTo>
                    <a:pt x="56" y="538"/>
                  </a:lnTo>
                  <a:lnTo>
                    <a:pt x="56" y="538"/>
                  </a:lnTo>
                  <a:lnTo>
                    <a:pt x="54" y="536"/>
                  </a:lnTo>
                  <a:lnTo>
                    <a:pt x="52" y="536"/>
                  </a:lnTo>
                  <a:lnTo>
                    <a:pt x="54" y="536"/>
                  </a:lnTo>
                  <a:lnTo>
                    <a:pt x="54" y="53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26" y="540"/>
                  </a:lnTo>
                  <a:lnTo>
                    <a:pt x="126" y="540"/>
                  </a:lnTo>
                  <a:lnTo>
                    <a:pt x="122" y="560"/>
                  </a:lnTo>
                  <a:lnTo>
                    <a:pt x="118" y="582"/>
                  </a:lnTo>
                  <a:lnTo>
                    <a:pt x="118" y="582"/>
                  </a:lnTo>
                  <a:lnTo>
                    <a:pt x="118" y="606"/>
                  </a:lnTo>
                  <a:lnTo>
                    <a:pt x="116" y="632"/>
                  </a:lnTo>
                  <a:lnTo>
                    <a:pt x="116" y="632"/>
                  </a:lnTo>
                  <a:lnTo>
                    <a:pt x="116" y="628"/>
                  </a:lnTo>
                  <a:lnTo>
                    <a:pt x="116" y="628"/>
                  </a:lnTo>
                  <a:lnTo>
                    <a:pt x="118" y="628"/>
                  </a:lnTo>
                  <a:lnTo>
                    <a:pt x="118" y="628"/>
                  </a:lnTo>
                  <a:lnTo>
                    <a:pt x="116" y="640"/>
                  </a:lnTo>
                  <a:lnTo>
                    <a:pt x="114" y="648"/>
                  </a:lnTo>
                  <a:lnTo>
                    <a:pt x="110" y="668"/>
                  </a:lnTo>
                  <a:lnTo>
                    <a:pt x="114" y="674"/>
                  </a:lnTo>
                  <a:lnTo>
                    <a:pt x="114" y="674"/>
                  </a:lnTo>
                  <a:lnTo>
                    <a:pt x="108" y="722"/>
                  </a:lnTo>
                  <a:lnTo>
                    <a:pt x="104" y="760"/>
                  </a:lnTo>
                  <a:lnTo>
                    <a:pt x="104" y="762"/>
                  </a:lnTo>
                  <a:lnTo>
                    <a:pt x="104" y="762"/>
                  </a:lnTo>
                  <a:lnTo>
                    <a:pt x="102" y="798"/>
                  </a:lnTo>
                  <a:lnTo>
                    <a:pt x="100" y="816"/>
                  </a:lnTo>
                  <a:lnTo>
                    <a:pt x="96" y="832"/>
                  </a:lnTo>
                  <a:lnTo>
                    <a:pt x="96" y="832"/>
                  </a:lnTo>
                  <a:lnTo>
                    <a:pt x="98" y="844"/>
                  </a:lnTo>
                  <a:lnTo>
                    <a:pt x="98" y="858"/>
                  </a:lnTo>
                  <a:lnTo>
                    <a:pt x="98" y="858"/>
                  </a:lnTo>
                  <a:lnTo>
                    <a:pt x="96" y="860"/>
                  </a:lnTo>
                  <a:lnTo>
                    <a:pt x="94" y="866"/>
                  </a:lnTo>
                  <a:lnTo>
                    <a:pt x="94" y="882"/>
                  </a:lnTo>
                  <a:lnTo>
                    <a:pt x="92" y="902"/>
                  </a:lnTo>
                  <a:lnTo>
                    <a:pt x="90" y="912"/>
                  </a:lnTo>
                  <a:lnTo>
                    <a:pt x="88" y="918"/>
                  </a:lnTo>
                  <a:lnTo>
                    <a:pt x="90" y="950"/>
                  </a:lnTo>
                  <a:lnTo>
                    <a:pt x="90" y="950"/>
                  </a:lnTo>
                  <a:lnTo>
                    <a:pt x="88" y="958"/>
                  </a:lnTo>
                  <a:lnTo>
                    <a:pt x="86" y="974"/>
                  </a:lnTo>
                  <a:lnTo>
                    <a:pt x="82" y="1002"/>
                  </a:lnTo>
                  <a:lnTo>
                    <a:pt x="82" y="1002"/>
                  </a:lnTo>
                  <a:lnTo>
                    <a:pt x="82" y="1002"/>
                  </a:lnTo>
                  <a:lnTo>
                    <a:pt x="82" y="1002"/>
                  </a:lnTo>
                  <a:lnTo>
                    <a:pt x="84" y="1010"/>
                  </a:lnTo>
                  <a:lnTo>
                    <a:pt x="82" y="1038"/>
                  </a:lnTo>
                  <a:lnTo>
                    <a:pt x="82" y="1038"/>
                  </a:lnTo>
                  <a:lnTo>
                    <a:pt x="80" y="1056"/>
                  </a:lnTo>
                  <a:lnTo>
                    <a:pt x="78" y="1078"/>
                  </a:lnTo>
                  <a:lnTo>
                    <a:pt x="74" y="1096"/>
                  </a:lnTo>
                  <a:lnTo>
                    <a:pt x="76" y="1094"/>
                  </a:lnTo>
                  <a:lnTo>
                    <a:pt x="76" y="1094"/>
                  </a:lnTo>
                  <a:lnTo>
                    <a:pt x="72" y="1136"/>
                  </a:lnTo>
                  <a:lnTo>
                    <a:pt x="70" y="1156"/>
                  </a:lnTo>
                  <a:lnTo>
                    <a:pt x="72" y="1162"/>
                  </a:lnTo>
                  <a:lnTo>
                    <a:pt x="72" y="1166"/>
                  </a:lnTo>
                  <a:lnTo>
                    <a:pt x="72" y="1166"/>
                  </a:lnTo>
                  <a:lnTo>
                    <a:pt x="70" y="1190"/>
                  </a:lnTo>
                  <a:lnTo>
                    <a:pt x="66" y="1208"/>
                  </a:lnTo>
                  <a:lnTo>
                    <a:pt x="66" y="1236"/>
                  </a:lnTo>
                  <a:lnTo>
                    <a:pt x="66" y="1232"/>
                  </a:lnTo>
                  <a:lnTo>
                    <a:pt x="66" y="1232"/>
                  </a:lnTo>
                  <a:lnTo>
                    <a:pt x="68" y="1232"/>
                  </a:lnTo>
                  <a:lnTo>
                    <a:pt x="68" y="1236"/>
                  </a:lnTo>
                  <a:lnTo>
                    <a:pt x="66" y="1248"/>
                  </a:lnTo>
                  <a:lnTo>
                    <a:pt x="66" y="1262"/>
                  </a:lnTo>
                  <a:lnTo>
                    <a:pt x="64" y="1276"/>
                  </a:lnTo>
                  <a:lnTo>
                    <a:pt x="64" y="1266"/>
                  </a:lnTo>
                  <a:lnTo>
                    <a:pt x="64" y="1266"/>
                  </a:lnTo>
                  <a:lnTo>
                    <a:pt x="60" y="1284"/>
                  </a:lnTo>
                  <a:lnTo>
                    <a:pt x="62" y="1280"/>
                  </a:lnTo>
                  <a:lnTo>
                    <a:pt x="62" y="1280"/>
                  </a:lnTo>
                  <a:lnTo>
                    <a:pt x="60" y="1292"/>
                  </a:lnTo>
                  <a:lnTo>
                    <a:pt x="58" y="1302"/>
                  </a:lnTo>
                  <a:lnTo>
                    <a:pt x="58" y="1302"/>
                  </a:lnTo>
                  <a:lnTo>
                    <a:pt x="58" y="1302"/>
                  </a:lnTo>
                  <a:lnTo>
                    <a:pt x="58" y="1304"/>
                  </a:lnTo>
                  <a:lnTo>
                    <a:pt x="60" y="1310"/>
                  </a:lnTo>
                  <a:lnTo>
                    <a:pt x="58" y="1332"/>
                  </a:lnTo>
                  <a:lnTo>
                    <a:pt x="58" y="1332"/>
                  </a:lnTo>
                  <a:lnTo>
                    <a:pt x="58" y="1326"/>
                  </a:lnTo>
                  <a:lnTo>
                    <a:pt x="58" y="1328"/>
                  </a:lnTo>
                  <a:lnTo>
                    <a:pt x="56" y="1332"/>
                  </a:lnTo>
                  <a:lnTo>
                    <a:pt x="56" y="1332"/>
                  </a:lnTo>
                  <a:lnTo>
                    <a:pt x="56" y="1342"/>
                  </a:lnTo>
                  <a:lnTo>
                    <a:pt x="56" y="1364"/>
                  </a:lnTo>
                  <a:lnTo>
                    <a:pt x="56" y="1390"/>
                  </a:lnTo>
                  <a:lnTo>
                    <a:pt x="52" y="1418"/>
                  </a:lnTo>
                  <a:lnTo>
                    <a:pt x="52" y="1418"/>
                  </a:lnTo>
                  <a:lnTo>
                    <a:pt x="50" y="1424"/>
                  </a:lnTo>
                  <a:lnTo>
                    <a:pt x="50" y="1426"/>
                  </a:lnTo>
                  <a:lnTo>
                    <a:pt x="48" y="1426"/>
                  </a:lnTo>
                  <a:lnTo>
                    <a:pt x="48" y="1426"/>
                  </a:lnTo>
                  <a:lnTo>
                    <a:pt x="48" y="1446"/>
                  </a:lnTo>
                  <a:lnTo>
                    <a:pt x="46" y="1468"/>
                  </a:lnTo>
                  <a:lnTo>
                    <a:pt x="44" y="1488"/>
                  </a:lnTo>
                  <a:lnTo>
                    <a:pt x="42" y="1502"/>
                  </a:lnTo>
                  <a:lnTo>
                    <a:pt x="42" y="1502"/>
                  </a:lnTo>
                  <a:lnTo>
                    <a:pt x="46" y="1490"/>
                  </a:lnTo>
                  <a:lnTo>
                    <a:pt x="48" y="1488"/>
                  </a:lnTo>
                  <a:lnTo>
                    <a:pt x="48" y="1488"/>
                  </a:lnTo>
                  <a:lnTo>
                    <a:pt x="46" y="1510"/>
                  </a:lnTo>
                  <a:lnTo>
                    <a:pt x="42" y="1530"/>
                  </a:lnTo>
                  <a:lnTo>
                    <a:pt x="42" y="1530"/>
                  </a:lnTo>
                  <a:lnTo>
                    <a:pt x="42" y="1538"/>
                  </a:lnTo>
                  <a:lnTo>
                    <a:pt x="44" y="1538"/>
                  </a:lnTo>
                  <a:lnTo>
                    <a:pt x="46" y="1534"/>
                  </a:lnTo>
                  <a:lnTo>
                    <a:pt x="48" y="1534"/>
                  </a:lnTo>
                  <a:lnTo>
                    <a:pt x="48" y="1536"/>
                  </a:lnTo>
                  <a:lnTo>
                    <a:pt x="48" y="1536"/>
                  </a:lnTo>
                  <a:lnTo>
                    <a:pt x="46" y="1550"/>
                  </a:lnTo>
                  <a:lnTo>
                    <a:pt x="46" y="1552"/>
                  </a:lnTo>
                  <a:lnTo>
                    <a:pt x="44" y="1550"/>
                  </a:lnTo>
                  <a:lnTo>
                    <a:pt x="44" y="1550"/>
                  </a:lnTo>
                  <a:lnTo>
                    <a:pt x="42" y="1550"/>
                  </a:lnTo>
                  <a:lnTo>
                    <a:pt x="42" y="1560"/>
                  </a:lnTo>
                  <a:lnTo>
                    <a:pt x="42" y="1560"/>
                  </a:lnTo>
                  <a:lnTo>
                    <a:pt x="36" y="1632"/>
                  </a:lnTo>
                  <a:lnTo>
                    <a:pt x="30" y="1704"/>
                  </a:lnTo>
                  <a:lnTo>
                    <a:pt x="24" y="1774"/>
                  </a:lnTo>
                  <a:lnTo>
                    <a:pt x="22" y="1804"/>
                  </a:lnTo>
                  <a:lnTo>
                    <a:pt x="22" y="1834"/>
                  </a:lnTo>
                  <a:lnTo>
                    <a:pt x="22" y="1834"/>
                  </a:lnTo>
                  <a:lnTo>
                    <a:pt x="22" y="1832"/>
                  </a:lnTo>
                  <a:lnTo>
                    <a:pt x="24" y="1832"/>
                  </a:lnTo>
                  <a:lnTo>
                    <a:pt x="24" y="1834"/>
                  </a:lnTo>
                  <a:lnTo>
                    <a:pt x="26" y="1834"/>
                  </a:lnTo>
                  <a:lnTo>
                    <a:pt x="26" y="1834"/>
                  </a:lnTo>
                  <a:lnTo>
                    <a:pt x="24" y="1848"/>
                  </a:lnTo>
                  <a:lnTo>
                    <a:pt x="22" y="1862"/>
                  </a:lnTo>
                  <a:lnTo>
                    <a:pt x="20" y="1872"/>
                  </a:lnTo>
                  <a:lnTo>
                    <a:pt x="20" y="1886"/>
                  </a:lnTo>
                  <a:lnTo>
                    <a:pt x="20" y="1886"/>
                  </a:lnTo>
                  <a:lnTo>
                    <a:pt x="22" y="1876"/>
                  </a:lnTo>
                  <a:lnTo>
                    <a:pt x="24" y="1874"/>
                  </a:lnTo>
                  <a:lnTo>
                    <a:pt x="24" y="1874"/>
                  </a:lnTo>
                  <a:lnTo>
                    <a:pt x="24" y="1874"/>
                  </a:lnTo>
                  <a:lnTo>
                    <a:pt x="20" y="1890"/>
                  </a:lnTo>
                  <a:lnTo>
                    <a:pt x="18" y="1914"/>
                  </a:lnTo>
                  <a:lnTo>
                    <a:pt x="14" y="1938"/>
                  </a:lnTo>
                  <a:lnTo>
                    <a:pt x="12" y="1954"/>
                  </a:lnTo>
                  <a:lnTo>
                    <a:pt x="14" y="1956"/>
                  </a:lnTo>
                  <a:lnTo>
                    <a:pt x="14" y="1956"/>
                  </a:lnTo>
                  <a:lnTo>
                    <a:pt x="8" y="2008"/>
                  </a:lnTo>
                  <a:lnTo>
                    <a:pt x="6" y="2030"/>
                  </a:lnTo>
                  <a:lnTo>
                    <a:pt x="8" y="2044"/>
                  </a:lnTo>
                  <a:lnTo>
                    <a:pt x="8" y="2044"/>
                  </a:lnTo>
                  <a:lnTo>
                    <a:pt x="8" y="2042"/>
                  </a:lnTo>
                  <a:lnTo>
                    <a:pt x="8" y="2042"/>
                  </a:lnTo>
                  <a:lnTo>
                    <a:pt x="8" y="2042"/>
                  </a:lnTo>
                  <a:lnTo>
                    <a:pt x="6" y="2060"/>
                  </a:lnTo>
                  <a:lnTo>
                    <a:pt x="4" y="2076"/>
                  </a:lnTo>
                  <a:lnTo>
                    <a:pt x="2" y="2118"/>
                  </a:lnTo>
                  <a:lnTo>
                    <a:pt x="2" y="2118"/>
                  </a:lnTo>
                  <a:lnTo>
                    <a:pt x="4" y="2126"/>
                  </a:lnTo>
                  <a:lnTo>
                    <a:pt x="4" y="2134"/>
                  </a:lnTo>
                  <a:lnTo>
                    <a:pt x="2" y="2160"/>
                  </a:lnTo>
                  <a:lnTo>
                    <a:pt x="2" y="2184"/>
                  </a:lnTo>
                  <a:lnTo>
                    <a:pt x="2" y="2194"/>
                  </a:lnTo>
                  <a:lnTo>
                    <a:pt x="4" y="2200"/>
                  </a:lnTo>
                  <a:lnTo>
                    <a:pt x="4" y="2200"/>
                  </a:lnTo>
                  <a:lnTo>
                    <a:pt x="2" y="2250"/>
                  </a:lnTo>
                  <a:lnTo>
                    <a:pt x="0" y="2288"/>
                  </a:lnTo>
                  <a:lnTo>
                    <a:pt x="0" y="2288"/>
                  </a:lnTo>
                  <a:lnTo>
                    <a:pt x="0" y="2324"/>
                  </a:lnTo>
                  <a:lnTo>
                    <a:pt x="0" y="2324"/>
                  </a:lnTo>
                  <a:lnTo>
                    <a:pt x="0" y="2334"/>
                  </a:lnTo>
                  <a:lnTo>
                    <a:pt x="2" y="2346"/>
                  </a:lnTo>
                  <a:lnTo>
                    <a:pt x="2" y="2346"/>
                  </a:lnTo>
                  <a:lnTo>
                    <a:pt x="4" y="2354"/>
                  </a:lnTo>
                  <a:lnTo>
                    <a:pt x="8" y="2360"/>
                  </a:lnTo>
                  <a:lnTo>
                    <a:pt x="8" y="2360"/>
                  </a:lnTo>
                  <a:lnTo>
                    <a:pt x="10" y="2362"/>
                  </a:lnTo>
                  <a:lnTo>
                    <a:pt x="16" y="2366"/>
                  </a:lnTo>
                  <a:lnTo>
                    <a:pt x="24" y="2368"/>
                  </a:lnTo>
                  <a:lnTo>
                    <a:pt x="36" y="2366"/>
                  </a:lnTo>
                  <a:lnTo>
                    <a:pt x="36" y="2366"/>
                  </a:lnTo>
                  <a:lnTo>
                    <a:pt x="30" y="2364"/>
                  </a:lnTo>
                  <a:lnTo>
                    <a:pt x="36" y="2364"/>
                  </a:lnTo>
                  <a:lnTo>
                    <a:pt x="56" y="2360"/>
                  </a:lnTo>
                  <a:lnTo>
                    <a:pt x="52" y="2364"/>
                  </a:lnTo>
                  <a:lnTo>
                    <a:pt x="52" y="2364"/>
                  </a:lnTo>
                  <a:lnTo>
                    <a:pt x="106" y="2356"/>
                  </a:lnTo>
                  <a:lnTo>
                    <a:pt x="138" y="2352"/>
                  </a:lnTo>
                  <a:lnTo>
                    <a:pt x="170" y="2352"/>
                  </a:lnTo>
                  <a:lnTo>
                    <a:pt x="170" y="2352"/>
                  </a:lnTo>
                  <a:lnTo>
                    <a:pt x="174" y="2350"/>
                  </a:lnTo>
                  <a:lnTo>
                    <a:pt x="174" y="2348"/>
                  </a:lnTo>
                  <a:lnTo>
                    <a:pt x="176" y="2348"/>
                  </a:lnTo>
                  <a:lnTo>
                    <a:pt x="180" y="2346"/>
                  </a:lnTo>
                  <a:lnTo>
                    <a:pt x="190" y="2348"/>
                  </a:lnTo>
                  <a:lnTo>
                    <a:pt x="190" y="2348"/>
                  </a:lnTo>
                  <a:lnTo>
                    <a:pt x="208" y="2344"/>
                  </a:lnTo>
                  <a:lnTo>
                    <a:pt x="208" y="2344"/>
                  </a:lnTo>
                  <a:lnTo>
                    <a:pt x="240" y="2344"/>
                  </a:lnTo>
                  <a:lnTo>
                    <a:pt x="274" y="2342"/>
                  </a:lnTo>
                  <a:lnTo>
                    <a:pt x="274" y="2342"/>
                  </a:lnTo>
                  <a:lnTo>
                    <a:pt x="278" y="2338"/>
                  </a:lnTo>
                  <a:lnTo>
                    <a:pt x="284" y="2336"/>
                  </a:lnTo>
                  <a:lnTo>
                    <a:pt x="292" y="2336"/>
                  </a:lnTo>
                  <a:lnTo>
                    <a:pt x="292" y="2336"/>
                  </a:lnTo>
                  <a:lnTo>
                    <a:pt x="316" y="2336"/>
                  </a:lnTo>
                  <a:lnTo>
                    <a:pt x="332" y="2336"/>
                  </a:lnTo>
                  <a:lnTo>
                    <a:pt x="332" y="2336"/>
                  </a:lnTo>
                  <a:lnTo>
                    <a:pt x="334" y="2336"/>
                  </a:lnTo>
                  <a:lnTo>
                    <a:pt x="338" y="2334"/>
                  </a:lnTo>
                  <a:lnTo>
                    <a:pt x="346" y="2330"/>
                  </a:lnTo>
                  <a:lnTo>
                    <a:pt x="346" y="2330"/>
                  </a:lnTo>
                  <a:lnTo>
                    <a:pt x="350" y="2324"/>
                  </a:lnTo>
                  <a:lnTo>
                    <a:pt x="352" y="2320"/>
                  </a:lnTo>
                  <a:lnTo>
                    <a:pt x="352" y="2320"/>
                  </a:lnTo>
                  <a:lnTo>
                    <a:pt x="354" y="2308"/>
                  </a:lnTo>
                  <a:lnTo>
                    <a:pt x="354" y="2308"/>
                  </a:lnTo>
                  <a:lnTo>
                    <a:pt x="358" y="2270"/>
                  </a:lnTo>
                  <a:lnTo>
                    <a:pt x="360" y="2232"/>
                  </a:lnTo>
                  <a:lnTo>
                    <a:pt x="358" y="2238"/>
                  </a:lnTo>
                  <a:lnTo>
                    <a:pt x="358" y="2238"/>
                  </a:lnTo>
                  <a:lnTo>
                    <a:pt x="358" y="2214"/>
                  </a:lnTo>
                  <a:lnTo>
                    <a:pt x="360" y="2184"/>
                  </a:lnTo>
                  <a:lnTo>
                    <a:pt x="360" y="2184"/>
                  </a:lnTo>
                  <a:lnTo>
                    <a:pt x="358" y="2186"/>
                  </a:lnTo>
                  <a:lnTo>
                    <a:pt x="358" y="2186"/>
                  </a:lnTo>
                  <a:lnTo>
                    <a:pt x="356" y="2186"/>
                  </a:lnTo>
                  <a:lnTo>
                    <a:pt x="356" y="2186"/>
                  </a:lnTo>
                  <a:lnTo>
                    <a:pt x="356" y="2186"/>
                  </a:lnTo>
                  <a:lnTo>
                    <a:pt x="358" y="2168"/>
                  </a:lnTo>
                  <a:lnTo>
                    <a:pt x="360" y="2150"/>
                  </a:lnTo>
                  <a:lnTo>
                    <a:pt x="360" y="2132"/>
                  </a:lnTo>
                  <a:lnTo>
                    <a:pt x="362" y="2120"/>
                  </a:lnTo>
                  <a:lnTo>
                    <a:pt x="360" y="2070"/>
                  </a:lnTo>
                  <a:close/>
                  <a:moveTo>
                    <a:pt x="286" y="394"/>
                  </a:moveTo>
                  <a:lnTo>
                    <a:pt x="286" y="394"/>
                  </a:lnTo>
                  <a:lnTo>
                    <a:pt x="284" y="376"/>
                  </a:lnTo>
                  <a:lnTo>
                    <a:pt x="284" y="376"/>
                  </a:lnTo>
                  <a:lnTo>
                    <a:pt x="286" y="384"/>
                  </a:lnTo>
                  <a:lnTo>
                    <a:pt x="286" y="394"/>
                  </a:lnTo>
                  <a:lnTo>
                    <a:pt x="286" y="394"/>
                  </a:lnTo>
                  <a:close/>
                  <a:moveTo>
                    <a:pt x="306" y="828"/>
                  </a:moveTo>
                  <a:lnTo>
                    <a:pt x="306" y="828"/>
                  </a:lnTo>
                  <a:lnTo>
                    <a:pt x="302" y="760"/>
                  </a:lnTo>
                  <a:lnTo>
                    <a:pt x="302" y="760"/>
                  </a:lnTo>
                  <a:lnTo>
                    <a:pt x="304" y="762"/>
                  </a:lnTo>
                  <a:lnTo>
                    <a:pt x="304" y="762"/>
                  </a:lnTo>
                  <a:lnTo>
                    <a:pt x="306" y="798"/>
                  </a:lnTo>
                  <a:lnTo>
                    <a:pt x="306" y="828"/>
                  </a:lnTo>
                  <a:lnTo>
                    <a:pt x="306" y="828"/>
                  </a:lnTo>
                  <a:close/>
                  <a:moveTo>
                    <a:pt x="302" y="738"/>
                  </a:moveTo>
                  <a:lnTo>
                    <a:pt x="302" y="738"/>
                  </a:lnTo>
                  <a:lnTo>
                    <a:pt x="300" y="714"/>
                  </a:lnTo>
                  <a:lnTo>
                    <a:pt x="302" y="712"/>
                  </a:lnTo>
                  <a:lnTo>
                    <a:pt x="302" y="712"/>
                  </a:lnTo>
                  <a:lnTo>
                    <a:pt x="302" y="728"/>
                  </a:lnTo>
                  <a:lnTo>
                    <a:pt x="302" y="738"/>
                  </a:lnTo>
                  <a:lnTo>
                    <a:pt x="302" y="738"/>
                  </a:lnTo>
                  <a:close/>
                  <a:moveTo>
                    <a:pt x="340" y="1670"/>
                  </a:moveTo>
                  <a:lnTo>
                    <a:pt x="340" y="1670"/>
                  </a:lnTo>
                  <a:lnTo>
                    <a:pt x="338" y="1682"/>
                  </a:lnTo>
                  <a:lnTo>
                    <a:pt x="338" y="1682"/>
                  </a:lnTo>
                  <a:lnTo>
                    <a:pt x="338" y="1670"/>
                  </a:lnTo>
                  <a:lnTo>
                    <a:pt x="338" y="1670"/>
                  </a:lnTo>
                  <a:lnTo>
                    <a:pt x="338" y="1668"/>
                  </a:lnTo>
                  <a:lnTo>
                    <a:pt x="340" y="1670"/>
                  </a:lnTo>
                  <a:lnTo>
                    <a:pt x="340" y="1670"/>
                  </a:lnTo>
                  <a:close/>
                  <a:moveTo>
                    <a:pt x="332" y="1418"/>
                  </a:moveTo>
                  <a:lnTo>
                    <a:pt x="332" y="1418"/>
                  </a:lnTo>
                  <a:lnTo>
                    <a:pt x="332" y="1452"/>
                  </a:lnTo>
                  <a:lnTo>
                    <a:pt x="332" y="1452"/>
                  </a:lnTo>
                  <a:lnTo>
                    <a:pt x="330" y="1458"/>
                  </a:lnTo>
                  <a:lnTo>
                    <a:pt x="330" y="1458"/>
                  </a:lnTo>
                  <a:lnTo>
                    <a:pt x="330" y="1430"/>
                  </a:lnTo>
                  <a:lnTo>
                    <a:pt x="330" y="1430"/>
                  </a:lnTo>
                  <a:lnTo>
                    <a:pt x="332" y="1418"/>
                  </a:lnTo>
                  <a:lnTo>
                    <a:pt x="332" y="1418"/>
                  </a:lnTo>
                  <a:close/>
                  <a:moveTo>
                    <a:pt x="324" y="1224"/>
                  </a:moveTo>
                  <a:lnTo>
                    <a:pt x="324" y="1224"/>
                  </a:lnTo>
                  <a:lnTo>
                    <a:pt x="322" y="1230"/>
                  </a:lnTo>
                  <a:lnTo>
                    <a:pt x="322" y="1230"/>
                  </a:lnTo>
                  <a:lnTo>
                    <a:pt x="322" y="1222"/>
                  </a:lnTo>
                  <a:lnTo>
                    <a:pt x="322" y="1222"/>
                  </a:lnTo>
                  <a:lnTo>
                    <a:pt x="324" y="1224"/>
                  </a:lnTo>
                  <a:lnTo>
                    <a:pt x="324" y="1224"/>
                  </a:lnTo>
                  <a:close/>
                  <a:moveTo>
                    <a:pt x="300" y="682"/>
                  </a:moveTo>
                  <a:lnTo>
                    <a:pt x="300" y="682"/>
                  </a:lnTo>
                  <a:lnTo>
                    <a:pt x="302" y="672"/>
                  </a:lnTo>
                  <a:lnTo>
                    <a:pt x="304" y="658"/>
                  </a:lnTo>
                  <a:lnTo>
                    <a:pt x="304" y="658"/>
                  </a:lnTo>
                  <a:lnTo>
                    <a:pt x="306" y="678"/>
                  </a:lnTo>
                  <a:lnTo>
                    <a:pt x="306" y="688"/>
                  </a:lnTo>
                  <a:lnTo>
                    <a:pt x="306" y="700"/>
                  </a:lnTo>
                  <a:lnTo>
                    <a:pt x="308" y="714"/>
                  </a:lnTo>
                  <a:lnTo>
                    <a:pt x="308" y="714"/>
                  </a:lnTo>
                  <a:lnTo>
                    <a:pt x="306" y="722"/>
                  </a:lnTo>
                  <a:lnTo>
                    <a:pt x="304" y="718"/>
                  </a:lnTo>
                  <a:lnTo>
                    <a:pt x="302" y="706"/>
                  </a:lnTo>
                  <a:lnTo>
                    <a:pt x="300" y="694"/>
                  </a:lnTo>
                  <a:lnTo>
                    <a:pt x="300" y="700"/>
                  </a:lnTo>
                  <a:lnTo>
                    <a:pt x="300" y="700"/>
                  </a:lnTo>
                  <a:lnTo>
                    <a:pt x="298" y="656"/>
                  </a:lnTo>
                  <a:lnTo>
                    <a:pt x="298" y="656"/>
                  </a:lnTo>
                  <a:lnTo>
                    <a:pt x="300" y="682"/>
                  </a:lnTo>
                  <a:lnTo>
                    <a:pt x="300" y="682"/>
                  </a:lnTo>
                  <a:close/>
                  <a:moveTo>
                    <a:pt x="292" y="414"/>
                  </a:moveTo>
                  <a:lnTo>
                    <a:pt x="292" y="414"/>
                  </a:lnTo>
                  <a:lnTo>
                    <a:pt x="292" y="462"/>
                  </a:lnTo>
                  <a:lnTo>
                    <a:pt x="292" y="518"/>
                  </a:lnTo>
                  <a:lnTo>
                    <a:pt x="292" y="518"/>
                  </a:lnTo>
                  <a:lnTo>
                    <a:pt x="294" y="548"/>
                  </a:lnTo>
                  <a:lnTo>
                    <a:pt x="296" y="574"/>
                  </a:lnTo>
                  <a:lnTo>
                    <a:pt x="296" y="622"/>
                  </a:lnTo>
                  <a:lnTo>
                    <a:pt x="296" y="622"/>
                  </a:lnTo>
                  <a:lnTo>
                    <a:pt x="286" y="420"/>
                  </a:lnTo>
                  <a:lnTo>
                    <a:pt x="286" y="420"/>
                  </a:lnTo>
                  <a:lnTo>
                    <a:pt x="290" y="416"/>
                  </a:lnTo>
                  <a:lnTo>
                    <a:pt x="292" y="414"/>
                  </a:lnTo>
                  <a:lnTo>
                    <a:pt x="292" y="414"/>
                  </a:lnTo>
                  <a:close/>
                  <a:moveTo>
                    <a:pt x="284" y="280"/>
                  </a:moveTo>
                  <a:lnTo>
                    <a:pt x="284" y="280"/>
                  </a:lnTo>
                  <a:lnTo>
                    <a:pt x="286" y="266"/>
                  </a:lnTo>
                  <a:lnTo>
                    <a:pt x="286" y="266"/>
                  </a:lnTo>
                  <a:lnTo>
                    <a:pt x="286" y="268"/>
                  </a:lnTo>
                  <a:lnTo>
                    <a:pt x="288" y="280"/>
                  </a:lnTo>
                  <a:lnTo>
                    <a:pt x="288" y="280"/>
                  </a:lnTo>
                  <a:lnTo>
                    <a:pt x="286" y="286"/>
                  </a:lnTo>
                  <a:lnTo>
                    <a:pt x="286" y="294"/>
                  </a:lnTo>
                  <a:lnTo>
                    <a:pt x="284" y="318"/>
                  </a:lnTo>
                  <a:lnTo>
                    <a:pt x="284" y="344"/>
                  </a:lnTo>
                  <a:lnTo>
                    <a:pt x="284" y="364"/>
                  </a:lnTo>
                  <a:lnTo>
                    <a:pt x="284" y="364"/>
                  </a:lnTo>
                  <a:lnTo>
                    <a:pt x="276" y="220"/>
                  </a:lnTo>
                  <a:lnTo>
                    <a:pt x="276" y="220"/>
                  </a:lnTo>
                  <a:lnTo>
                    <a:pt x="282" y="244"/>
                  </a:lnTo>
                  <a:lnTo>
                    <a:pt x="284" y="260"/>
                  </a:lnTo>
                  <a:lnTo>
                    <a:pt x="284" y="280"/>
                  </a:lnTo>
                  <a:lnTo>
                    <a:pt x="284" y="280"/>
                  </a:lnTo>
                  <a:close/>
                  <a:moveTo>
                    <a:pt x="278" y="182"/>
                  </a:moveTo>
                  <a:lnTo>
                    <a:pt x="276" y="190"/>
                  </a:lnTo>
                  <a:lnTo>
                    <a:pt x="276" y="190"/>
                  </a:lnTo>
                  <a:lnTo>
                    <a:pt x="278" y="198"/>
                  </a:lnTo>
                  <a:lnTo>
                    <a:pt x="278" y="198"/>
                  </a:lnTo>
                  <a:lnTo>
                    <a:pt x="278" y="206"/>
                  </a:lnTo>
                  <a:lnTo>
                    <a:pt x="278" y="208"/>
                  </a:lnTo>
                  <a:lnTo>
                    <a:pt x="274" y="206"/>
                  </a:lnTo>
                  <a:lnTo>
                    <a:pt x="274" y="206"/>
                  </a:lnTo>
                  <a:lnTo>
                    <a:pt x="274" y="190"/>
                  </a:lnTo>
                  <a:lnTo>
                    <a:pt x="274" y="190"/>
                  </a:lnTo>
                  <a:lnTo>
                    <a:pt x="276" y="182"/>
                  </a:lnTo>
                  <a:lnTo>
                    <a:pt x="276" y="180"/>
                  </a:lnTo>
                  <a:lnTo>
                    <a:pt x="278" y="182"/>
                  </a:lnTo>
                  <a:lnTo>
                    <a:pt x="278" y="18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35"/>
            <p:cNvSpPr>
              <a:spLocks noEditPoints="1"/>
            </p:cNvSpPr>
            <p:nvPr userDrawn="1"/>
          </p:nvSpPr>
          <p:spPr bwMode="gray">
            <a:xfrm>
              <a:off x="1308" y="164"/>
              <a:ext cx="2698" cy="3852"/>
            </a:xfrm>
            <a:custGeom>
              <a:avLst/>
              <a:gdLst>
                <a:gd name="T0" fmla="*/ 2470 w 2698"/>
                <a:gd name="T1" fmla="*/ 2818 h 3852"/>
                <a:gd name="T2" fmla="*/ 2364 w 2698"/>
                <a:gd name="T3" fmla="*/ 1990 h 3852"/>
                <a:gd name="T4" fmla="*/ 2236 w 2698"/>
                <a:gd name="T5" fmla="*/ 1398 h 3852"/>
                <a:gd name="T6" fmla="*/ 1874 w 2698"/>
                <a:gd name="T7" fmla="*/ 934 h 3852"/>
                <a:gd name="T8" fmla="*/ 1858 w 2698"/>
                <a:gd name="T9" fmla="*/ 324 h 3852"/>
                <a:gd name="T10" fmla="*/ 1302 w 2698"/>
                <a:gd name="T11" fmla="*/ 452 h 3852"/>
                <a:gd name="T12" fmla="*/ 1288 w 2698"/>
                <a:gd name="T13" fmla="*/ 1164 h 3852"/>
                <a:gd name="T14" fmla="*/ 1152 w 2698"/>
                <a:gd name="T15" fmla="*/ 740 h 3852"/>
                <a:gd name="T16" fmla="*/ 658 w 2698"/>
                <a:gd name="T17" fmla="*/ 842 h 3852"/>
                <a:gd name="T18" fmla="*/ 450 w 2698"/>
                <a:gd name="T19" fmla="*/ 1362 h 3852"/>
                <a:gd name="T20" fmla="*/ 278 w 2698"/>
                <a:gd name="T21" fmla="*/ 1950 h 3852"/>
                <a:gd name="T22" fmla="*/ 192 w 2698"/>
                <a:gd name="T23" fmla="*/ 2832 h 3852"/>
                <a:gd name="T24" fmla="*/ 18 w 2698"/>
                <a:gd name="T25" fmla="*/ 3796 h 3852"/>
                <a:gd name="T26" fmla="*/ 460 w 2698"/>
                <a:gd name="T27" fmla="*/ 3152 h 3852"/>
                <a:gd name="T28" fmla="*/ 580 w 2698"/>
                <a:gd name="T29" fmla="*/ 2224 h 3852"/>
                <a:gd name="T30" fmla="*/ 800 w 2698"/>
                <a:gd name="T31" fmla="*/ 1610 h 3852"/>
                <a:gd name="T32" fmla="*/ 814 w 2698"/>
                <a:gd name="T33" fmla="*/ 2244 h 3852"/>
                <a:gd name="T34" fmla="*/ 948 w 2698"/>
                <a:gd name="T35" fmla="*/ 3016 h 3852"/>
                <a:gd name="T36" fmla="*/ 1136 w 2698"/>
                <a:gd name="T37" fmla="*/ 2086 h 3852"/>
                <a:gd name="T38" fmla="*/ 1362 w 2698"/>
                <a:gd name="T39" fmla="*/ 1736 h 3852"/>
                <a:gd name="T40" fmla="*/ 1666 w 2698"/>
                <a:gd name="T41" fmla="*/ 2624 h 3852"/>
                <a:gd name="T42" fmla="*/ 1732 w 2698"/>
                <a:gd name="T43" fmla="*/ 1926 h 3852"/>
                <a:gd name="T44" fmla="*/ 1956 w 2698"/>
                <a:gd name="T45" fmla="*/ 1746 h 3852"/>
                <a:gd name="T46" fmla="*/ 2094 w 2698"/>
                <a:gd name="T47" fmla="*/ 2674 h 3852"/>
                <a:gd name="T48" fmla="*/ 2240 w 2698"/>
                <a:gd name="T49" fmla="*/ 3668 h 3852"/>
                <a:gd name="T50" fmla="*/ 1794 w 2698"/>
                <a:gd name="T51" fmla="*/ 3314 h 3852"/>
                <a:gd name="T52" fmla="*/ 1272 w 2698"/>
                <a:gd name="T53" fmla="*/ 2886 h 3852"/>
                <a:gd name="T54" fmla="*/ 588 w 2698"/>
                <a:gd name="T55" fmla="*/ 3186 h 3852"/>
                <a:gd name="T56" fmla="*/ 934 w 2698"/>
                <a:gd name="T57" fmla="*/ 3816 h 3852"/>
                <a:gd name="T58" fmla="*/ 1276 w 2698"/>
                <a:gd name="T59" fmla="*/ 3162 h 3852"/>
                <a:gd name="T60" fmla="*/ 1598 w 2698"/>
                <a:gd name="T61" fmla="*/ 3772 h 3852"/>
                <a:gd name="T62" fmla="*/ 2410 w 2698"/>
                <a:gd name="T63" fmla="*/ 3754 h 3852"/>
                <a:gd name="T64" fmla="*/ 2190 w 2698"/>
                <a:gd name="T65" fmla="*/ 3090 h 3852"/>
                <a:gd name="T66" fmla="*/ 2054 w 2698"/>
                <a:gd name="T67" fmla="*/ 2144 h 3852"/>
                <a:gd name="T68" fmla="*/ 2086 w 2698"/>
                <a:gd name="T69" fmla="*/ 1256 h 3852"/>
                <a:gd name="T70" fmla="*/ 2488 w 2698"/>
                <a:gd name="T71" fmla="*/ 1970 h 3852"/>
                <a:gd name="T72" fmla="*/ 2394 w 2698"/>
                <a:gd name="T73" fmla="*/ 2672 h 3852"/>
                <a:gd name="T74" fmla="*/ 2622 w 2698"/>
                <a:gd name="T75" fmla="*/ 3582 h 3852"/>
                <a:gd name="T76" fmla="*/ 1978 w 2698"/>
                <a:gd name="T77" fmla="*/ 3762 h 3852"/>
                <a:gd name="T78" fmla="*/ 1670 w 2698"/>
                <a:gd name="T79" fmla="*/ 1952 h 3852"/>
                <a:gd name="T80" fmla="*/ 1660 w 2698"/>
                <a:gd name="T81" fmla="*/ 2478 h 3852"/>
                <a:gd name="T82" fmla="*/ 1352 w 2698"/>
                <a:gd name="T83" fmla="*/ 1582 h 3852"/>
                <a:gd name="T84" fmla="*/ 1372 w 2698"/>
                <a:gd name="T85" fmla="*/ 674 h 3852"/>
                <a:gd name="T86" fmla="*/ 1630 w 2698"/>
                <a:gd name="T87" fmla="*/ 70 h 3852"/>
                <a:gd name="T88" fmla="*/ 1880 w 2698"/>
                <a:gd name="T89" fmla="*/ 686 h 3852"/>
                <a:gd name="T90" fmla="*/ 1826 w 2698"/>
                <a:gd name="T91" fmla="*/ 1556 h 3852"/>
                <a:gd name="T92" fmla="*/ 1100 w 2698"/>
                <a:gd name="T93" fmla="*/ 2084 h 3852"/>
                <a:gd name="T94" fmla="*/ 914 w 2698"/>
                <a:gd name="T95" fmla="*/ 2874 h 3852"/>
                <a:gd name="T96" fmla="*/ 828 w 2698"/>
                <a:gd name="T97" fmla="*/ 1930 h 3852"/>
                <a:gd name="T98" fmla="*/ 684 w 2698"/>
                <a:gd name="T99" fmla="*/ 1376 h 3852"/>
                <a:gd name="T100" fmla="*/ 850 w 2698"/>
                <a:gd name="T101" fmla="*/ 536 h 3852"/>
                <a:gd name="T102" fmla="*/ 1104 w 2698"/>
                <a:gd name="T103" fmla="*/ 1012 h 3852"/>
                <a:gd name="T104" fmla="*/ 116 w 2698"/>
                <a:gd name="T105" fmla="*/ 3394 h 3852"/>
                <a:gd name="T106" fmla="*/ 302 w 2698"/>
                <a:gd name="T107" fmla="*/ 2456 h 3852"/>
                <a:gd name="T108" fmla="*/ 92 w 2698"/>
                <a:gd name="T109" fmla="*/ 1904 h 3852"/>
                <a:gd name="T110" fmla="*/ 636 w 2698"/>
                <a:gd name="T111" fmla="*/ 1454 h 3852"/>
                <a:gd name="T112" fmla="*/ 514 w 2698"/>
                <a:gd name="T113" fmla="*/ 2420 h 3852"/>
                <a:gd name="T114" fmla="*/ 392 w 2698"/>
                <a:gd name="T115" fmla="*/ 3384 h 3852"/>
                <a:gd name="T116" fmla="*/ 1428 w 2698"/>
                <a:gd name="T117" fmla="*/ 3758 h 3852"/>
                <a:gd name="T118" fmla="*/ 1746 w 2698"/>
                <a:gd name="T119" fmla="*/ 3210 h 3852"/>
                <a:gd name="T120" fmla="*/ 630 w 2698"/>
                <a:gd name="T121" fmla="*/ 3596 h 3852"/>
                <a:gd name="T122" fmla="*/ 1002 w 2698"/>
                <a:gd name="T123" fmla="*/ 3324 h 3852"/>
                <a:gd name="T124" fmla="*/ 1046 w 2698"/>
                <a:gd name="T125" fmla="*/ 3138 h 3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98" h="3852">
                  <a:moveTo>
                    <a:pt x="2698" y="3722"/>
                  </a:moveTo>
                  <a:lnTo>
                    <a:pt x="2696" y="3720"/>
                  </a:lnTo>
                  <a:lnTo>
                    <a:pt x="2696" y="3720"/>
                  </a:lnTo>
                  <a:lnTo>
                    <a:pt x="2696" y="3718"/>
                  </a:lnTo>
                  <a:lnTo>
                    <a:pt x="2696" y="3718"/>
                  </a:lnTo>
                  <a:lnTo>
                    <a:pt x="2696" y="3714"/>
                  </a:lnTo>
                  <a:lnTo>
                    <a:pt x="2696" y="3714"/>
                  </a:lnTo>
                  <a:lnTo>
                    <a:pt x="2694" y="3710"/>
                  </a:lnTo>
                  <a:lnTo>
                    <a:pt x="2694" y="3710"/>
                  </a:lnTo>
                  <a:lnTo>
                    <a:pt x="2694" y="3708"/>
                  </a:lnTo>
                  <a:lnTo>
                    <a:pt x="2694" y="3708"/>
                  </a:lnTo>
                  <a:lnTo>
                    <a:pt x="2692" y="3704"/>
                  </a:lnTo>
                  <a:lnTo>
                    <a:pt x="2692" y="3704"/>
                  </a:lnTo>
                  <a:lnTo>
                    <a:pt x="2690" y="3702"/>
                  </a:lnTo>
                  <a:lnTo>
                    <a:pt x="2690" y="3702"/>
                  </a:lnTo>
                  <a:lnTo>
                    <a:pt x="2690" y="3700"/>
                  </a:lnTo>
                  <a:lnTo>
                    <a:pt x="2690" y="3700"/>
                  </a:lnTo>
                  <a:lnTo>
                    <a:pt x="2690" y="3696"/>
                  </a:lnTo>
                  <a:lnTo>
                    <a:pt x="2690" y="3694"/>
                  </a:lnTo>
                  <a:lnTo>
                    <a:pt x="2690" y="3694"/>
                  </a:lnTo>
                  <a:lnTo>
                    <a:pt x="2688" y="3690"/>
                  </a:lnTo>
                  <a:lnTo>
                    <a:pt x="2688" y="3690"/>
                  </a:lnTo>
                  <a:lnTo>
                    <a:pt x="2686" y="3686"/>
                  </a:lnTo>
                  <a:lnTo>
                    <a:pt x="2686" y="3686"/>
                  </a:lnTo>
                  <a:lnTo>
                    <a:pt x="2684" y="3686"/>
                  </a:lnTo>
                  <a:lnTo>
                    <a:pt x="2684" y="3686"/>
                  </a:lnTo>
                  <a:lnTo>
                    <a:pt x="2684" y="3684"/>
                  </a:lnTo>
                  <a:lnTo>
                    <a:pt x="2684" y="3684"/>
                  </a:lnTo>
                  <a:lnTo>
                    <a:pt x="2686" y="3680"/>
                  </a:lnTo>
                  <a:lnTo>
                    <a:pt x="2686" y="3680"/>
                  </a:lnTo>
                  <a:lnTo>
                    <a:pt x="2684" y="3676"/>
                  </a:lnTo>
                  <a:lnTo>
                    <a:pt x="2684" y="3676"/>
                  </a:lnTo>
                  <a:lnTo>
                    <a:pt x="2682" y="3674"/>
                  </a:lnTo>
                  <a:lnTo>
                    <a:pt x="2682" y="3674"/>
                  </a:lnTo>
                  <a:lnTo>
                    <a:pt x="2682" y="3672"/>
                  </a:lnTo>
                  <a:lnTo>
                    <a:pt x="2682" y="3672"/>
                  </a:lnTo>
                  <a:lnTo>
                    <a:pt x="2684" y="3668"/>
                  </a:lnTo>
                  <a:lnTo>
                    <a:pt x="2684" y="3668"/>
                  </a:lnTo>
                  <a:lnTo>
                    <a:pt x="2682" y="3664"/>
                  </a:lnTo>
                  <a:lnTo>
                    <a:pt x="2682" y="3664"/>
                  </a:lnTo>
                  <a:lnTo>
                    <a:pt x="2682" y="3662"/>
                  </a:lnTo>
                  <a:lnTo>
                    <a:pt x="2682" y="3662"/>
                  </a:lnTo>
                  <a:lnTo>
                    <a:pt x="2680" y="3658"/>
                  </a:lnTo>
                  <a:lnTo>
                    <a:pt x="2680" y="3658"/>
                  </a:lnTo>
                  <a:lnTo>
                    <a:pt x="2680" y="3656"/>
                  </a:lnTo>
                  <a:lnTo>
                    <a:pt x="2680" y="3656"/>
                  </a:lnTo>
                  <a:lnTo>
                    <a:pt x="2678" y="3654"/>
                  </a:lnTo>
                  <a:lnTo>
                    <a:pt x="2678" y="3654"/>
                  </a:lnTo>
                  <a:lnTo>
                    <a:pt x="2678" y="3650"/>
                  </a:lnTo>
                  <a:lnTo>
                    <a:pt x="2678" y="3650"/>
                  </a:lnTo>
                  <a:lnTo>
                    <a:pt x="2678" y="3648"/>
                  </a:lnTo>
                  <a:lnTo>
                    <a:pt x="2678" y="3648"/>
                  </a:lnTo>
                  <a:lnTo>
                    <a:pt x="2678" y="3644"/>
                  </a:lnTo>
                  <a:lnTo>
                    <a:pt x="2678" y="3644"/>
                  </a:lnTo>
                  <a:lnTo>
                    <a:pt x="2676" y="3642"/>
                  </a:lnTo>
                  <a:lnTo>
                    <a:pt x="2676" y="3638"/>
                  </a:lnTo>
                  <a:lnTo>
                    <a:pt x="2676" y="3638"/>
                  </a:lnTo>
                  <a:lnTo>
                    <a:pt x="2674" y="3636"/>
                  </a:lnTo>
                  <a:lnTo>
                    <a:pt x="2674" y="3636"/>
                  </a:lnTo>
                  <a:lnTo>
                    <a:pt x="2672" y="3634"/>
                  </a:lnTo>
                  <a:lnTo>
                    <a:pt x="2672" y="3634"/>
                  </a:lnTo>
                  <a:lnTo>
                    <a:pt x="2672" y="3632"/>
                  </a:lnTo>
                  <a:lnTo>
                    <a:pt x="2672" y="3632"/>
                  </a:lnTo>
                  <a:lnTo>
                    <a:pt x="2672" y="3628"/>
                  </a:lnTo>
                  <a:lnTo>
                    <a:pt x="2672" y="3628"/>
                  </a:lnTo>
                  <a:lnTo>
                    <a:pt x="2672" y="3626"/>
                  </a:lnTo>
                  <a:lnTo>
                    <a:pt x="2672" y="3626"/>
                  </a:lnTo>
                  <a:lnTo>
                    <a:pt x="2670" y="3622"/>
                  </a:lnTo>
                  <a:lnTo>
                    <a:pt x="2670" y="3622"/>
                  </a:lnTo>
                  <a:lnTo>
                    <a:pt x="2668" y="3620"/>
                  </a:lnTo>
                  <a:lnTo>
                    <a:pt x="2668" y="3620"/>
                  </a:lnTo>
                  <a:lnTo>
                    <a:pt x="2668" y="3618"/>
                  </a:lnTo>
                  <a:lnTo>
                    <a:pt x="2668" y="3618"/>
                  </a:lnTo>
                  <a:lnTo>
                    <a:pt x="2666" y="3614"/>
                  </a:lnTo>
                  <a:lnTo>
                    <a:pt x="2666" y="3614"/>
                  </a:lnTo>
                  <a:lnTo>
                    <a:pt x="2666" y="3612"/>
                  </a:lnTo>
                  <a:lnTo>
                    <a:pt x="2666" y="3612"/>
                  </a:lnTo>
                  <a:lnTo>
                    <a:pt x="2664" y="3610"/>
                  </a:lnTo>
                  <a:lnTo>
                    <a:pt x="2664" y="3610"/>
                  </a:lnTo>
                  <a:lnTo>
                    <a:pt x="2664" y="3606"/>
                  </a:lnTo>
                  <a:lnTo>
                    <a:pt x="2664" y="3606"/>
                  </a:lnTo>
                  <a:lnTo>
                    <a:pt x="2664" y="3604"/>
                  </a:lnTo>
                  <a:lnTo>
                    <a:pt x="2664" y="3604"/>
                  </a:lnTo>
                  <a:lnTo>
                    <a:pt x="2664" y="3602"/>
                  </a:lnTo>
                  <a:lnTo>
                    <a:pt x="2664" y="3602"/>
                  </a:lnTo>
                  <a:lnTo>
                    <a:pt x="2662" y="3598"/>
                  </a:lnTo>
                  <a:lnTo>
                    <a:pt x="2662" y="3596"/>
                  </a:lnTo>
                  <a:lnTo>
                    <a:pt x="2662" y="3596"/>
                  </a:lnTo>
                  <a:lnTo>
                    <a:pt x="2662" y="3594"/>
                  </a:lnTo>
                  <a:lnTo>
                    <a:pt x="2662" y="3594"/>
                  </a:lnTo>
                  <a:lnTo>
                    <a:pt x="2662" y="3590"/>
                  </a:lnTo>
                  <a:lnTo>
                    <a:pt x="2662" y="3590"/>
                  </a:lnTo>
                  <a:lnTo>
                    <a:pt x="2660" y="3586"/>
                  </a:lnTo>
                  <a:lnTo>
                    <a:pt x="2660" y="3586"/>
                  </a:lnTo>
                  <a:lnTo>
                    <a:pt x="2660" y="3584"/>
                  </a:lnTo>
                  <a:lnTo>
                    <a:pt x="2660" y="3584"/>
                  </a:lnTo>
                  <a:lnTo>
                    <a:pt x="2660" y="3582"/>
                  </a:lnTo>
                  <a:lnTo>
                    <a:pt x="2660" y="3582"/>
                  </a:lnTo>
                  <a:lnTo>
                    <a:pt x="2660" y="3578"/>
                  </a:lnTo>
                  <a:lnTo>
                    <a:pt x="2660" y="3578"/>
                  </a:lnTo>
                  <a:lnTo>
                    <a:pt x="2658" y="3576"/>
                  </a:lnTo>
                  <a:lnTo>
                    <a:pt x="2658" y="3576"/>
                  </a:lnTo>
                  <a:lnTo>
                    <a:pt x="2658" y="3574"/>
                  </a:lnTo>
                  <a:lnTo>
                    <a:pt x="2658" y="3574"/>
                  </a:lnTo>
                  <a:lnTo>
                    <a:pt x="2658" y="3570"/>
                  </a:lnTo>
                  <a:lnTo>
                    <a:pt x="2658" y="3570"/>
                  </a:lnTo>
                  <a:lnTo>
                    <a:pt x="2658" y="3568"/>
                  </a:lnTo>
                  <a:lnTo>
                    <a:pt x="2658" y="3568"/>
                  </a:lnTo>
                  <a:lnTo>
                    <a:pt x="2658" y="3566"/>
                  </a:lnTo>
                  <a:lnTo>
                    <a:pt x="2658" y="3566"/>
                  </a:lnTo>
                  <a:lnTo>
                    <a:pt x="2660" y="3562"/>
                  </a:lnTo>
                  <a:lnTo>
                    <a:pt x="2660" y="3562"/>
                  </a:lnTo>
                  <a:lnTo>
                    <a:pt x="2660" y="3556"/>
                  </a:lnTo>
                  <a:lnTo>
                    <a:pt x="2660" y="3556"/>
                  </a:lnTo>
                  <a:lnTo>
                    <a:pt x="2658" y="3554"/>
                  </a:lnTo>
                  <a:lnTo>
                    <a:pt x="2656" y="3550"/>
                  </a:lnTo>
                  <a:lnTo>
                    <a:pt x="2656" y="3550"/>
                  </a:lnTo>
                  <a:lnTo>
                    <a:pt x="2656" y="3550"/>
                  </a:lnTo>
                  <a:lnTo>
                    <a:pt x="2656" y="3548"/>
                  </a:lnTo>
                  <a:lnTo>
                    <a:pt x="2656" y="3548"/>
                  </a:lnTo>
                  <a:lnTo>
                    <a:pt x="2652" y="3544"/>
                  </a:lnTo>
                  <a:lnTo>
                    <a:pt x="2652" y="3544"/>
                  </a:lnTo>
                  <a:lnTo>
                    <a:pt x="2652" y="3544"/>
                  </a:lnTo>
                  <a:lnTo>
                    <a:pt x="2650" y="3540"/>
                  </a:lnTo>
                  <a:lnTo>
                    <a:pt x="2650" y="3540"/>
                  </a:lnTo>
                  <a:lnTo>
                    <a:pt x="2650" y="3538"/>
                  </a:lnTo>
                  <a:lnTo>
                    <a:pt x="2650" y="3538"/>
                  </a:lnTo>
                  <a:lnTo>
                    <a:pt x="2652" y="3536"/>
                  </a:lnTo>
                  <a:lnTo>
                    <a:pt x="2652" y="3536"/>
                  </a:lnTo>
                  <a:lnTo>
                    <a:pt x="2652" y="3530"/>
                  </a:lnTo>
                  <a:lnTo>
                    <a:pt x="2652" y="3530"/>
                  </a:lnTo>
                  <a:lnTo>
                    <a:pt x="2650" y="3526"/>
                  </a:lnTo>
                  <a:lnTo>
                    <a:pt x="2650" y="3524"/>
                  </a:lnTo>
                  <a:lnTo>
                    <a:pt x="2650" y="3524"/>
                  </a:lnTo>
                  <a:lnTo>
                    <a:pt x="2648" y="3520"/>
                  </a:lnTo>
                  <a:lnTo>
                    <a:pt x="2648" y="3520"/>
                  </a:lnTo>
                  <a:lnTo>
                    <a:pt x="2648" y="3518"/>
                  </a:lnTo>
                  <a:lnTo>
                    <a:pt x="2648" y="3516"/>
                  </a:lnTo>
                  <a:lnTo>
                    <a:pt x="2648" y="3516"/>
                  </a:lnTo>
                  <a:lnTo>
                    <a:pt x="2644" y="3512"/>
                  </a:lnTo>
                  <a:lnTo>
                    <a:pt x="2644" y="3512"/>
                  </a:lnTo>
                  <a:lnTo>
                    <a:pt x="2644" y="3510"/>
                  </a:lnTo>
                  <a:lnTo>
                    <a:pt x="2644" y="3510"/>
                  </a:lnTo>
                  <a:lnTo>
                    <a:pt x="2644" y="3508"/>
                  </a:lnTo>
                  <a:lnTo>
                    <a:pt x="2644" y="3508"/>
                  </a:lnTo>
                  <a:lnTo>
                    <a:pt x="2644" y="3508"/>
                  </a:lnTo>
                  <a:lnTo>
                    <a:pt x="2644" y="3504"/>
                  </a:lnTo>
                  <a:lnTo>
                    <a:pt x="2644" y="3504"/>
                  </a:lnTo>
                  <a:lnTo>
                    <a:pt x="2644" y="3502"/>
                  </a:lnTo>
                  <a:lnTo>
                    <a:pt x="2644" y="3502"/>
                  </a:lnTo>
                  <a:lnTo>
                    <a:pt x="2644" y="3498"/>
                  </a:lnTo>
                  <a:lnTo>
                    <a:pt x="2644" y="3498"/>
                  </a:lnTo>
                  <a:lnTo>
                    <a:pt x="2642" y="3494"/>
                  </a:lnTo>
                  <a:lnTo>
                    <a:pt x="2640" y="3492"/>
                  </a:lnTo>
                  <a:lnTo>
                    <a:pt x="2638" y="3492"/>
                  </a:lnTo>
                  <a:lnTo>
                    <a:pt x="2638" y="3490"/>
                  </a:lnTo>
                  <a:lnTo>
                    <a:pt x="2638" y="3490"/>
                  </a:lnTo>
                  <a:lnTo>
                    <a:pt x="2636" y="3488"/>
                  </a:lnTo>
                  <a:lnTo>
                    <a:pt x="2636" y="3488"/>
                  </a:lnTo>
                  <a:lnTo>
                    <a:pt x="2636" y="3488"/>
                  </a:lnTo>
                  <a:lnTo>
                    <a:pt x="2636" y="3488"/>
                  </a:lnTo>
                  <a:lnTo>
                    <a:pt x="2636" y="3484"/>
                  </a:lnTo>
                  <a:lnTo>
                    <a:pt x="2636" y="3484"/>
                  </a:lnTo>
                  <a:lnTo>
                    <a:pt x="2634" y="3480"/>
                  </a:lnTo>
                  <a:lnTo>
                    <a:pt x="2634" y="3480"/>
                  </a:lnTo>
                  <a:lnTo>
                    <a:pt x="2634" y="3478"/>
                  </a:lnTo>
                  <a:lnTo>
                    <a:pt x="2634" y="3478"/>
                  </a:lnTo>
                  <a:lnTo>
                    <a:pt x="2634" y="3476"/>
                  </a:lnTo>
                  <a:lnTo>
                    <a:pt x="2634" y="3476"/>
                  </a:lnTo>
                  <a:lnTo>
                    <a:pt x="2632" y="3474"/>
                  </a:lnTo>
                  <a:lnTo>
                    <a:pt x="2632" y="3474"/>
                  </a:lnTo>
                  <a:lnTo>
                    <a:pt x="2632" y="3470"/>
                  </a:lnTo>
                  <a:lnTo>
                    <a:pt x="2632" y="3470"/>
                  </a:lnTo>
                  <a:lnTo>
                    <a:pt x="2632" y="3468"/>
                  </a:lnTo>
                  <a:lnTo>
                    <a:pt x="2632" y="3468"/>
                  </a:lnTo>
                  <a:lnTo>
                    <a:pt x="2630" y="3462"/>
                  </a:lnTo>
                  <a:lnTo>
                    <a:pt x="2630" y="3462"/>
                  </a:lnTo>
                  <a:lnTo>
                    <a:pt x="2630" y="3462"/>
                  </a:lnTo>
                  <a:lnTo>
                    <a:pt x="2630" y="3462"/>
                  </a:lnTo>
                  <a:lnTo>
                    <a:pt x="2630" y="3456"/>
                  </a:lnTo>
                  <a:lnTo>
                    <a:pt x="2630" y="3456"/>
                  </a:lnTo>
                  <a:lnTo>
                    <a:pt x="2630" y="3454"/>
                  </a:lnTo>
                  <a:lnTo>
                    <a:pt x="2630" y="3454"/>
                  </a:lnTo>
                  <a:lnTo>
                    <a:pt x="2628" y="3450"/>
                  </a:lnTo>
                  <a:lnTo>
                    <a:pt x="2628" y="3450"/>
                  </a:lnTo>
                  <a:lnTo>
                    <a:pt x="2628" y="3448"/>
                  </a:lnTo>
                  <a:lnTo>
                    <a:pt x="2628" y="3448"/>
                  </a:lnTo>
                  <a:lnTo>
                    <a:pt x="2626" y="3446"/>
                  </a:lnTo>
                  <a:lnTo>
                    <a:pt x="2626" y="3446"/>
                  </a:lnTo>
                  <a:lnTo>
                    <a:pt x="2626" y="3444"/>
                  </a:lnTo>
                  <a:lnTo>
                    <a:pt x="2626" y="3444"/>
                  </a:lnTo>
                  <a:lnTo>
                    <a:pt x="2626" y="3440"/>
                  </a:lnTo>
                  <a:lnTo>
                    <a:pt x="2626" y="3440"/>
                  </a:lnTo>
                  <a:lnTo>
                    <a:pt x="2626" y="3436"/>
                  </a:lnTo>
                  <a:lnTo>
                    <a:pt x="2626" y="3436"/>
                  </a:lnTo>
                  <a:lnTo>
                    <a:pt x="2624" y="3434"/>
                  </a:lnTo>
                  <a:lnTo>
                    <a:pt x="2624" y="3434"/>
                  </a:lnTo>
                  <a:lnTo>
                    <a:pt x="2624" y="3430"/>
                  </a:lnTo>
                  <a:lnTo>
                    <a:pt x="2624" y="3430"/>
                  </a:lnTo>
                  <a:lnTo>
                    <a:pt x="2622" y="3428"/>
                  </a:lnTo>
                  <a:lnTo>
                    <a:pt x="2622" y="3428"/>
                  </a:lnTo>
                  <a:lnTo>
                    <a:pt x="2622" y="3426"/>
                  </a:lnTo>
                  <a:lnTo>
                    <a:pt x="2622" y="3426"/>
                  </a:lnTo>
                  <a:lnTo>
                    <a:pt x="2622" y="3422"/>
                  </a:lnTo>
                  <a:lnTo>
                    <a:pt x="2622" y="3422"/>
                  </a:lnTo>
                  <a:lnTo>
                    <a:pt x="2620" y="3420"/>
                  </a:lnTo>
                  <a:lnTo>
                    <a:pt x="2620" y="3420"/>
                  </a:lnTo>
                  <a:lnTo>
                    <a:pt x="2620" y="3416"/>
                  </a:lnTo>
                  <a:lnTo>
                    <a:pt x="2620" y="3416"/>
                  </a:lnTo>
                  <a:lnTo>
                    <a:pt x="2620" y="3414"/>
                  </a:lnTo>
                  <a:lnTo>
                    <a:pt x="2620" y="3414"/>
                  </a:lnTo>
                  <a:lnTo>
                    <a:pt x="2618" y="3410"/>
                  </a:lnTo>
                  <a:lnTo>
                    <a:pt x="2618" y="3410"/>
                  </a:lnTo>
                  <a:lnTo>
                    <a:pt x="2614" y="3404"/>
                  </a:lnTo>
                  <a:lnTo>
                    <a:pt x="2614" y="3404"/>
                  </a:lnTo>
                  <a:lnTo>
                    <a:pt x="2614" y="3402"/>
                  </a:lnTo>
                  <a:lnTo>
                    <a:pt x="2614" y="3402"/>
                  </a:lnTo>
                  <a:lnTo>
                    <a:pt x="2612" y="3400"/>
                  </a:lnTo>
                  <a:lnTo>
                    <a:pt x="2612" y="3400"/>
                  </a:lnTo>
                  <a:lnTo>
                    <a:pt x="2612" y="3400"/>
                  </a:lnTo>
                  <a:lnTo>
                    <a:pt x="2612" y="3400"/>
                  </a:lnTo>
                  <a:lnTo>
                    <a:pt x="2614" y="3396"/>
                  </a:lnTo>
                  <a:lnTo>
                    <a:pt x="2614" y="3396"/>
                  </a:lnTo>
                  <a:lnTo>
                    <a:pt x="2614" y="3390"/>
                  </a:lnTo>
                  <a:lnTo>
                    <a:pt x="2614" y="3390"/>
                  </a:lnTo>
                  <a:lnTo>
                    <a:pt x="2614" y="3388"/>
                  </a:lnTo>
                  <a:lnTo>
                    <a:pt x="2614" y="3388"/>
                  </a:lnTo>
                  <a:lnTo>
                    <a:pt x="2614" y="3386"/>
                  </a:lnTo>
                  <a:lnTo>
                    <a:pt x="2614" y="3386"/>
                  </a:lnTo>
                  <a:lnTo>
                    <a:pt x="2614" y="3382"/>
                  </a:lnTo>
                  <a:lnTo>
                    <a:pt x="2614" y="3382"/>
                  </a:lnTo>
                  <a:lnTo>
                    <a:pt x="2614" y="3380"/>
                  </a:lnTo>
                  <a:lnTo>
                    <a:pt x="2614" y="3380"/>
                  </a:lnTo>
                  <a:lnTo>
                    <a:pt x="2614" y="3374"/>
                  </a:lnTo>
                  <a:lnTo>
                    <a:pt x="2614" y="3374"/>
                  </a:lnTo>
                  <a:lnTo>
                    <a:pt x="2612" y="3370"/>
                  </a:lnTo>
                  <a:lnTo>
                    <a:pt x="2612" y="3370"/>
                  </a:lnTo>
                  <a:lnTo>
                    <a:pt x="2610" y="3368"/>
                  </a:lnTo>
                  <a:lnTo>
                    <a:pt x="2610" y="3368"/>
                  </a:lnTo>
                  <a:lnTo>
                    <a:pt x="2610" y="3368"/>
                  </a:lnTo>
                  <a:lnTo>
                    <a:pt x="2610" y="3368"/>
                  </a:lnTo>
                  <a:lnTo>
                    <a:pt x="2610" y="3364"/>
                  </a:lnTo>
                  <a:lnTo>
                    <a:pt x="2610" y="3364"/>
                  </a:lnTo>
                  <a:lnTo>
                    <a:pt x="2610" y="3362"/>
                  </a:lnTo>
                  <a:lnTo>
                    <a:pt x="2610" y="3362"/>
                  </a:lnTo>
                  <a:lnTo>
                    <a:pt x="2608" y="3358"/>
                  </a:lnTo>
                  <a:lnTo>
                    <a:pt x="2608" y="3358"/>
                  </a:lnTo>
                  <a:lnTo>
                    <a:pt x="2606" y="3354"/>
                  </a:lnTo>
                  <a:lnTo>
                    <a:pt x="2606" y="3354"/>
                  </a:lnTo>
                  <a:lnTo>
                    <a:pt x="2606" y="3354"/>
                  </a:lnTo>
                  <a:lnTo>
                    <a:pt x="2606" y="3354"/>
                  </a:lnTo>
                  <a:lnTo>
                    <a:pt x="2604" y="3350"/>
                  </a:lnTo>
                  <a:lnTo>
                    <a:pt x="2604" y="3350"/>
                  </a:lnTo>
                  <a:lnTo>
                    <a:pt x="2604" y="3348"/>
                  </a:lnTo>
                  <a:lnTo>
                    <a:pt x="2604" y="3348"/>
                  </a:lnTo>
                  <a:lnTo>
                    <a:pt x="2604" y="3344"/>
                  </a:lnTo>
                  <a:lnTo>
                    <a:pt x="2604" y="3344"/>
                  </a:lnTo>
                  <a:lnTo>
                    <a:pt x="2604" y="3344"/>
                  </a:lnTo>
                  <a:lnTo>
                    <a:pt x="2602" y="3340"/>
                  </a:lnTo>
                  <a:lnTo>
                    <a:pt x="2602" y="3340"/>
                  </a:lnTo>
                  <a:lnTo>
                    <a:pt x="2602" y="3338"/>
                  </a:lnTo>
                  <a:lnTo>
                    <a:pt x="2602" y="3338"/>
                  </a:lnTo>
                  <a:lnTo>
                    <a:pt x="2602" y="3338"/>
                  </a:lnTo>
                  <a:lnTo>
                    <a:pt x="2602" y="3338"/>
                  </a:lnTo>
                  <a:lnTo>
                    <a:pt x="2604" y="3332"/>
                  </a:lnTo>
                  <a:lnTo>
                    <a:pt x="2604" y="3332"/>
                  </a:lnTo>
                  <a:lnTo>
                    <a:pt x="2602" y="3328"/>
                  </a:lnTo>
                  <a:lnTo>
                    <a:pt x="2602" y="3328"/>
                  </a:lnTo>
                  <a:lnTo>
                    <a:pt x="2600" y="3326"/>
                  </a:lnTo>
                  <a:lnTo>
                    <a:pt x="2600" y="3324"/>
                  </a:lnTo>
                  <a:lnTo>
                    <a:pt x="2600" y="3324"/>
                  </a:lnTo>
                  <a:lnTo>
                    <a:pt x="2600" y="3320"/>
                  </a:lnTo>
                  <a:lnTo>
                    <a:pt x="2598" y="3318"/>
                  </a:lnTo>
                  <a:lnTo>
                    <a:pt x="2598" y="3318"/>
                  </a:lnTo>
                  <a:lnTo>
                    <a:pt x="2598" y="3314"/>
                  </a:lnTo>
                  <a:lnTo>
                    <a:pt x="2598" y="3314"/>
                  </a:lnTo>
                  <a:lnTo>
                    <a:pt x="2598" y="3312"/>
                  </a:lnTo>
                  <a:lnTo>
                    <a:pt x="2598" y="3312"/>
                  </a:lnTo>
                  <a:lnTo>
                    <a:pt x="2596" y="3308"/>
                  </a:lnTo>
                  <a:lnTo>
                    <a:pt x="2596" y="3308"/>
                  </a:lnTo>
                  <a:lnTo>
                    <a:pt x="2594" y="3304"/>
                  </a:lnTo>
                  <a:lnTo>
                    <a:pt x="2594" y="3304"/>
                  </a:lnTo>
                  <a:lnTo>
                    <a:pt x="2592" y="3304"/>
                  </a:lnTo>
                  <a:lnTo>
                    <a:pt x="2592" y="3304"/>
                  </a:lnTo>
                  <a:lnTo>
                    <a:pt x="2592" y="3300"/>
                  </a:lnTo>
                  <a:lnTo>
                    <a:pt x="2592" y="3300"/>
                  </a:lnTo>
                  <a:lnTo>
                    <a:pt x="2592" y="3298"/>
                  </a:lnTo>
                  <a:lnTo>
                    <a:pt x="2592" y="3298"/>
                  </a:lnTo>
                  <a:lnTo>
                    <a:pt x="2590" y="3292"/>
                  </a:lnTo>
                  <a:lnTo>
                    <a:pt x="2588" y="3292"/>
                  </a:lnTo>
                  <a:lnTo>
                    <a:pt x="2588" y="3292"/>
                  </a:lnTo>
                  <a:lnTo>
                    <a:pt x="2588" y="3290"/>
                  </a:lnTo>
                  <a:lnTo>
                    <a:pt x="2588" y="3290"/>
                  </a:lnTo>
                  <a:lnTo>
                    <a:pt x="2586" y="3288"/>
                  </a:lnTo>
                  <a:lnTo>
                    <a:pt x="2586" y="3288"/>
                  </a:lnTo>
                  <a:lnTo>
                    <a:pt x="2586" y="3286"/>
                  </a:lnTo>
                  <a:lnTo>
                    <a:pt x="2586" y="3286"/>
                  </a:lnTo>
                  <a:lnTo>
                    <a:pt x="2586" y="3282"/>
                  </a:lnTo>
                  <a:lnTo>
                    <a:pt x="2586" y="3282"/>
                  </a:lnTo>
                  <a:lnTo>
                    <a:pt x="2584" y="3280"/>
                  </a:lnTo>
                  <a:lnTo>
                    <a:pt x="2584" y="3280"/>
                  </a:lnTo>
                  <a:lnTo>
                    <a:pt x="2584" y="3278"/>
                  </a:lnTo>
                  <a:lnTo>
                    <a:pt x="2584" y="3278"/>
                  </a:lnTo>
                  <a:lnTo>
                    <a:pt x="2584" y="3276"/>
                  </a:lnTo>
                  <a:lnTo>
                    <a:pt x="2584" y="3276"/>
                  </a:lnTo>
                  <a:lnTo>
                    <a:pt x="2584" y="3272"/>
                  </a:lnTo>
                  <a:lnTo>
                    <a:pt x="2584" y="3272"/>
                  </a:lnTo>
                  <a:lnTo>
                    <a:pt x="2582" y="3268"/>
                  </a:lnTo>
                  <a:lnTo>
                    <a:pt x="2582" y="3268"/>
                  </a:lnTo>
                  <a:lnTo>
                    <a:pt x="2580" y="3266"/>
                  </a:lnTo>
                  <a:lnTo>
                    <a:pt x="2580" y="3266"/>
                  </a:lnTo>
                  <a:lnTo>
                    <a:pt x="2580" y="3262"/>
                  </a:lnTo>
                  <a:lnTo>
                    <a:pt x="2580" y="3262"/>
                  </a:lnTo>
                  <a:lnTo>
                    <a:pt x="2580" y="3262"/>
                  </a:lnTo>
                  <a:lnTo>
                    <a:pt x="2580" y="3260"/>
                  </a:lnTo>
                  <a:lnTo>
                    <a:pt x="2580" y="3260"/>
                  </a:lnTo>
                  <a:lnTo>
                    <a:pt x="2582" y="3256"/>
                  </a:lnTo>
                  <a:lnTo>
                    <a:pt x="2582" y="3254"/>
                  </a:lnTo>
                  <a:lnTo>
                    <a:pt x="2582" y="3254"/>
                  </a:lnTo>
                  <a:lnTo>
                    <a:pt x="2582" y="3252"/>
                  </a:lnTo>
                  <a:lnTo>
                    <a:pt x="2582" y="3252"/>
                  </a:lnTo>
                  <a:lnTo>
                    <a:pt x="2582" y="3244"/>
                  </a:lnTo>
                  <a:lnTo>
                    <a:pt x="2582" y="3244"/>
                  </a:lnTo>
                  <a:lnTo>
                    <a:pt x="2580" y="3242"/>
                  </a:lnTo>
                  <a:lnTo>
                    <a:pt x="2580" y="3242"/>
                  </a:lnTo>
                  <a:lnTo>
                    <a:pt x="2578" y="3240"/>
                  </a:lnTo>
                  <a:lnTo>
                    <a:pt x="2578" y="3240"/>
                  </a:lnTo>
                  <a:lnTo>
                    <a:pt x="2580" y="3238"/>
                  </a:lnTo>
                  <a:lnTo>
                    <a:pt x="2580" y="3238"/>
                  </a:lnTo>
                  <a:lnTo>
                    <a:pt x="2578" y="3234"/>
                  </a:lnTo>
                  <a:lnTo>
                    <a:pt x="2578" y="3234"/>
                  </a:lnTo>
                  <a:lnTo>
                    <a:pt x="2578" y="3230"/>
                  </a:lnTo>
                  <a:lnTo>
                    <a:pt x="2578" y="3230"/>
                  </a:lnTo>
                  <a:lnTo>
                    <a:pt x="2576" y="3228"/>
                  </a:lnTo>
                  <a:lnTo>
                    <a:pt x="2576" y="3228"/>
                  </a:lnTo>
                  <a:lnTo>
                    <a:pt x="2576" y="3226"/>
                  </a:lnTo>
                  <a:lnTo>
                    <a:pt x="2576" y="3226"/>
                  </a:lnTo>
                  <a:lnTo>
                    <a:pt x="2576" y="3222"/>
                  </a:lnTo>
                  <a:lnTo>
                    <a:pt x="2576" y="3222"/>
                  </a:lnTo>
                  <a:lnTo>
                    <a:pt x="2572" y="3218"/>
                  </a:lnTo>
                  <a:lnTo>
                    <a:pt x="2572" y="3218"/>
                  </a:lnTo>
                  <a:lnTo>
                    <a:pt x="2572" y="3216"/>
                  </a:lnTo>
                  <a:lnTo>
                    <a:pt x="2572" y="3216"/>
                  </a:lnTo>
                  <a:lnTo>
                    <a:pt x="2572" y="3214"/>
                  </a:lnTo>
                  <a:lnTo>
                    <a:pt x="2572" y="3214"/>
                  </a:lnTo>
                  <a:lnTo>
                    <a:pt x="2570" y="3210"/>
                  </a:lnTo>
                  <a:lnTo>
                    <a:pt x="2570" y="3210"/>
                  </a:lnTo>
                  <a:lnTo>
                    <a:pt x="2568" y="3210"/>
                  </a:lnTo>
                  <a:lnTo>
                    <a:pt x="2568" y="3210"/>
                  </a:lnTo>
                  <a:lnTo>
                    <a:pt x="2568" y="3208"/>
                  </a:lnTo>
                  <a:lnTo>
                    <a:pt x="2568" y="3208"/>
                  </a:lnTo>
                  <a:lnTo>
                    <a:pt x="2568" y="3204"/>
                  </a:lnTo>
                  <a:lnTo>
                    <a:pt x="2568" y="3204"/>
                  </a:lnTo>
                  <a:lnTo>
                    <a:pt x="2568" y="3204"/>
                  </a:lnTo>
                  <a:lnTo>
                    <a:pt x="2566" y="3198"/>
                  </a:lnTo>
                  <a:lnTo>
                    <a:pt x="2566" y="3198"/>
                  </a:lnTo>
                  <a:lnTo>
                    <a:pt x="2564" y="3196"/>
                  </a:lnTo>
                  <a:lnTo>
                    <a:pt x="2564" y="3196"/>
                  </a:lnTo>
                  <a:lnTo>
                    <a:pt x="2562" y="3194"/>
                  </a:lnTo>
                  <a:lnTo>
                    <a:pt x="2562" y="3194"/>
                  </a:lnTo>
                  <a:lnTo>
                    <a:pt x="2562" y="3190"/>
                  </a:lnTo>
                  <a:lnTo>
                    <a:pt x="2562" y="3190"/>
                  </a:lnTo>
                  <a:lnTo>
                    <a:pt x="2562" y="3190"/>
                  </a:lnTo>
                  <a:lnTo>
                    <a:pt x="2562" y="3190"/>
                  </a:lnTo>
                  <a:lnTo>
                    <a:pt x="2562" y="3186"/>
                  </a:lnTo>
                  <a:lnTo>
                    <a:pt x="2562" y="3186"/>
                  </a:lnTo>
                  <a:lnTo>
                    <a:pt x="2560" y="3186"/>
                  </a:lnTo>
                  <a:lnTo>
                    <a:pt x="2560" y="3186"/>
                  </a:lnTo>
                  <a:lnTo>
                    <a:pt x="2562" y="3184"/>
                  </a:lnTo>
                  <a:lnTo>
                    <a:pt x="2562" y="3184"/>
                  </a:lnTo>
                  <a:lnTo>
                    <a:pt x="2564" y="3178"/>
                  </a:lnTo>
                  <a:lnTo>
                    <a:pt x="2564" y="3178"/>
                  </a:lnTo>
                  <a:lnTo>
                    <a:pt x="2562" y="3176"/>
                  </a:lnTo>
                  <a:lnTo>
                    <a:pt x="2562" y="3174"/>
                  </a:lnTo>
                  <a:lnTo>
                    <a:pt x="2562" y="3174"/>
                  </a:lnTo>
                  <a:lnTo>
                    <a:pt x="2560" y="3172"/>
                  </a:lnTo>
                  <a:lnTo>
                    <a:pt x="2560" y="3172"/>
                  </a:lnTo>
                  <a:lnTo>
                    <a:pt x="2560" y="3170"/>
                  </a:lnTo>
                  <a:lnTo>
                    <a:pt x="2560" y="3170"/>
                  </a:lnTo>
                  <a:lnTo>
                    <a:pt x="2558" y="3166"/>
                  </a:lnTo>
                  <a:lnTo>
                    <a:pt x="2558" y="3166"/>
                  </a:lnTo>
                  <a:lnTo>
                    <a:pt x="2558" y="3166"/>
                  </a:lnTo>
                  <a:lnTo>
                    <a:pt x="2558" y="3164"/>
                  </a:lnTo>
                  <a:lnTo>
                    <a:pt x="2558" y="3164"/>
                  </a:lnTo>
                  <a:lnTo>
                    <a:pt x="2558" y="3156"/>
                  </a:lnTo>
                  <a:lnTo>
                    <a:pt x="2558" y="3156"/>
                  </a:lnTo>
                  <a:lnTo>
                    <a:pt x="2556" y="3152"/>
                  </a:lnTo>
                  <a:lnTo>
                    <a:pt x="2556" y="3152"/>
                  </a:lnTo>
                  <a:lnTo>
                    <a:pt x="2554" y="3150"/>
                  </a:lnTo>
                  <a:lnTo>
                    <a:pt x="2554" y="3150"/>
                  </a:lnTo>
                  <a:lnTo>
                    <a:pt x="2552" y="3148"/>
                  </a:lnTo>
                  <a:lnTo>
                    <a:pt x="2552" y="3146"/>
                  </a:lnTo>
                  <a:lnTo>
                    <a:pt x="2552" y="3146"/>
                  </a:lnTo>
                  <a:lnTo>
                    <a:pt x="2552" y="3142"/>
                  </a:lnTo>
                  <a:lnTo>
                    <a:pt x="2552" y="3142"/>
                  </a:lnTo>
                  <a:lnTo>
                    <a:pt x="2552" y="3134"/>
                  </a:lnTo>
                  <a:lnTo>
                    <a:pt x="2552" y="3134"/>
                  </a:lnTo>
                  <a:lnTo>
                    <a:pt x="2552" y="3132"/>
                  </a:lnTo>
                  <a:lnTo>
                    <a:pt x="2552" y="3132"/>
                  </a:lnTo>
                  <a:lnTo>
                    <a:pt x="2550" y="3128"/>
                  </a:lnTo>
                  <a:lnTo>
                    <a:pt x="2550" y="3128"/>
                  </a:lnTo>
                  <a:lnTo>
                    <a:pt x="2548" y="3124"/>
                  </a:lnTo>
                  <a:lnTo>
                    <a:pt x="2548" y="3124"/>
                  </a:lnTo>
                  <a:lnTo>
                    <a:pt x="2546" y="3122"/>
                  </a:lnTo>
                  <a:lnTo>
                    <a:pt x="2546" y="3122"/>
                  </a:lnTo>
                  <a:lnTo>
                    <a:pt x="2546" y="3120"/>
                  </a:lnTo>
                  <a:lnTo>
                    <a:pt x="2546" y="3120"/>
                  </a:lnTo>
                  <a:lnTo>
                    <a:pt x="2546" y="3116"/>
                  </a:lnTo>
                  <a:lnTo>
                    <a:pt x="2546" y="3116"/>
                  </a:lnTo>
                  <a:lnTo>
                    <a:pt x="2544" y="3112"/>
                  </a:lnTo>
                  <a:lnTo>
                    <a:pt x="2544" y="3112"/>
                  </a:lnTo>
                  <a:lnTo>
                    <a:pt x="2544" y="3112"/>
                  </a:lnTo>
                  <a:lnTo>
                    <a:pt x="2544" y="3112"/>
                  </a:lnTo>
                  <a:lnTo>
                    <a:pt x="2544" y="3110"/>
                  </a:lnTo>
                  <a:lnTo>
                    <a:pt x="2544" y="3110"/>
                  </a:lnTo>
                  <a:lnTo>
                    <a:pt x="2544" y="3106"/>
                  </a:lnTo>
                  <a:lnTo>
                    <a:pt x="2544" y="3106"/>
                  </a:lnTo>
                  <a:lnTo>
                    <a:pt x="2544" y="3104"/>
                  </a:lnTo>
                  <a:lnTo>
                    <a:pt x="2544" y="3104"/>
                  </a:lnTo>
                  <a:lnTo>
                    <a:pt x="2544" y="3100"/>
                  </a:lnTo>
                  <a:lnTo>
                    <a:pt x="2544" y="3100"/>
                  </a:lnTo>
                  <a:lnTo>
                    <a:pt x="2542" y="3098"/>
                  </a:lnTo>
                  <a:lnTo>
                    <a:pt x="2542" y="3098"/>
                  </a:lnTo>
                  <a:lnTo>
                    <a:pt x="2542" y="3094"/>
                  </a:lnTo>
                  <a:lnTo>
                    <a:pt x="2542" y="3094"/>
                  </a:lnTo>
                  <a:lnTo>
                    <a:pt x="2540" y="3092"/>
                  </a:lnTo>
                  <a:lnTo>
                    <a:pt x="2540" y="3092"/>
                  </a:lnTo>
                  <a:lnTo>
                    <a:pt x="2540" y="3090"/>
                  </a:lnTo>
                  <a:lnTo>
                    <a:pt x="2540" y="3090"/>
                  </a:lnTo>
                  <a:lnTo>
                    <a:pt x="2540" y="3088"/>
                  </a:lnTo>
                  <a:lnTo>
                    <a:pt x="2540" y="3088"/>
                  </a:lnTo>
                  <a:lnTo>
                    <a:pt x="2538" y="3084"/>
                  </a:lnTo>
                  <a:lnTo>
                    <a:pt x="2538" y="3084"/>
                  </a:lnTo>
                  <a:lnTo>
                    <a:pt x="2538" y="3082"/>
                  </a:lnTo>
                  <a:lnTo>
                    <a:pt x="2538" y="3082"/>
                  </a:lnTo>
                  <a:lnTo>
                    <a:pt x="2536" y="3080"/>
                  </a:lnTo>
                  <a:lnTo>
                    <a:pt x="2536" y="3076"/>
                  </a:lnTo>
                  <a:lnTo>
                    <a:pt x="2536" y="3076"/>
                  </a:lnTo>
                  <a:lnTo>
                    <a:pt x="2536" y="3074"/>
                  </a:lnTo>
                  <a:lnTo>
                    <a:pt x="2534" y="3072"/>
                  </a:lnTo>
                  <a:lnTo>
                    <a:pt x="2534" y="3072"/>
                  </a:lnTo>
                  <a:lnTo>
                    <a:pt x="2534" y="3068"/>
                  </a:lnTo>
                  <a:lnTo>
                    <a:pt x="2532" y="3066"/>
                  </a:lnTo>
                  <a:lnTo>
                    <a:pt x="2532" y="3066"/>
                  </a:lnTo>
                  <a:lnTo>
                    <a:pt x="2532" y="3064"/>
                  </a:lnTo>
                  <a:lnTo>
                    <a:pt x="2532" y="3064"/>
                  </a:lnTo>
                  <a:lnTo>
                    <a:pt x="2532" y="3062"/>
                  </a:lnTo>
                  <a:lnTo>
                    <a:pt x="2532" y="3062"/>
                  </a:lnTo>
                  <a:lnTo>
                    <a:pt x="2532" y="3058"/>
                  </a:lnTo>
                  <a:lnTo>
                    <a:pt x="2530" y="3052"/>
                  </a:lnTo>
                  <a:lnTo>
                    <a:pt x="2530" y="3052"/>
                  </a:lnTo>
                  <a:lnTo>
                    <a:pt x="2530" y="3048"/>
                  </a:lnTo>
                  <a:lnTo>
                    <a:pt x="2530" y="3048"/>
                  </a:lnTo>
                  <a:lnTo>
                    <a:pt x="2528" y="3046"/>
                  </a:lnTo>
                  <a:lnTo>
                    <a:pt x="2528" y="3046"/>
                  </a:lnTo>
                  <a:lnTo>
                    <a:pt x="2528" y="3042"/>
                  </a:lnTo>
                  <a:lnTo>
                    <a:pt x="2528" y="3040"/>
                  </a:lnTo>
                  <a:lnTo>
                    <a:pt x="2528" y="3040"/>
                  </a:lnTo>
                  <a:lnTo>
                    <a:pt x="2528" y="3036"/>
                  </a:lnTo>
                  <a:lnTo>
                    <a:pt x="2528" y="3036"/>
                  </a:lnTo>
                  <a:lnTo>
                    <a:pt x="2526" y="3032"/>
                  </a:lnTo>
                  <a:lnTo>
                    <a:pt x="2526" y="3032"/>
                  </a:lnTo>
                  <a:lnTo>
                    <a:pt x="2526" y="3030"/>
                  </a:lnTo>
                  <a:lnTo>
                    <a:pt x="2526" y="3030"/>
                  </a:lnTo>
                  <a:lnTo>
                    <a:pt x="2524" y="3026"/>
                  </a:lnTo>
                  <a:lnTo>
                    <a:pt x="2524" y="3026"/>
                  </a:lnTo>
                  <a:lnTo>
                    <a:pt x="2524" y="3024"/>
                  </a:lnTo>
                  <a:lnTo>
                    <a:pt x="2524" y="3024"/>
                  </a:lnTo>
                  <a:lnTo>
                    <a:pt x="2524" y="3022"/>
                  </a:lnTo>
                  <a:lnTo>
                    <a:pt x="2524" y="3022"/>
                  </a:lnTo>
                  <a:lnTo>
                    <a:pt x="2524" y="3018"/>
                  </a:lnTo>
                  <a:lnTo>
                    <a:pt x="2524" y="3018"/>
                  </a:lnTo>
                  <a:lnTo>
                    <a:pt x="2522" y="3014"/>
                  </a:lnTo>
                  <a:lnTo>
                    <a:pt x="2520" y="3012"/>
                  </a:lnTo>
                  <a:lnTo>
                    <a:pt x="2520" y="3012"/>
                  </a:lnTo>
                  <a:lnTo>
                    <a:pt x="2516" y="3008"/>
                  </a:lnTo>
                  <a:lnTo>
                    <a:pt x="2516" y="3008"/>
                  </a:lnTo>
                  <a:lnTo>
                    <a:pt x="2516" y="3008"/>
                  </a:lnTo>
                  <a:lnTo>
                    <a:pt x="2516" y="3008"/>
                  </a:lnTo>
                  <a:lnTo>
                    <a:pt x="2514" y="3004"/>
                  </a:lnTo>
                  <a:lnTo>
                    <a:pt x="2514" y="3004"/>
                  </a:lnTo>
                  <a:lnTo>
                    <a:pt x="2514" y="3002"/>
                  </a:lnTo>
                  <a:lnTo>
                    <a:pt x="2514" y="3002"/>
                  </a:lnTo>
                  <a:lnTo>
                    <a:pt x="2512" y="3000"/>
                  </a:lnTo>
                  <a:lnTo>
                    <a:pt x="2512" y="3000"/>
                  </a:lnTo>
                  <a:lnTo>
                    <a:pt x="2514" y="2996"/>
                  </a:lnTo>
                  <a:lnTo>
                    <a:pt x="2514" y="2996"/>
                  </a:lnTo>
                  <a:lnTo>
                    <a:pt x="2514" y="2994"/>
                  </a:lnTo>
                  <a:lnTo>
                    <a:pt x="2514" y="2994"/>
                  </a:lnTo>
                  <a:lnTo>
                    <a:pt x="2514" y="2990"/>
                  </a:lnTo>
                  <a:lnTo>
                    <a:pt x="2514" y="2990"/>
                  </a:lnTo>
                  <a:lnTo>
                    <a:pt x="2514" y="2988"/>
                  </a:lnTo>
                  <a:lnTo>
                    <a:pt x="2514" y="2988"/>
                  </a:lnTo>
                  <a:lnTo>
                    <a:pt x="2514" y="2986"/>
                  </a:lnTo>
                  <a:lnTo>
                    <a:pt x="2514" y="2986"/>
                  </a:lnTo>
                  <a:lnTo>
                    <a:pt x="2514" y="2982"/>
                  </a:lnTo>
                  <a:lnTo>
                    <a:pt x="2514" y="2982"/>
                  </a:lnTo>
                  <a:lnTo>
                    <a:pt x="2512" y="2978"/>
                  </a:lnTo>
                  <a:lnTo>
                    <a:pt x="2512" y="2978"/>
                  </a:lnTo>
                  <a:lnTo>
                    <a:pt x="2512" y="2976"/>
                  </a:lnTo>
                  <a:lnTo>
                    <a:pt x="2512" y="2976"/>
                  </a:lnTo>
                  <a:lnTo>
                    <a:pt x="2512" y="2974"/>
                  </a:lnTo>
                  <a:lnTo>
                    <a:pt x="2512" y="2974"/>
                  </a:lnTo>
                  <a:lnTo>
                    <a:pt x="2510" y="2970"/>
                  </a:lnTo>
                  <a:lnTo>
                    <a:pt x="2510" y="2970"/>
                  </a:lnTo>
                  <a:lnTo>
                    <a:pt x="2510" y="2966"/>
                  </a:lnTo>
                  <a:lnTo>
                    <a:pt x="2510" y="2966"/>
                  </a:lnTo>
                  <a:lnTo>
                    <a:pt x="2508" y="2964"/>
                  </a:lnTo>
                  <a:lnTo>
                    <a:pt x="2508" y="2964"/>
                  </a:lnTo>
                  <a:lnTo>
                    <a:pt x="2506" y="2960"/>
                  </a:lnTo>
                  <a:lnTo>
                    <a:pt x="2506" y="2960"/>
                  </a:lnTo>
                  <a:lnTo>
                    <a:pt x="2506" y="2958"/>
                  </a:lnTo>
                  <a:lnTo>
                    <a:pt x="2506" y="2958"/>
                  </a:lnTo>
                  <a:lnTo>
                    <a:pt x="2504" y="2954"/>
                  </a:lnTo>
                  <a:lnTo>
                    <a:pt x="2504" y="2952"/>
                  </a:lnTo>
                  <a:lnTo>
                    <a:pt x="2504" y="2952"/>
                  </a:lnTo>
                  <a:lnTo>
                    <a:pt x="2504" y="2950"/>
                  </a:lnTo>
                  <a:lnTo>
                    <a:pt x="2504" y="2950"/>
                  </a:lnTo>
                  <a:lnTo>
                    <a:pt x="2502" y="2948"/>
                  </a:lnTo>
                  <a:lnTo>
                    <a:pt x="2502" y="2948"/>
                  </a:lnTo>
                  <a:lnTo>
                    <a:pt x="2502" y="2944"/>
                  </a:lnTo>
                  <a:lnTo>
                    <a:pt x="2502" y="2944"/>
                  </a:lnTo>
                  <a:lnTo>
                    <a:pt x="2502" y="2942"/>
                  </a:lnTo>
                  <a:lnTo>
                    <a:pt x="2502" y="2942"/>
                  </a:lnTo>
                  <a:lnTo>
                    <a:pt x="2500" y="2938"/>
                  </a:lnTo>
                  <a:lnTo>
                    <a:pt x="2500" y="2936"/>
                  </a:lnTo>
                  <a:lnTo>
                    <a:pt x="2500" y="2936"/>
                  </a:lnTo>
                  <a:lnTo>
                    <a:pt x="2500" y="2934"/>
                  </a:lnTo>
                  <a:lnTo>
                    <a:pt x="2500" y="2934"/>
                  </a:lnTo>
                  <a:lnTo>
                    <a:pt x="2502" y="2930"/>
                  </a:lnTo>
                  <a:lnTo>
                    <a:pt x="2502" y="2930"/>
                  </a:lnTo>
                  <a:lnTo>
                    <a:pt x="2500" y="2926"/>
                  </a:lnTo>
                  <a:lnTo>
                    <a:pt x="2500" y="2924"/>
                  </a:lnTo>
                  <a:lnTo>
                    <a:pt x="2500" y="2924"/>
                  </a:lnTo>
                  <a:lnTo>
                    <a:pt x="2498" y="2920"/>
                  </a:lnTo>
                  <a:lnTo>
                    <a:pt x="2498" y="2920"/>
                  </a:lnTo>
                  <a:lnTo>
                    <a:pt x="2498" y="2918"/>
                  </a:lnTo>
                  <a:lnTo>
                    <a:pt x="2498" y="2918"/>
                  </a:lnTo>
                  <a:lnTo>
                    <a:pt x="2498" y="2916"/>
                  </a:lnTo>
                  <a:lnTo>
                    <a:pt x="2498" y="2916"/>
                  </a:lnTo>
                  <a:lnTo>
                    <a:pt x="2498" y="2912"/>
                  </a:lnTo>
                  <a:lnTo>
                    <a:pt x="2498" y="2912"/>
                  </a:lnTo>
                  <a:lnTo>
                    <a:pt x="2496" y="2910"/>
                  </a:lnTo>
                  <a:lnTo>
                    <a:pt x="2496" y="2910"/>
                  </a:lnTo>
                  <a:lnTo>
                    <a:pt x="2496" y="2908"/>
                  </a:lnTo>
                  <a:lnTo>
                    <a:pt x="2496" y="2908"/>
                  </a:lnTo>
                  <a:lnTo>
                    <a:pt x="2494" y="2904"/>
                  </a:lnTo>
                  <a:lnTo>
                    <a:pt x="2494" y="2904"/>
                  </a:lnTo>
                  <a:lnTo>
                    <a:pt x="2494" y="2902"/>
                  </a:lnTo>
                  <a:lnTo>
                    <a:pt x="2494" y="2902"/>
                  </a:lnTo>
                  <a:lnTo>
                    <a:pt x="2492" y="2900"/>
                  </a:lnTo>
                  <a:lnTo>
                    <a:pt x="2492" y="2900"/>
                  </a:lnTo>
                  <a:lnTo>
                    <a:pt x="2492" y="2896"/>
                  </a:lnTo>
                  <a:lnTo>
                    <a:pt x="2492" y="2890"/>
                  </a:lnTo>
                  <a:lnTo>
                    <a:pt x="2492" y="2890"/>
                  </a:lnTo>
                  <a:lnTo>
                    <a:pt x="2490" y="2886"/>
                  </a:lnTo>
                  <a:lnTo>
                    <a:pt x="2490" y="2886"/>
                  </a:lnTo>
                  <a:lnTo>
                    <a:pt x="2488" y="2884"/>
                  </a:lnTo>
                  <a:lnTo>
                    <a:pt x="2488" y="2884"/>
                  </a:lnTo>
                  <a:lnTo>
                    <a:pt x="2488" y="2882"/>
                  </a:lnTo>
                  <a:lnTo>
                    <a:pt x="2488" y="2882"/>
                  </a:lnTo>
                  <a:lnTo>
                    <a:pt x="2488" y="2878"/>
                  </a:lnTo>
                  <a:lnTo>
                    <a:pt x="2488" y="2878"/>
                  </a:lnTo>
                  <a:lnTo>
                    <a:pt x="2488" y="2876"/>
                  </a:lnTo>
                  <a:lnTo>
                    <a:pt x="2488" y="2876"/>
                  </a:lnTo>
                  <a:lnTo>
                    <a:pt x="2486" y="2874"/>
                  </a:lnTo>
                  <a:lnTo>
                    <a:pt x="2486" y="2874"/>
                  </a:lnTo>
                  <a:lnTo>
                    <a:pt x="2486" y="2870"/>
                  </a:lnTo>
                  <a:lnTo>
                    <a:pt x="2486" y="2870"/>
                  </a:lnTo>
                  <a:lnTo>
                    <a:pt x="2484" y="2868"/>
                  </a:lnTo>
                  <a:lnTo>
                    <a:pt x="2484" y="2868"/>
                  </a:lnTo>
                  <a:lnTo>
                    <a:pt x="2484" y="2864"/>
                  </a:lnTo>
                  <a:lnTo>
                    <a:pt x="2484" y="2864"/>
                  </a:lnTo>
                  <a:lnTo>
                    <a:pt x="2484" y="2862"/>
                  </a:lnTo>
                  <a:lnTo>
                    <a:pt x="2484" y="2862"/>
                  </a:lnTo>
                  <a:lnTo>
                    <a:pt x="2482" y="2858"/>
                  </a:lnTo>
                  <a:lnTo>
                    <a:pt x="2482" y="2858"/>
                  </a:lnTo>
                  <a:lnTo>
                    <a:pt x="2480" y="2856"/>
                  </a:lnTo>
                  <a:lnTo>
                    <a:pt x="2480" y="2856"/>
                  </a:lnTo>
                  <a:lnTo>
                    <a:pt x="2480" y="2854"/>
                  </a:lnTo>
                  <a:lnTo>
                    <a:pt x="2480" y="2854"/>
                  </a:lnTo>
                  <a:lnTo>
                    <a:pt x="2478" y="2850"/>
                  </a:lnTo>
                  <a:lnTo>
                    <a:pt x="2478" y="2850"/>
                  </a:lnTo>
                  <a:lnTo>
                    <a:pt x="2478" y="2848"/>
                  </a:lnTo>
                  <a:lnTo>
                    <a:pt x="2478" y="2848"/>
                  </a:lnTo>
                  <a:lnTo>
                    <a:pt x="2476" y="2846"/>
                  </a:lnTo>
                  <a:lnTo>
                    <a:pt x="2474" y="2840"/>
                  </a:lnTo>
                  <a:lnTo>
                    <a:pt x="2474" y="2840"/>
                  </a:lnTo>
                  <a:lnTo>
                    <a:pt x="2474" y="2838"/>
                  </a:lnTo>
                  <a:lnTo>
                    <a:pt x="2474" y="2838"/>
                  </a:lnTo>
                  <a:lnTo>
                    <a:pt x="2474" y="2834"/>
                  </a:lnTo>
                  <a:lnTo>
                    <a:pt x="2474" y="2834"/>
                  </a:lnTo>
                  <a:lnTo>
                    <a:pt x="2474" y="2832"/>
                  </a:lnTo>
                  <a:lnTo>
                    <a:pt x="2474" y="2832"/>
                  </a:lnTo>
                  <a:lnTo>
                    <a:pt x="2474" y="2828"/>
                  </a:lnTo>
                  <a:lnTo>
                    <a:pt x="2474" y="2828"/>
                  </a:lnTo>
                  <a:lnTo>
                    <a:pt x="2472" y="2824"/>
                  </a:lnTo>
                  <a:lnTo>
                    <a:pt x="2472" y="2824"/>
                  </a:lnTo>
                  <a:lnTo>
                    <a:pt x="2470" y="2824"/>
                  </a:lnTo>
                  <a:lnTo>
                    <a:pt x="2470" y="2824"/>
                  </a:lnTo>
                  <a:lnTo>
                    <a:pt x="2470" y="2822"/>
                  </a:lnTo>
                  <a:lnTo>
                    <a:pt x="2470" y="2822"/>
                  </a:lnTo>
                  <a:lnTo>
                    <a:pt x="2470" y="2818"/>
                  </a:lnTo>
                  <a:lnTo>
                    <a:pt x="2470" y="2818"/>
                  </a:lnTo>
                  <a:lnTo>
                    <a:pt x="2470" y="2814"/>
                  </a:lnTo>
                  <a:lnTo>
                    <a:pt x="2470" y="2814"/>
                  </a:lnTo>
                  <a:lnTo>
                    <a:pt x="2470" y="2812"/>
                  </a:lnTo>
                  <a:lnTo>
                    <a:pt x="2470" y="2812"/>
                  </a:lnTo>
                  <a:lnTo>
                    <a:pt x="2470" y="2808"/>
                  </a:lnTo>
                  <a:lnTo>
                    <a:pt x="2468" y="2806"/>
                  </a:lnTo>
                  <a:lnTo>
                    <a:pt x="2468" y="2806"/>
                  </a:lnTo>
                  <a:lnTo>
                    <a:pt x="2466" y="2802"/>
                  </a:lnTo>
                  <a:lnTo>
                    <a:pt x="2466" y="2802"/>
                  </a:lnTo>
                  <a:lnTo>
                    <a:pt x="2466" y="2800"/>
                  </a:lnTo>
                  <a:lnTo>
                    <a:pt x="2466" y="2800"/>
                  </a:lnTo>
                  <a:lnTo>
                    <a:pt x="2466" y="2798"/>
                  </a:lnTo>
                  <a:lnTo>
                    <a:pt x="2466" y="2798"/>
                  </a:lnTo>
                  <a:lnTo>
                    <a:pt x="2466" y="2794"/>
                  </a:lnTo>
                  <a:lnTo>
                    <a:pt x="2466" y="2794"/>
                  </a:lnTo>
                  <a:lnTo>
                    <a:pt x="2464" y="2790"/>
                  </a:lnTo>
                  <a:lnTo>
                    <a:pt x="2464" y="2790"/>
                  </a:lnTo>
                  <a:lnTo>
                    <a:pt x="2464" y="2788"/>
                  </a:lnTo>
                  <a:lnTo>
                    <a:pt x="2464" y="2788"/>
                  </a:lnTo>
                  <a:lnTo>
                    <a:pt x="2464" y="2786"/>
                  </a:lnTo>
                  <a:lnTo>
                    <a:pt x="2464" y="2786"/>
                  </a:lnTo>
                  <a:lnTo>
                    <a:pt x="2464" y="2784"/>
                  </a:lnTo>
                  <a:lnTo>
                    <a:pt x="2464" y="2784"/>
                  </a:lnTo>
                  <a:lnTo>
                    <a:pt x="2462" y="2780"/>
                  </a:lnTo>
                  <a:lnTo>
                    <a:pt x="2462" y="2780"/>
                  </a:lnTo>
                  <a:lnTo>
                    <a:pt x="2460" y="2778"/>
                  </a:lnTo>
                  <a:lnTo>
                    <a:pt x="2460" y="2778"/>
                  </a:lnTo>
                  <a:lnTo>
                    <a:pt x="2460" y="2776"/>
                  </a:lnTo>
                  <a:lnTo>
                    <a:pt x="2460" y="2776"/>
                  </a:lnTo>
                  <a:lnTo>
                    <a:pt x="2460" y="2772"/>
                  </a:lnTo>
                  <a:lnTo>
                    <a:pt x="2460" y="2772"/>
                  </a:lnTo>
                  <a:lnTo>
                    <a:pt x="2460" y="2770"/>
                  </a:lnTo>
                  <a:lnTo>
                    <a:pt x="2460" y="2770"/>
                  </a:lnTo>
                  <a:lnTo>
                    <a:pt x="2460" y="2766"/>
                  </a:lnTo>
                  <a:lnTo>
                    <a:pt x="2460" y="2766"/>
                  </a:lnTo>
                  <a:lnTo>
                    <a:pt x="2458" y="2762"/>
                  </a:lnTo>
                  <a:lnTo>
                    <a:pt x="2458" y="2762"/>
                  </a:lnTo>
                  <a:lnTo>
                    <a:pt x="2458" y="2760"/>
                  </a:lnTo>
                  <a:lnTo>
                    <a:pt x="2458" y="2760"/>
                  </a:lnTo>
                  <a:lnTo>
                    <a:pt x="2456" y="2756"/>
                  </a:lnTo>
                  <a:lnTo>
                    <a:pt x="2456" y="2756"/>
                  </a:lnTo>
                  <a:lnTo>
                    <a:pt x="2456" y="2756"/>
                  </a:lnTo>
                  <a:lnTo>
                    <a:pt x="2456" y="2756"/>
                  </a:lnTo>
                  <a:lnTo>
                    <a:pt x="2456" y="2754"/>
                  </a:lnTo>
                  <a:lnTo>
                    <a:pt x="2456" y="2754"/>
                  </a:lnTo>
                  <a:lnTo>
                    <a:pt x="2454" y="2750"/>
                  </a:lnTo>
                  <a:lnTo>
                    <a:pt x="2454" y="2750"/>
                  </a:lnTo>
                  <a:lnTo>
                    <a:pt x="2454" y="2746"/>
                  </a:lnTo>
                  <a:lnTo>
                    <a:pt x="2454" y="2746"/>
                  </a:lnTo>
                  <a:lnTo>
                    <a:pt x="2452" y="2744"/>
                  </a:lnTo>
                  <a:lnTo>
                    <a:pt x="2452" y="2744"/>
                  </a:lnTo>
                  <a:lnTo>
                    <a:pt x="2452" y="2742"/>
                  </a:lnTo>
                  <a:lnTo>
                    <a:pt x="2452" y="2742"/>
                  </a:lnTo>
                  <a:lnTo>
                    <a:pt x="2452" y="2738"/>
                  </a:lnTo>
                  <a:lnTo>
                    <a:pt x="2452" y="2738"/>
                  </a:lnTo>
                  <a:lnTo>
                    <a:pt x="2450" y="2734"/>
                  </a:lnTo>
                  <a:lnTo>
                    <a:pt x="2450" y="2734"/>
                  </a:lnTo>
                  <a:lnTo>
                    <a:pt x="2448" y="2732"/>
                  </a:lnTo>
                  <a:lnTo>
                    <a:pt x="2448" y="2732"/>
                  </a:lnTo>
                  <a:lnTo>
                    <a:pt x="2448" y="2730"/>
                  </a:lnTo>
                  <a:lnTo>
                    <a:pt x="2448" y="2730"/>
                  </a:lnTo>
                  <a:lnTo>
                    <a:pt x="2448" y="2726"/>
                  </a:lnTo>
                  <a:lnTo>
                    <a:pt x="2448" y="2726"/>
                  </a:lnTo>
                  <a:lnTo>
                    <a:pt x="2448" y="2724"/>
                  </a:lnTo>
                  <a:lnTo>
                    <a:pt x="2448" y="2724"/>
                  </a:lnTo>
                  <a:lnTo>
                    <a:pt x="2446" y="2720"/>
                  </a:lnTo>
                  <a:lnTo>
                    <a:pt x="2446" y="2720"/>
                  </a:lnTo>
                  <a:lnTo>
                    <a:pt x="2446" y="2718"/>
                  </a:lnTo>
                  <a:lnTo>
                    <a:pt x="2446" y="2718"/>
                  </a:lnTo>
                  <a:lnTo>
                    <a:pt x="2444" y="2716"/>
                  </a:lnTo>
                  <a:lnTo>
                    <a:pt x="2444" y="2716"/>
                  </a:lnTo>
                  <a:lnTo>
                    <a:pt x="2442" y="2712"/>
                  </a:lnTo>
                  <a:lnTo>
                    <a:pt x="2442" y="2712"/>
                  </a:lnTo>
                  <a:lnTo>
                    <a:pt x="2440" y="2710"/>
                  </a:lnTo>
                  <a:lnTo>
                    <a:pt x="2440" y="2710"/>
                  </a:lnTo>
                  <a:lnTo>
                    <a:pt x="2440" y="2708"/>
                  </a:lnTo>
                  <a:lnTo>
                    <a:pt x="2440" y="2708"/>
                  </a:lnTo>
                  <a:lnTo>
                    <a:pt x="2440" y="2704"/>
                  </a:lnTo>
                  <a:lnTo>
                    <a:pt x="2440" y="2704"/>
                  </a:lnTo>
                  <a:lnTo>
                    <a:pt x="2440" y="2702"/>
                  </a:lnTo>
                  <a:lnTo>
                    <a:pt x="2440" y="2702"/>
                  </a:lnTo>
                  <a:lnTo>
                    <a:pt x="2440" y="2698"/>
                  </a:lnTo>
                  <a:lnTo>
                    <a:pt x="2440" y="2698"/>
                  </a:lnTo>
                  <a:lnTo>
                    <a:pt x="2438" y="2696"/>
                  </a:lnTo>
                  <a:lnTo>
                    <a:pt x="2438" y="2696"/>
                  </a:lnTo>
                  <a:lnTo>
                    <a:pt x="2438" y="2694"/>
                  </a:lnTo>
                  <a:lnTo>
                    <a:pt x="2438" y="2694"/>
                  </a:lnTo>
                  <a:lnTo>
                    <a:pt x="2436" y="2690"/>
                  </a:lnTo>
                  <a:lnTo>
                    <a:pt x="2436" y="2690"/>
                  </a:lnTo>
                  <a:lnTo>
                    <a:pt x="2436" y="2688"/>
                  </a:lnTo>
                  <a:lnTo>
                    <a:pt x="2436" y="2688"/>
                  </a:lnTo>
                  <a:lnTo>
                    <a:pt x="2436" y="2684"/>
                  </a:lnTo>
                  <a:lnTo>
                    <a:pt x="2436" y="2684"/>
                  </a:lnTo>
                  <a:lnTo>
                    <a:pt x="2436" y="2682"/>
                  </a:lnTo>
                  <a:lnTo>
                    <a:pt x="2436" y="2682"/>
                  </a:lnTo>
                  <a:lnTo>
                    <a:pt x="2436" y="2680"/>
                  </a:lnTo>
                  <a:lnTo>
                    <a:pt x="2436" y="2680"/>
                  </a:lnTo>
                  <a:lnTo>
                    <a:pt x="2436" y="2676"/>
                  </a:lnTo>
                  <a:lnTo>
                    <a:pt x="2436" y="2676"/>
                  </a:lnTo>
                  <a:lnTo>
                    <a:pt x="2436" y="2672"/>
                  </a:lnTo>
                  <a:lnTo>
                    <a:pt x="2436" y="2672"/>
                  </a:lnTo>
                  <a:lnTo>
                    <a:pt x="2434" y="2670"/>
                  </a:lnTo>
                  <a:lnTo>
                    <a:pt x="2434" y="2670"/>
                  </a:lnTo>
                  <a:lnTo>
                    <a:pt x="2434" y="2666"/>
                  </a:lnTo>
                  <a:lnTo>
                    <a:pt x="2434" y="2666"/>
                  </a:lnTo>
                  <a:lnTo>
                    <a:pt x="2432" y="2664"/>
                  </a:lnTo>
                  <a:lnTo>
                    <a:pt x="2432" y="2664"/>
                  </a:lnTo>
                  <a:lnTo>
                    <a:pt x="2434" y="2658"/>
                  </a:lnTo>
                  <a:lnTo>
                    <a:pt x="2434" y="2658"/>
                  </a:lnTo>
                  <a:lnTo>
                    <a:pt x="2434" y="2658"/>
                  </a:lnTo>
                  <a:lnTo>
                    <a:pt x="2434" y="2658"/>
                  </a:lnTo>
                  <a:lnTo>
                    <a:pt x="2434" y="2652"/>
                  </a:lnTo>
                  <a:lnTo>
                    <a:pt x="2434" y="2652"/>
                  </a:lnTo>
                  <a:lnTo>
                    <a:pt x="2432" y="2648"/>
                  </a:lnTo>
                  <a:lnTo>
                    <a:pt x="2432" y="2648"/>
                  </a:lnTo>
                  <a:lnTo>
                    <a:pt x="2432" y="2646"/>
                  </a:lnTo>
                  <a:lnTo>
                    <a:pt x="2432" y="2646"/>
                  </a:lnTo>
                  <a:lnTo>
                    <a:pt x="2432" y="2644"/>
                  </a:lnTo>
                  <a:lnTo>
                    <a:pt x="2432" y="2644"/>
                  </a:lnTo>
                  <a:lnTo>
                    <a:pt x="2430" y="2640"/>
                  </a:lnTo>
                  <a:lnTo>
                    <a:pt x="2430" y="2640"/>
                  </a:lnTo>
                  <a:lnTo>
                    <a:pt x="2430" y="2638"/>
                  </a:lnTo>
                  <a:lnTo>
                    <a:pt x="2430" y="2638"/>
                  </a:lnTo>
                  <a:lnTo>
                    <a:pt x="2430" y="2636"/>
                  </a:lnTo>
                  <a:lnTo>
                    <a:pt x="2430" y="2636"/>
                  </a:lnTo>
                  <a:lnTo>
                    <a:pt x="2428" y="2632"/>
                  </a:lnTo>
                  <a:lnTo>
                    <a:pt x="2428" y="2632"/>
                  </a:lnTo>
                  <a:lnTo>
                    <a:pt x="2426" y="2630"/>
                  </a:lnTo>
                  <a:lnTo>
                    <a:pt x="2426" y="2628"/>
                  </a:lnTo>
                  <a:lnTo>
                    <a:pt x="2426" y="2628"/>
                  </a:lnTo>
                  <a:lnTo>
                    <a:pt x="2424" y="2624"/>
                  </a:lnTo>
                  <a:lnTo>
                    <a:pt x="2424" y="2624"/>
                  </a:lnTo>
                  <a:lnTo>
                    <a:pt x="2424" y="2622"/>
                  </a:lnTo>
                  <a:lnTo>
                    <a:pt x="2424" y="2622"/>
                  </a:lnTo>
                  <a:lnTo>
                    <a:pt x="2422" y="2620"/>
                  </a:lnTo>
                  <a:lnTo>
                    <a:pt x="2422" y="2620"/>
                  </a:lnTo>
                  <a:lnTo>
                    <a:pt x="2418" y="2616"/>
                  </a:lnTo>
                  <a:lnTo>
                    <a:pt x="2418" y="2616"/>
                  </a:lnTo>
                  <a:lnTo>
                    <a:pt x="2418" y="2616"/>
                  </a:lnTo>
                  <a:lnTo>
                    <a:pt x="2418" y="2616"/>
                  </a:lnTo>
                  <a:lnTo>
                    <a:pt x="2418" y="2616"/>
                  </a:lnTo>
                  <a:lnTo>
                    <a:pt x="2418" y="2616"/>
                  </a:lnTo>
                  <a:lnTo>
                    <a:pt x="2418" y="2610"/>
                  </a:lnTo>
                  <a:lnTo>
                    <a:pt x="2418" y="2610"/>
                  </a:lnTo>
                  <a:lnTo>
                    <a:pt x="2416" y="2606"/>
                  </a:lnTo>
                  <a:lnTo>
                    <a:pt x="2416" y="2606"/>
                  </a:lnTo>
                  <a:lnTo>
                    <a:pt x="2416" y="2604"/>
                  </a:lnTo>
                  <a:lnTo>
                    <a:pt x="2416" y="2604"/>
                  </a:lnTo>
                  <a:lnTo>
                    <a:pt x="2414" y="2602"/>
                  </a:lnTo>
                  <a:lnTo>
                    <a:pt x="2414" y="2602"/>
                  </a:lnTo>
                  <a:lnTo>
                    <a:pt x="2414" y="2600"/>
                  </a:lnTo>
                  <a:lnTo>
                    <a:pt x="2414" y="2600"/>
                  </a:lnTo>
                  <a:lnTo>
                    <a:pt x="2412" y="2596"/>
                  </a:lnTo>
                  <a:lnTo>
                    <a:pt x="2412" y="2596"/>
                  </a:lnTo>
                  <a:lnTo>
                    <a:pt x="2412" y="2594"/>
                  </a:lnTo>
                  <a:lnTo>
                    <a:pt x="2410" y="2588"/>
                  </a:lnTo>
                  <a:lnTo>
                    <a:pt x="2410" y="2588"/>
                  </a:lnTo>
                  <a:lnTo>
                    <a:pt x="2410" y="2586"/>
                  </a:lnTo>
                  <a:lnTo>
                    <a:pt x="2410" y="2586"/>
                  </a:lnTo>
                  <a:lnTo>
                    <a:pt x="2410" y="2582"/>
                  </a:lnTo>
                  <a:lnTo>
                    <a:pt x="2410" y="2582"/>
                  </a:lnTo>
                  <a:lnTo>
                    <a:pt x="2410" y="2580"/>
                  </a:lnTo>
                  <a:lnTo>
                    <a:pt x="2410" y="2580"/>
                  </a:lnTo>
                  <a:lnTo>
                    <a:pt x="2408" y="2576"/>
                  </a:lnTo>
                  <a:lnTo>
                    <a:pt x="2408" y="2576"/>
                  </a:lnTo>
                  <a:lnTo>
                    <a:pt x="2408" y="2574"/>
                  </a:lnTo>
                  <a:lnTo>
                    <a:pt x="2408" y="2574"/>
                  </a:lnTo>
                  <a:lnTo>
                    <a:pt x="2408" y="2572"/>
                  </a:lnTo>
                  <a:lnTo>
                    <a:pt x="2408" y="2572"/>
                  </a:lnTo>
                  <a:lnTo>
                    <a:pt x="2406" y="2568"/>
                  </a:lnTo>
                  <a:lnTo>
                    <a:pt x="2406" y="2568"/>
                  </a:lnTo>
                  <a:lnTo>
                    <a:pt x="2406" y="2566"/>
                  </a:lnTo>
                  <a:lnTo>
                    <a:pt x="2406" y="2566"/>
                  </a:lnTo>
                  <a:lnTo>
                    <a:pt x="2406" y="2562"/>
                  </a:lnTo>
                  <a:lnTo>
                    <a:pt x="2406" y="2562"/>
                  </a:lnTo>
                  <a:lnTo>
                    <a:pt x="2404" y="2560"/>
                  </a:lnTo>
                  <a:lnTo>
                    <a:pt x="2404" y="2560"/>
                  </a:lnTo>
                  <a:lnTo>
                    <a:pt x="2404" y="2558"/>
                  </a:lnTo>
                  <a:lnTo>
                    <a:pt x="2404" y="2558"/>
                  </a:lnTo>
                  <a:lnTo>
                    <a:pt x="2404" y="2554"/>
                  </a:lnTo>
                  <a:lnTo>
                    <a:pt x="2402" y="2548"/>
                  </a:lnTo>
                  <a:lnTo>
                    <a:pt x="2402" y="2548"/>
                  </a:lnTo>
                  <a:lnTo>
                    <a:pt x="2400" y="2544"/>
                  </a:lnTo>
                  <a:lnTo>
                    <a:pt x="2400" y="2544"/>
                  </a:lnTo>
                  <a:lnTo>
                    <a:pt x="2400" y="2544"/>
                  </a:lnTo>
                  <a:lnTo>
                    <a:pt x="2400" y="2544"/>
                  </a:lnTo>
                  <a:lnTo>
                    <a:pt x="2400" y="2540"/>
                  </a:lnTo>
                  <a:lnTo>
                    <a:pt x="2400" y="2540"/>
                  </a:lnTo>
                  <a:lnTo>
                    <a:pt x="2398" y="2536"/>
                  </a:lnTo>
                  <a:lnTo>
                    <a:pt x="2398" y="2536"/>
                  </a:lnTo>
                  <a:lnTo>
                    <a:pt x="2398" y="2532"/>
                  </a:lnTo>
                  <a:lnTo>
                    <a:pt x="2398" y="2532"/>
                  </a:lnTo>
                  <a:lnTo>
                    <a:pt x="2396" y="2528"/>
                  </a:lnTo>
                  <a:lnTo>
                    <a:pt x="2396" y="2528"/>
                  </a:lnTo>
                  <a:lnTo>
                    <a:pt x="2394" y="2526"/>
                  </a:lnTo>
                  <a:lnTo>
                    <a:pt x="2394" y="2526"/>
                  </a:lnTo>
                  <a:lnTo>
                    <a:pt x="2396" y="2524"/>
                  </a:lnTo>
                  <a:lnTo>
                    <a:pt x="2396" y="2524"/>
                  </a:lnTo>
                  <a:lnTo>
                    <a:pt x="2396" y="2520"/>
                  </a:lnTo>
                  <a:lnTo>
                    <a:pt x="2396" y="2518"/>
                  </a:lnTo>
                  <a:lnTo>
                    <a:pt x="2396" y="2518"/>
                  </a:lnTo>
                  <a:lnTo>
                    <a:pt x="2396" y="2514"/>
                  </a:lnTo>
                  <a:lnTo>
                    <a:pt x="2396" y="2514"/>
                  </a:lnTo>
                  <a:lnTo>
                    <a:pt x="2394" y="2510"/>
                  </a:lnTo>
                  <a:lnTo>
                    <a:pt x="2394" y="2510"/>
                  </a:lnTo>
                  <a:lnTo>
                    <a:pt x="2394" y="2508"/>
                  </a:lnTo>
                  <a:lnTo>
                    <a:pt x="2394" y="2508"/>
                  </a:lnTo>
                  <a:lnTo>
                    <a:pt x="2394" y="2506"/>
                  </a:lnTo>
                  <a:lnTo>
                    <a:pt x="2394" y="2506"/>
                  </a:lnTo>
                  <a:lnTo>
                    <a:pt x="2394" y="2502"/>
                  </a:lnTo>
                  <a:lnTo>
                    <a:pt x="2394" y="2502"/>
                  </a:lnTo>
                  <a:lnTo>
                    <a:pt x="2392" y="2498"/>
                  </a:lnTo>
                  <a:lnTo>
                    <a:pt x="2392" y="2498"/>
                  </a:lnTo>
                  <a:lnTo>
                    <a:pt x="2392" y="2496"/>
                  </a:lnTo>
                  <a:lnTo>
                    <a:pt x="2392" y="2496"/>
                  </a:lnTo>
                  <a:lnTo>
                    <a:pt x="2392" y="2494"/>
                  </a:lnTo>
                  <a:lnTo>
                    <a:pt x="2392" y="2494"/>
                  </a:lnTo>
                  <a:lnTo>
                    <a:pt x="2392" y="2492"/>
                  </a:lnTo>
                  <a:lnTo>
                    <a:pt x="2392" y="2492"/>
                  </a:lnTo>
                  <a:lnTo>
                    <a:pt x="2390" y="2488"/>
                  </a:lnTo>
                  <a:lnTo>
                    <a:pt x="2390" y="2488"/>
                  </a:lnTo>
                  <a:lnTo>
                    <a:pt x="2390" y="2486"/>
                  </a:lnTo>
                  <a:lnTo>
                    <a:pt x="2390" y="2486"/>
                  </a:lnTo>
                  <a:lnTo>
                    <a:pt x="2390" y="2482"/>
                  </a:lnTo>
                  <a:lnTo>
                    <a:pt x="2390" y="2482"/>
                  </a:lnTo>
                  <a:lnTo>
                    <a:pt x="2390" y="2480"/>
                  </a:lnTo>
                  <a:lnTo>
                    <a:pt x="2390" y="2480"/>
                  </a:lnTo>
                  <a:lnTo>
                    <a:pt x="2388" y="2476"/>
                  </a:lnTo>
                  <a:lnTo>
                    <a:pt x="2388" y="2476"/>
                  </a:lnTo>
                  <a:lnTo>
                    <a:pt x="2388" y="2474"/>
                  </a:lnTo>
                  <a:lnTo>
                    <a:pt x="2386" y="2472"/>
                  </a:lnTo>
                  <a:lnTo>
                    <a:pt x="2386" y="2472"/>
                  </a:lnTo>
                  <a:lnTo>
                    <a:pt x="2384" y="2468"/>
                  </a:lnTo>
                  <a:lnTo>
                    <a:pt x="2384" y="2466"/>
                  </a:lnTo>
                  <a:lnTo>
                    <a:pt x="2384" y="2466"/>
                  </a:lnTo>
                  <a:lnTo>
                    <a:pt x="2382" y="2464"/>
                  </a:lnTo>
                  <a:lnTo>
                    <a:pt x="2382" y="2464"/>
                  </a:lnTo>
                  <a:lnTo>
                    <a:pt x="2382" y="2462"/>
                  </a:lnTo>
                  <a:lnTo>
                    <a:pt x="2382" y="2462"/>
                  </a:lnTo>
                  <a:lnTo>
                    <a:pt x="2384" y="2458"/>
                  </a:lnTo>
                  <a:lnTo>
                    <a:pt x="2384" y="2458"/>
                  </a:lnTo>
                  <a:lnTo>
                    <a:pt x="2384" y="2456"/>
                  </a:lnTo>
                  <a:lnTo>
                    <a:pt x="2384" y="2456"/>
                  </a:lnTo>
                  <a:lnTo>
                    <a:pt x="2382" y="2452"/>
                  </a:lnTo>
                  <a:lnTo>
                    <a:pt x="2382" y="2452"/>
                  </a:lnTo>
                  <a:lnTo>
                    <a:pt x="2382" y="2450"/>
                  </a:lnTo>
                  <a:lnTo>
                    <a:pt x="2382" y="2446"/>
                  </a:lnTo>
                  <a:lnTo>
                    <a:pt x="2382" y="2446"/>
                  </a:lnTo>
                  <a:lnTo>
                    <a:pt x="2380" y="2442"/>
                  </a:lnTo>
                  <a:lnTo>
                    <a:pt x="2380" y="2442"/>
                  </a:lnTo>
                  <a:lnTo>
                    <a:pt x="2378" y="2442"/>
                  </a:lnTo>
                  <a:lnTo>
                    <a:pt x="2378" y="2442"/>
                  </a:lnTo>
                  <a:lnTo>
                    <a:pt x="2376" y="2438"/>
                  </a:lnTo>
                  <a:lnTo>
                    <a:pt x="2376" y="2438"/>
                  </a:lnTo>
                  <a:lnTo>
                    <a:pt x="2374" y="2438"/>
                  </a:lnTo>
                  <a:lnTo>
                    <a:pt x="2374" y="2438"/>
                  </a:lnTo>
                  <a:lnTo>
                    <a:pt x="2374" y="2436"/>
                  </a:lnTo>
                  <a:lnTo>
                    <a:pt x="2374" y="2436"/>
                  </a:lnTo>
                  <a:lnTo>
                    <a:pt x="2374" y="2432"/>
                  </a:lnTo>
                  <a:lnTo>
                    <a:pt x="2374" y="2432"/>
                  </a:lnTo>
                  <a:lnTo>
                    <a:pt x="2372" y="2430"/>
                  </a:lnTo>
                  <a:lnTo>
                    <a:pt x="2372" y="2430"/>
                  </a:lnTo>
                  <a:lnTo>
                    <a:pt x="2374" y="2422"/>
                  </a:lnTo>
                  <a:lnTo>
                    <a:pt x="2374" y="2422"/>
                  </a:lnTo>
                  <a:lnTo>
                    <a:pt x="2372" y="2418"/>
                  </a:lnTo>
                  <a:lnTo>
                    <a:pt x="2372" y="2418"/>
                  </a:lnTo>
                  <a:lnTo>
                    <a:pt x="2372" y="2416"/>
                  </a:lnTo>
                  <a:lnTo>
                    <a:pt x="2372" y="2416"/>
                  </a:lnTo>
                  <a:lnTo>
                    <a:pt x="2370" y="2410"/>
                  </a:lnTo>
                  <a:lnTo>
                    <a:pt x="2370" y="2410"/>
                  </a:lnTo>
                  <a:lnTo>
                    <a:pt x="2368" y="2408"/>
                  </a:lnTo>
                  <a:lnTo>
                    <a:pt x="2368" y="2408"/>
                  </a:lnTo>
                  <a:lnTo>
                    <a:pt x="2368" y="2406"/>
                  </a:lnTo>
                  <a:lnTo>
                    <a:pt x="2368" y="2406"/>
                  </a:lnTo>
                  <a:lnTo>
                    <a:pt x="2366" y="2402"/>
                  </a:lnTo>
                  <a:lnTo>
                    <a:pt x="2366" y="2402"/>
                  </a:lnTo>
                  <a:lnTo>
                    <a:pt x="2366" y="2400"/>
                  </a:lnTo>
                  <a:lnTo>
                    <a:pt x="2366" y="2400"/>
                  </a:lnTo>
                  <a:lnTo>
                    <a:pt x="2366" y="2398"/>
                  </a:lnTo>
                  <a:lnTo>
                    <a:pt x="2366" y="2398"/>
                  </a:lnTo>
                  <a:lnTo>
                    <a:pt x="2364" y="2394"/>
                  </a:lnTo>
                  <a:lnTo>
                    <a:pt x="2364" y="2394"/>
                  </a:lnTo>
                  <a:lnTo>
                    <a:pt x="2364" y="2392"/>
                  </a:lnTo>
                  <a:lnTo>
                    <a:pt x="2364" y="2392"/>
                  </a:lnTo>
                  <a:lnTo>
                    <a:pt x="2364" y="2388"/>
                  </a:lnTo>
                  <a:lnTo>
                    <a:pt x="2364" y="2388"/>
                  </a:lnTo>
                  <a:lnTo>
                    <a:pt x="2364" y="2386"/>
                  </a:lnTo>
                  <a:lnTo>
                    <a:pt x="2364" y="2386"/>
                  </a:lnTo>
                  <a:lnTo>
                    <a:pt x="2362" y="2382"/>
                  </a:lnTo>
                  <a:lnTo>
                    <a:pt x="2362" y="2382"/>
                  </a:lnTo>
                  <a:lnTo>
                    <a:pt x="2360" y="2380"/>
                  </a:lnTo>
                  <a:lnTo>
                    <a:pt x="2360" y="2380"/>
                  </a:lnTo>
                  <a:lnTo>
                    <a:pt x="2360" y="2378"/>
                  </a:lnTo>
                  <a:lnTo>
                    <a:pt x="2360" y="2378"/>
                  </a:lnTo>
                  <a:lnTo>
                    <a:pt x="2360" y="2374"/>
                  </a:lnTo>
                  <a:lnTo>
                    <a:pt x="2360" y="2374"/>
                  </a:lnTo>
                  <a:lnTo>
                    <a:pt x="2360" y="2372"/>
                  </a:lnTo>
                  <a:lnTo>
                    <a:pt x="2360" y="2372"/>
                  </a:lnTo>
                  <a:lnTo>
                    <a:pt x="2360" y="2370"/>
                  </a:lnTo>
                  <a:lnTo>
                    <a:pt x="2360" y="2370"/>
                  </a:lnTo>
                  <a:lnTo>
                    <a:pt x="2360" y="2366"/>
                  </a:lnTo>
                  <a:lnTo>
                    <a:pt x="2360" y="2366"/>
                  </a:lnTo>
                  <a:lnTo>
                    <a:pt x="2358" y="2362"/>
                  </a:lnTo>
                  <a:lnTo>
                    <a:pt x="2358" y="2362"/>
                  </a:lnTo>
                  <a:lnTo>
                    <a:pt x="2358" y="2360"/>
                  </a:lnTo>
                  <a:lnTo>
                    <a:pt x="2358" y="2360"/>
                  </a:lnTo>
                  <a:lnTo>
                    <a:pt x="2356" y="2356"/>
                  </a:lnTo>
                  <a:lnTo>
                    <a:pt x="2356" y="2356"/>
                  </a:lnTo>
                  <a:lnTo>
                    <a:pt x="2354" y="2356"/>
                  </a:lnTo>
                  <a:lnTo>
                    <a:pt x="2354" y="2356"/>
                  </a:lnTo>
                  <a:lnTo>
                    <a:pt x="2354" y="2354"/>
                  </a:lnTo>
                  <a:lnTo>
                    <a:pt x="2354" y="2354"/>
                  </a:lnTo>
                  <a:lnTo>
                    <a:pt x="2354" y="2348"/>
                  </a:lnTo>
                  <a:lnTo>
                    <a:pt x="2354" y="2348"/>
                  </a:lnTo>
                  <a:lnTo>
                    <a:pt x="2352" y="2346"/>
                  </a:lnTo>
                  <a:lnTo>
                    <a:pt x="2352" y="2346"/>
                  </a:lnTo>
                  <a:lnTo>
                    <a:pt x="2352" y="2344"/>
                  </a:lnTo>
                  <a:lnTo>
                    <a:pt x="2352" y="2344"/>
                  </a:lnTo>
                  <a:lnTo>
                    <a:pt x="2348" y="2338"/>
                  </a:lnTo>
                  <a:lnTo>
                    <a:pt x="2348" y="2338"/>
                  </a:lnTo>
                  <a:lnTo>
                    <a:pt x="2350" y="2336"/>
                  </a:lnTo>
                  <a:lnTo>
                    <a:pt x="2350" y="2336"/>
                  </a:lnTo>
                  <a:lnTo>
                    <a:pt x="2350" y="2336"/>
                  </a:lnTo>
                  <a:lnTo>
                    <a:pt x="2350" y="2332"/>
                  </a:lnTo>
                  <a:lnTo>
                    <a:pt x="2348" y="2326"/>
                  </a:lnTo>
                  <a:lnTo>
                    <a:pt x="2348" y="2326"/>
                  </a:lnTo>
                  <a:lnTo>
                    <a:pt x="2348" y="2326"/>
                  </a:lnTo>
                  <a:lnTo>
                    <a:pt x="2348" y="2326"/>
                  </a:lnTo>
                  <a:lnTo>
                    <a:pt x="2346" y="2322"/>
                  </a:lnTo>
                  <a:lnTo>
                    <a:pt x="2346" y="2322"/>
                  </a:lnTo>
                  <a:lnTo>
                    <a:pt x="2346" y="2320"/>
                  </a:lnTo>
                  <a:lnTo>
                    <a:pt x="2346" y="2320"/>
                  </a:lnTo>
                  <a:lnTo>
                    <a:pt x="2344" y="2320"/>
                  </a:lnTo>
                  <a:lnTo>
                    <a:pt x="2344" y="2318"/>
                  </a:lnTo>
                  <a:lnTo>
                    <a:pt x="2344" y="2318"/>
                  </a:lnTo>
                  <a:lnTo>
                    <a:pt x="2344" y="2316"/>
                  </a:lnTo>
                  <a:lnTo>
                    <a:pt x="2344" y="2316"/>
                  </a:lnTo>
                  <a:lnTo>
                    <a:pt x="2344" y="2312"/>
                  </a:lnTo>
                  <a:lnTo>
                    <a:pt x="2344" y="2308"/>
                  </a:lnTo>
                  <a:lnTo>
                    <a:pt x="2344" y="2308"/>
                  </a:lnTo>
                  <a:lnTo>
                    <a:pt x="2340" y="2302"/>
                  </a:lnTo>
                  <a:lnTo>
                    <a:pt x="2340" y="2302"/>
                  </a:lnTo>
                  <a:lnTo>
                    <a:pt x="2340" y="2300"/>
                  </a:lnTo>
                  <a:lnTo>
                    <a:pt x="2340" y="2300"/>
                  </a:lnTo>
                  <a:lnTo>
                    <a:pt x="2340" y="2298"/>
                  </a:lnTo>
                  <a:lnTo>
                    <a:pt x="2340" y="2298"/>
                  </a:lnTo>
                  <a:lnTo>
                    <a:pt x="2340" y="2294"/>
                  </a:lnTo>
                  <a:lnTo>
                    <a:pt x="2340" y="2294"/>
                  </a:lnTo>
                  <a:lnTo>
                    <a:pt x="2340" y="2294"/>
                  </a:lnTo>
                  <a:lnTo>
                    <a:pt x="2340" y="2294"/>
                  </a:lnTo>
                  <a:lnTo>
                    <a:pt x="2342" y="2290"/>
                  </a:lnTo>
                  <a:lnTo>
                    <a:pt x="2342" y="2290"/>
                  </a:lnTo>
                  <a:lnTo>
                    <a:pt x="2342" y="2288"/>
                  </a:lnTo>
                  <a:lnTo>
                    <a:pt x="2340" y="2286"/>
                  </a:lnTo>
                  <a:lnTo>
                    <a:pt x="2340" y="2286"/>
                  </a:lnTo>
                  <a:lnTo>
                    <a:pt x="2340" y="2282"/>
                  </a:lnTo>
                  <a:lnTo>
                    <a:pt x="2340" y="2282"/>
                  </a:lnTo>
                  <a:lnTo>
                    <a:pt x="2340" y="2280"/>
                  </a:lnTo>
                  <a:lnTo>
                    <a:pt x="2340" y="2280"/>
                  </a:lnTo>
                  <a:lnTo>
                    <a:pt x="2340" y="2276"/>
                  </a:lnTo>
                  <a:lnTo>
                    <a:pt x="2340" y="2276"/>
                  </a:lnTo>
                  <a:lnTo>
                    <a:pt x="2336" y="2272"/>
                  </a:lnTo>
                  <a:lnTo>
                    <a:pt x="2336" y="2272"/>
                  </a:lnTo>
                  <a:lnTo>
                    <a:pt x="2336" y="2270"/>
                  </a:lnTo>
                  <a:lnTo>
                    <a:pt x="2336" y="2270"/>
                  </a:lnTo>
                  <a:lnTo>
                    <a:pt x="2334" y="2266"/>
                  </a:lnTo>
                  <a:lnTo>
                    <a:pt x="2334" y="2266"/>
                  </a:lnTo>
                  <a:lnTo>
                    <a:pt x="2332" y="2264"/>
                  </a:lnTo>
                  <a:lnTo>
                    <a:pt x="2332" y="2264"/>
                  </a:lnTo>
                  <a:lnTo>
                    <a:pt x="2332" y="2262"/>
                  </a:lnTo>
                  <a:lnTo>
                    <a:pt x="2332" y="2262"/>
                  </a:lnTo>
                  <a:lnTo>
                    <a:pt x="2332" y="2258"/>
                  </a:lnTo>
                  <a:lnTo>
                    <a:pt x="2332" y="2258"/>
                  </a:lnTo>
                  <a:lnTo>
                    <a:pt x="2328" y="2254"/>
                  </a:lnTo>
                  <a:lnTo>
                    <a:pt x="2328" y="2254"/>
                  </a:lnTo>
                  <a:lnTo>
                    <a:pt x="2328" y="2254"/>
                  </a:lnTo>
                  <a:lnTo>
                    <a:pt x="2328" y="2254"/>
                  </a:lnTo>
                  <a:lnTo>
                    <a:pt x="2328" y="2252"/>
                  </a:lnTo>
                  <a:lnTo>
                    <a:pt x="2328" y="2252"/>
                  </a:lnTo>
                  <a:lnTo>
                    <a:pt x="2328" y="2248"/>
                  </a:lnTo>
                  <a:lnTo>
                    <a:pt x="2328" y="2248"/>
                  </a:lnTo>
                  <a:lnTo>
                    <a:pt x="2328" y="2246"/>
                  </a:lnTo>
                  <a:lnTo>
                    <a:pt x="2328" y="2246"/>
                  </a:lnTo>
                  <a:lnTo>
                    <a:pt x="2326" y="2242"/>
                  </a:lnTo>
                  <a:lnTo>
                    <a:pt x="2326" y="2242"/>
                  </a:lnTo>
                  <a:lnTo>
                    <a:pt x="2326" y="2238"/>
                  </a:lnTo>
                  <a:lnTo>
                    <a:pt x="2326" y="2238"/>
                  </a:lnTo>
                  <a:lnTo>
                    <a:pt x="2324" y="2236"/>
                  </a:lnTo>
                  <a:lnTo>
                    <a:pt x="2324" y="2236"/>
                  </a:lnTo>
                  <a:lnTo>
                    <a:pt x="2324" y="2234"/>
                  </a:lnTo>
                  <a:lnTo>
                    <a:pt x="2324" y="2234"/>
                  </a:lnTo>
                  <a:lnTo>
                    <a:pt x="2322" y="2230"/>
                  </a:lnTo>
                  <a:lnTo>
                    <a:pt x="2322" y="2230"/>
                  </a:lnTo>
                  <a:lnTo>
                    <a:pt x="2322" y="2228"/>
                  </a:lnTo>
                  <a:lnTo>
                    <a:pt x="2322" y="2228"/>
                  </a:lnTo>
                  <a:lnTo>
                    <a:pt x="2322" y="2224"/>
                  </a:lnTo>
                  <a:lnTo>
                    <a:pt x="2320" y="2220"/>
                  </a:lnTo>
                  <a:lnTo>
                    <a:pt x="2320" y="2220"/>
                  </a:lnTo>
                  <a:lnTo>
                    <a:pt x="2318" y="2216"/>
                  </a:lnTo>
                  <a:lnTo>
                    <a:pt x="2318" y="2216"/>
                  </a:lnTo>
                  <a:lnTo>
                    <a:pt x="2318" y="2214"/>
                  </a:lnTo>
                  <a:lnTo>
                    <a:pt x="2318" y="2214"/>
                  </a:lnTo>
                  <a:lnTo>
                    <a:pt x="2318" y="2212"/>
                  </a:lnTo>
                  <a:lnTo>
                    <a:pt x="2318" y="2212"/>
                  </a:lnTo>
                  <a:lnTo>
                    <a:pt x="2318" y="2208"/>
                  </a:lnTo>
                  <a:lnTo>
                    <a:pt x="2318" y="2208"/>
                  </a:lnTo>
                  <a:lnTo>
                    <a:pt x="2316" y="2204"/>
                  </a:lnTo>
                  <a:lnTo>
                    <a:pt x="2316" y="2204"/>
                  </a:lnTo>
                  <a:lnTo>
                    <a:pt x="2314" y="2202"/>
                  </a:lnTo>
                  <a:lnTo>
                    <a:pt x="2314" y="2202"/>
                  </a:lnTo>
                  <a:lnTo>
                    <a:pt x="2314" y="2198"/>
                  </a:lnTo>
                  <a:lnTo>
                    <a:pt x="2314" y="2198"/>
                  </a:lnTo>
                  <a:lnTo>
                    <a:pt x="2312" y="2196"/>
                  </a:lnTo>
                  <a:lnTo>
                    <a:pt x="2312" y="2196"/>
                  </a:lnTo>
                  <a:lnTo>
                    <a:pt x="2310" y="2192"/>
                  </a:lnTo>
                  <a:lnTo>
                    <a:pt x="2310" y="2192"/>
                  </a:lnTo>
                  <a:lnTo>
                    <a:pt x="2308" y="2186"/>
                  </a:lnTo>
                  <a:lnTo>
                    <a:pt x="2308" y="2186"/>
                  </a:lnTo>
                  <a:lnTo>
                    <a:pt x="2308" y="2182"/>
                  </a:lnTo>
                  <a:lnTo>
                    <a:pt x="2308" y="2182"/>
                  </a:lnTo>
                  <a:lnTo>
                    <a:pt x="2308" y="2180"/>
                  </a:lnTo>
                  <a:lnTo>
                    <a:pt x="2308" y="2180"/>
                  </a:lnTo>
                  <a:lnTo>
                    <a:pt x="2308" y="2176"/>
                  </a:lnTo>
                  <a:lnTo>
                    <a:pt x="2308" y="2176"/>
                  </a:lnTo>
                  <a:lnTo>
                    <a:pt x="2308" y="2172"/>
                  </a:lnTo>
                  <a:lnTo>
                    <a:pt x="2308" y="2172"/>
                  </a:lnTo>
                  <a:lnTo>
                    <a:pt x="2308" y="2170"/>
                  </a:lnTo>
                  <a:lnTo>
                    <a:pt x="2308" y="2170"/>
                  </a:lnTo>
                  <a:lnTo>
                    <a:pt x="2306" y="2166"/>
                  </a:lnTo>
                  <a:lnTo>
                    <a:pt x="2306" y="2166"/>
                  </a:lnTo>
                  <a:lnTo>
                    <a:pt x="2306" y="2166"/>
                  </a:lnTo>
                  <a:lnTo>
                    <a:pt x="2306" y="2166"/>
                  </a:lnTo>
                  <a:lnTo>
                    <a:pt x="2304" y="2158"/>
                  </a:lnTo>
                  <a:lnTo>
                    <a:pt x="2304" y="2158"/>
                  </a:lnTo>
                  <a:lnTo>
                    <a:pt x="2304" y="2156"/>
                  </a:lnTo>
                  <a:lnTo>
                    <a:pt x="2304" y="2156"/>
                  </a:lnTo>
                  <a:lnTo>
                    <a:pt x="2304" y="2152"/>
                  </a:lnTo>
                  <a:lnTo>
                    <a:pt x="2304" y="2152"/>
                  </a:lnTo>
                  <a:lnTo>
                    <a:pt x="2304" y="2148"/>
                  </a:lnTo>
                  <a:lnTo>
                    <a:pt x="2304" y="2148"/>
                  </a:lnTo>
                  <a:lnTo>
                    <a:pt x="2302" y="2146"/>
                  </a:lnTo>
                  <a:lnTo>
                    <a:pt x="2302" y="2146"/>
                  </a:lnTo>
                  <a:lnTo>
                    <a:pt x="2300" y="2138"/>
                  </a:lnTo>
                  <a:lnTo>
                    <a:pt x="2300" y="2138"/>
                  </a:lnTo>
                  <a:lnTo>
                    <a:pt x="2298" y="2134"/>
                  </a:lnTo>
                  <a:lnTo>
                    <a:pt x="2298" y="2134"/>
                  </a:lnTo>
                  <a:lnTo>
                    <a:pt x="2298" y="2130"/>
                  </a:lnTo>
                  <a:lnTo>
                    <a:pt x="2298" y="2130"/>
                  </a:lnTo>
                  <a:lnTo>
                    <a:pt x="2298" y="2128"/>
                  </a:lnTo>
                  <a:lnTo>
                    <a:pt x="2298" y="2128"/>
                  </a:lnTo>
                  <a:lnTo>
                    <a:pt x="2298" y="2124"/>
                  </a:lnTo>
                  <a:lnTo>
                    <a:pt x="2298" y="2124"/>
                  </a:lnTo>
                  <a:lnTo>
                    <a:pt x="2298" y="2118"/>
                  </a:lnTo>
                  <a:lnTo>
                    <a:pt x="2298" y="2118"/>
                  </a:lnTo>
                  <a:lnTo>
                    <a:pt x="2294" y="2112"/>
                  </a:lnTo>
                  <a:lnTo>
                    <a:pt x="2294" y="2112"/>
                  </a:lnTo>
                  <a:lnTo>
                    <a:pt x="2292" y="2110"/>
                  </a:lnTo>
                  <a:lnTo>
                    <a:pt x="2292" y="2110"/>
                  </a:lnTo>
                  <a:lnTo>
                    <a:pt x="2290" y="2106"/>
                  </a:lnTo>
                  <a:lnTo>
                    <a:pt x="2290" y="2106"/>
                  </a:lnTo>
                  <a:lnTo>
                    <a:pt x="2290" y="2102"/>
                  </a:lnTo>
                  <a:lnTo>
                    <a:pt x="2290" y="2102"/>
                  </a:lnTo>
                  <a:lnTo>
                    <a:pt x="2290" y="2096"/>
                  </a:lnTo>
                  <a:lnTo>
                    <a:pt x="2290" y="2096"/>
                  </a:lnTo>
                  <a:lnTo>
                    <a:pt x="2290" y="2094"/>
                  </a:lnTo>
                  <a:lnTo>
                    <a:pt x="2290" y="2094"/>
                  </a:lnTo>
                  <a:lnTo>
                    <a:pt x="2292" y="2090"/>
                  </a:lnTo>
                  <a:lnTo>
                    <a:pt x="2292" y="2090"/>
                  </a:lnTo>
                  <a:lnTo>
                    <a:pt x="2290" y="2086"/>
                  </a:lnTo>
                  <a:lnTo>
                    <a:pt x="2290" y="2086"/>
                  </a:lnTo>
                  <a:lnTo>
                    <a:pt x="2290" y="2086"/>
                  </a:lnTo>
                  <a:lnTo>
                    <a:pt x="2290" y="2086"/>
                  </a:lnTo>
                  <a:lnTo>
                    <a:pt x="2288" y="2082"/>
                  </a:lnTo>
                  <a:lnTo>
                    <a:pt x="2288" y="2082"/>
                  </a:lnTo>
                  <a:lnTo>
                    <a:pt x="2286" y="2080"/>
                  </a:lnTo>
                  <a:lnTo>
                    <a:pt x="2286" y="2080"/>
                  </a:lnTo>
                  <a:lnTo>
                    <a:pt x="2286" y="2078"/>
                  </a:lnTo>
                  <a:lnTo>
                    <a:pt x="2286" y="2078"/>
                  </a:lnTo>
                  <a:lnTo>
                    <a:pt x="2286" y="2074"/>
                  </a:lnTo>
                  <a:lnTo>
                    <a:pt x="2286" y="2074"/>
                  </a:lnTo>
                  <a:lnTo>
                    <a:pt x="2284" y="2072"/>
                  </a:lnTo>
                  <a:lnTo>
                    <a:pt x="2284" y="2072"/>
                  </a:lnTo>
                  <a:lnTo>
                    <a:pt x="2282" y="2072"/>
                  </a:lnTo>
                  <a:lnTo>
                    <a:pt x="2282" y="2072"/>
                  </a:lnTo>
                  <a:lnTo>
                    <a:pt x="2284" y="2066"/>
                  </a:lnTo>
                  <a:lnTo>
                    <a:pt x="2284" y="2066"/>
                  </a:lnTo>
                  <a:lnTo>
                    <a:pt x="2284" y="2064"/>
                  </a:lnTo>
                  <a:lnTo>
                    <a:pt x="2284" y="2064"/>
                  </a:lnTo>
                  <a:lnTo>
                    <a:pt x="2284" y="2060"/>
                  </a:lnTo>
                  <a:lnTo>
                    <a:pt x="2284" y="2060"/>
                  </a:lnTo>
                  <a:lnTo>
                    <a:pt x="2284" y="2058"/>
                  </a:lnTo>
                  <a:lnTo>
                    <a:pt x="2282" y="2054"/>
                  </a:lnTo>
                  <a:lnTo>
                    <a:pt x="2282" y="2054"/>
                  </a:lnTo>
                  <a:lnTo>
                    <a:pt x="2282" y="2054"/>
                  </a:lnTo>
                  <a:lnTo>
                    <a:pt x="2282" y="2054"/>
                  </a:lnTo>
                  <a:lnTo>
                    <a:pt x="2282" y="2050"/>
                  </a:lnTo>
                  <a:lnTo>
                    <a:pt x="2278" y="2048"/>
                  </a:lnTo>
                  <a:lnTo>
                    <a:pt x="2278" y="2048"/>
                  </a:lnTo>
                  <a:lnTo>
                    <a:pt x="2278" y="2046"/>
                  </a:lnTo>
                  <a:lnTo>
                    <a:pt x="2278" y="2046"/>
                  </a:lnTo>
                  <a:lnTo>
                    <a:pt x="2278" y="2044"/>
                  </a:lnTo>
                  <a:lnTo>
                    <a:pt x="2278" y="2044"/>
                  </a:lnTo>
                  <a:lnTo>
                    <a:pt x="2278" y="2040"/>
                  </a:lnTo>
                  <a:lnTo>
                    <a:pt x="2278" y="2040"/>
                  </a:lnTo>
                  <a:lnTo>
                    <a:pt x="2276" y="2036"/>
                  </a:lnTo>
                  <a:lnTo>
                    <a:pt x="2276" y="2036"/>
                  </a:lnTo>
                  <a:lnTo>
                    <a:pt x="2274" y="2036"/>
                  </a:lnTo>
                  <a:lnTo>
                    <a:pt x="2274" y="2036"/>
                  </a:lnTo>
                  <a:lnTo>
                    <a:pt x="2276" y="2034"/>
                  </a:lnTo>
                  <a:lnTo>
                    <a:pt x="2276" y="2034"/>
                  </a:lnTo>
                  <a:lnTo>
                    <a:pt x="2276" y="2030"/>
                  </a:lnTo>
                  <a:lnTo>
                    <a:pt x="2276" y="2030"/>
                  </a:lnTo>
                  <a:lnTo>
                    <a:pt x="2276" y="2028"/>
                  </a:lnTo>
                  <a:lnTo>
                    <a:pt x="2276" y="2028"/>
                  </a:lnTo>
                  <a:lnTo>
                    <a:pt x="2274" y="2024"/>
                  </a:lnTo>
                  <a:lnTo>
                    <a:pt x="2274" y="2024"/>
                  </a:lnTo>
                  <a:lnTo>
                    <a:pt x="2272" y="2020"/>
                  </a:lnTo>
                  <a:lnTo>
                    <a:pt x="2272" y="2020"/>
                  </a:lnTo>
                  <a:lnTo>
                    <a:pt x="2272" y="2018"/>
                  </a:lnTo>
                  <a:lnTo>
                    <a:pt x="2272" y="2018"/>
                  </a:lnTo>
                  <a:lnTo>
                    <a:pt x="2270" y="2014"/>
                  </a:lnTo>
                  <a:lnTo>
                    <a:pt x="2270" y="2014"/>
                  </a:lnTo>
                  <a:lnTo>
                    <a:pt x="2270" y="2010"/>
                  </a:lnTo>
                  <a:lnTo>
                    <a:pt x="2270" y="2010"/>
                  </a:lnTo>
                  <a:lnTo>
                    <a:pt x="2270" y="2008"/>
                  </a:lnTo>
                  <a:lnTo>
                    <a:pt x="2270" y="2006"/>
                  </a:lnTo>
                  <a:lnTo>
                    <a:pt x="2270" y="2006"/>
                  </a:lnTo>
                  <a:lnTo>
                    <a:pt x="2268" y="2004"/>
                  </a:lnTo>
                  <a:lnTo>
                    <a:pt x="2268" y="2004"/>
                  </a:lnTo>
                  <a:lnTo>
                    <a:pt x="2270" y="2002"/>
                  </a:lnTo>
                  <a:lnTo>
                    <a:pt x="2270" y="2002"/>
                  </a:lnTo>
                  <a:lnTo>
                    <a:pt x="2270" y="1998"/>
                  </a:lnTo>
                  <a:lnTo>
                    <a:pt x="2270" y="1998"/>
                  </a:lnTo>
                  <a:lnTo>
                    <a:pt x="2272" y="1998"/>
                  </a:lnTo>
                  <a:lnTo>
                    <a:pt x="2272" y="1998"/>
                  </a:lnTo>
                  <a:lnTo>
                    <a:pt x="2274" y="1996"/>
                  </a:lnTo>
                  <a:lnTo>
                    <a:pt x="2274" y="1996"/>
                  </a:lnTo>
                  <a:lnTo>
                    <a:pt x="2276" y="1994"/>
                  </a:lnTo>
                  <a:lnTo>
                    <a:pt x="2276" y="1994"/>
                  </a:lnTo>
                  <a:lnTo>
                    <a:pt x="2280" y="1994"/>
                  </a:lnTo>
                  <a:lnTo>
                    <a:pt x="2280" y="1994"/>
                  </a:lnTo>
                  <a:lnTo>
                    <a:pt x="2282" y="1992"/>
                  </a:lnTo>
                  <a:lnTo>
                    <a:pt x="2282" y="1992"/>
                  </a:lnTo>
                  <a:lnTo>
                    <a:pt x="2284" y="1992"/>
                  </a:lnTo>
                  <a:lnTo>
                    <a:pt x="2284" y="1992"/>
                  </a:lnTo>
                  <a:lnTo>
                    <a:pt x="2288" y="1992"/>
                  </a:lnTo>
                  <a:lnTo>
                    <a:pt x="2288" y="1992"/>
                  </a:lnTo>
                  <a:lnTo>
                    <a:pt x="2290" y="1992"/>
                  </a:lnTo>
                  <a:lnTo>
                    <a:pt x="2290" y="1992"/>
                  </a:lnTo>
                  <a:lnTo>
                    <a:pt x="2294" y="1990"/>
                  </a:lnTo>
                  <a:lnTo>
                    <a:pt x="2294" y="1990"/>
                  </a:lnTo>
                  <a:lnTo>
                    <a:pt x="2294" y="1990"/>
                  </a:lnTo>
                  <a:lnTo>
                    <a:pt x="2294" y="1990"/>
                  </a:lnTo>
                  <a:lnTo>
                    <a:pt x="2298" y="1990"/>
                  </a:lnTo>
                  <a:lnTo>
                    <a:pt x="2300" y="1990"/>
                  </a:lnTo>
                  <a:lnTo>
                    <a:pt x="2300" y="1990"/>
                  </a:lnTo>
                  <a:lnTo>
                    <a:pt x="2300" y="1990"/>
                  </a:lnTo>
                  <a:lnTo>
                    <a:pt x="2300" y="1990"/>
                  </a:lnTo>
                  <a:lnTo>
                    <a:pt x="2304" y="1990"/>
                  </a:lnTo>
                  <a:lnTo>
                    <a:pt x="2304" y="1990"/>
                  </a:lnTo>
                  <a:lnTo>
                    <a:pt x="2308" y="1990"/>
                  </a:lnTo>
                  <a:lnTo>
                    <a:pt x="2308" y="1990"/>
                  </a:lnTo>
                  <a:lnTo>
                    <a:pt x="2310" y="1990"/>
                  </a:lnTo>
                  <a:lnTo>
                    <a:pt x="2312" y="1990"/>
                  </a:lnTo>
                  <a:lnTo>
                    <a:pt x="2312" y="1990"/>
                  </a:lnTo>
                  <a:lnTo>
                    <a:pt x="2316" y="1990"/>
                  </a:lnTo>
                  <a:lnTo>
                    <a:pt x="2316" y="1990"/>
                  </a:lnTo>
                  <a:lnTo>
                    <a:pt x="2318" y="1990"/>
                  </a:lnTo>
                  <a:lnTo>
                    <a:pt x="2318" y="1990"/>
                  </a:lnTo>
                  <a:lnTo>
                    <a:pt x="2322" y="1990"/>
                  </a:lnTo>
                  <a:lnTo>
                    <a:pt x="2322" y="1990"/>
                  </a:lnTo>
                  <a:lnTo>
                    <a:pt x="2322" y="1990"/>
                  </a:lnTo>
                  <a:lnTo>
                    <a:pt x="2322" y="1990"/>
                  </a:lnTo>
                  <a:lnTo>
                    <a:pt x="2324" y="1990"/>
                  </a:lnTo>
                  <a:lnTo>
                    <a:pt x="2324" y="1990"/>
                  </a:lnTo>
                  <a:lnTo>
                    <a:pt x="2326" y="1990"/>
                  </a:lnTo>
                  <a:lnTo>
                    <a:pt x="2326" y="1990"/>
                  </a:lnTo>
                  <a:lnTo>
                    <a:pt x="2330" y="1988"/>
                  </a:lnTo>
                  <a:lnTo>
                    <a:pt x="2330" y="1988"/>
                  </a:lnTo>
                  <a:lnTo>
                    <a:pt x="2334" y="1988"/>
                  </a:lnTo>
                  <a:lnTo>
                    <a:pt x="2334" y="1988"/>
                  </a:lnTo>
                  <a:lnTo>
                    <a:pt x="2338" y="1988"/>
                  </a:lnTo>
                  <a:lnTo>
                    <a:pt x="2338" y="1988"/>
                  </a:lnTo>
                  <a:lnTo>
                    <a:pt x="2340" y="1988"/>
                  </a:lnTo>
                  <a:lnTo>
                    <a:pt x="2340" y="1988"/>
                  </a:lnTo>
                  <a:lnTo>
                    <a:pt x="2344" y="1988"/>
                  </a:lnTo>
                  <a:lnTo>
                    <a:pt x="2344" y="1988"/>
                  </a:lnTo>
                  <a:lnTo>
                    <a:pt x="2344" y="1988"/>
                  </a:lnTo>
                  <a:lnTo>
                    <a:pt x="2346" y="1990"/>
                  </a:lnTo>
                  <a:lnTo>
                    <a:pt x="2346" y="1990"/>
                  </a:lnTo>
                  <a:lnTo>
                    <a:pt x="2348" y="1990"/>
                  </a:lnTo>
                  <a:lnTo>
                    <a:pt x="2348" y="1990"/>
                  </a:lnTo>
                  <a:lnTo>
                    <a:pt x="2348" y="1990"/>
                  </a:lnTo>
                  <a:lnTo>
                    <a:pt x="2352" y="1990"/>
                  </a:lnTo>
                  <a:lnTo>
                    <a:pt x="2352" y="1990"/>
                  </a:lnTo>
                  <a:lnTo>
                    <a:pt x="2354" y="1990"/>
                  </a:lnTo>
                  <a:lnTo>
                    <a:pt x="2354" y="1990"/>
                  </a:lnTo>
                  <a:lnTo>
                    <a:pt x="2360" y="1988"/>
                  </a:lnTo>
                  <a:lnTo>
                    <a:pt x="2360" y="1988"/>
                  </a:lnTo>
                  <a:lnTo>
                    <a:pt x="2360" y="1988"/>
                  </a:lnTo>
                  <a:lnTo>
                    <a:pt x="2360" y="1988"/>
                  </a:lnTo>
                  <a:lnTo>
                    <a:pt x="2364" y="1990"/>
                  </a:lnTo>
                  <a:lnTo>
                    <a:pt x="2364" y="1990"/>
                  </a:lnTo>
                  <a:lnTo>
                    <a:pt x="2368" y="1988"/>
                  </a:lnTo>
                  <a:lnTo>
                    <a:pt x="2368" y="1988"/>
                  </a:lnTo>
                  <a:lnTo>
                    <a:pt x="2376" y="1986"/>
                  </a:lnTo>
                  <a:lnTo>
                    <a:pt x="2376" y="1986"/>
                  </a:lnTo>
                  <a:lnTo>
                    <a:pt x="2376" y="1986"/>
                  </a:lnTo>
                  <a:lnTo>
                    <a:pt x="2382" y="1988"/>
                  </a:lnTo>
                  <a:lnTo>
                    <a:pt x="2382" y="1988"/>
                  </a:lnTo>
                  <a:lnTo>
                    <a:pt x="2382" y="1988"/>
                  </a:lnTo>
                  <a:lnTo>
                    <a:pt x="2384" y="1988"/>
                  </a:lnTo>
                  <a:lnTo>
                    <a:pt x="2384" y="1988"/>
                  </a:lnTo>
                  <a:lnTo>
                    <a:pt x="2386" y="1988"/>
                  </a:lnTo>
                  <a:lnTo>
                    <a:pt x="2386" y="1988"/>
                  </a:lnTo>
                  <a:lnTo>
                    <a:pt x="2396" y="1988"/>
                  </a:lnTo>
                  <a:lnTo>
                    <a:pt x="2396" y="1988"/>
                  </a:lnTo>
                  <a:lnTo>
                    <a:pt x="2398" y="1990"/>
                  </a:lnTo>
                  <a:lnTo>
                    <a:pt x="2400" y="1988"/>
                  </a:lnTo>
                  <a:lnTo>
                    <a:pt x="2400" y="1988"/>
                  </a:lnTo>
                  <a:lnTo>
                    <a:pt x="2404" y="1988"/>
                  </a:lnTo>
                  <a:lnTo>
                    <a:pt x="2404" y="1988"/>
                  </a:lnTo>
                  <a:lnTo>
                    <a:pt x="2408" y="1988"/>
                  </a:lnTo>
                  <a:lnTo>
                    <a:pt x="2408" y="1988"/>
                  </a:lnTo>
                  <a:lnTo>
                    <a:pt x="2410" y="1990"/>
                  </a:lnTo>
                  <a:lnTo>
                    <a:pt x="2410" y="1990"/>
                  </a:lnTo>
                  <a:lnTo>
                    <a:pt x="2414" y="1990"/>
                  </a:lnTo>
                  <a:lnTo>
                    <a:pt x="2414" y="1990"/>
                  </a:lnTo>
                  <a:lnTo>
                    <a:pt x="2416" y="1990"/>
                  </a:lnTo>
                  <a:lnTo>
                    <a:pt x="2416" y="1990"/>
                  </a:lnTo>
                  <a:lnTo>
                    <a:pt x="2416" y="1990"/>
                  </a:lnTo>
                  <a:lnTo>
                    <a:pt x="2416" y="1990"/>
                  </a:lnTo>
                  <a:lnTo>
                    <a:pt x="2420" y="1992"/>
                  </a:lnTo>
                  <a:lnTo>
                    <a:pt x="2420" y="1992"/>
                  </a:lnTo>
                  <a:lnTo>
                    <a:pt x="2424" y="1992"/>
                  </a:lnTo>
                  <a:lnTo>
                    <a:pt x="2426" y="1992"/>
                  </a:lnTo>
                  <a:lnTo>
                    <a:pt x="2426" y="1992"/>
                  </a:lnTo>
                  <a:lnTo>
                    <a:pt x="2430" y="1990"/>
                  </a:lnTo>
                  <a:lnTo>
                    <a:pt x="2430" y="1990"/>
                  </a:lnTo>
                  <a:lnTo>
                    <a:pt x="2432" y="1990"/>
                  </a:lnTo>
                  <a:lnTo>
                    <a:pt x="2432" y="1990"/>
                  </a:lnTo>
                  <a:lnTo>
                    <a:pt x="2434" y="1990"/>
                  </a:lnTo>
                  <a:lnTo>
                    <a:pt x="2434" y="1990"/>
                  </a:lnTo>
                  <a:lnTo>
                    <a:pt x="2438" y="1990"/>
                  </a:lnTo>
                  <a:lnTo>
                    <a:pt x="2438" y="1990"/>
                  </a:lnTo>
                  <a:lnTo>
                    <a:pt x="2442" y="1990"/>
                  </a:lnTo>
                  <a:lnTo>
                    <a:pt x="2442" y="1990"/>
                  </a:lnTo>
                  <a:lnTo>
                    <a:pt x="2444" y="1990"/>
                  </a:lnTo>
                  <a:lnTo>
                    <a:pt x="2444" y="1990"/>
                  </a:lnTo>
                  <a:lnTo>
                    <a:pt x="2446" y="1988"/>
                  </a:lnTo>
                  <a:lnTo>
                    <a:pt x="2446" y="1988"/>
                  </a:lnTo>
                  <a:lnTo>
                    <a:pt x="2450" y="1988"/>
                  </a:lnTo>
                  <a:lnTo>
                    <a:pt x="2450" y="1988"/>
                  </a:lnTo>
                  <a:lnTo>
                    <a:pt x="2452" y="1986"/>
                  </a:lnTo>
                  <a:lnTo>
                    <a:pt x="2452" y="1986"/>
                  </a:lnTo>
                  <a:lnTo>
                    <a:pt x="2454" y="1986"/>
                  </a:lnTo>
                  <a:lnTo>
                    <a:pt x="2456" y="1986"/>
                  </a:lnTo>
                  <a:lnTo>
                    <a:pt x="2456" y="1986"/>
                  </a:lnTo>
                  <a:lnTo>
                    <a:pt x="2460" y="1986"/>
                  </a:lnTo>
                  <a:lnTo>
                    <a:pt x="2460" y="1986"/>
                  </a:lnTo>
                  <a:lnTo>
                    <a:pt x="2462" y="1986"/>
                  </a:lnTo>
                  <a:lnTo>
                    <a:pt x="2462" y="1986"/>
                  </a:lnTo>
                  <a:lnTo>
                    <a:pt x="2466" y="1988"/>
                  </a:lnTo>
                  <a:lnTo>
                    <a:pt x="2466" y="1988"/>
                  </a:lnTo>
                  <a:lnTo>
                    <a:pt x="2468" y="1988"/>
                  </a:lnTo>
                  <a:lnTo>
                    <a:pt x="2468" y="1988"/>
                  </a:lnTo>
                  <a:lnTo>
                    <a:pt x="2470" y="1988"/>
                  </a:lnTo>
                  <a:lnTo>
                    <a:pt x="2470" y="1988"/>
                  </a:lnTo>
                  <a:lnTo>
                    <a:pt x="2474" y="1988"/>
                  </a:lnTo>
                  <a:lnTo>
                    <a:pt x="2474" y="1988"/>
                  </a:lnTo>
                  <a:lnTo>
                    <a:pt x="2476" y="1988"/>
                  </a:lnTo>
                  <a:lnTo>
                    <a:pt x="2476" y="1988"/>
                  </a:lnTo>
                  <a:lnTo>
                    <a:pt x="2478" y="1988"/>
                  </a:lnTo>
                  <a:lnTo>
                    <a:pt x="2478" y="1988"/>
                  </a:lnTo>
                  <a:lnTo>
                    <a:pt x="2482" y="1990"/>
                  </a:lnTo>
                  <a:lnTo>
                    <a:pt x="2482" y="1990"/>
                  </a:lnTo>
                  <a:lnTo>
                    <a:pt x="2486" y="1988"/>
                  </a:lnTo>
                  <a:lnTo>
                    <a:pt x="2486" y="1988"/>
                  </a:lnTo>
                  <a:lnTo>
                    <a:pt x="2488" y="1988"/>
                  </a:lnTo>
                  <a:lnTo>
                    <a:pt x="2488" y="1988"/>
                  </a:lnTo>
                  <a:lnTo>
                    <a:pt x="2492" y="1988"/>
                  </a:lnTo>
                  <a:lnTo>
                    <a:pt x="2492" y="1988"/>
                  </a:lnTo>
                  <a:lnTo>
                    <a:pt x="2494" y="1988"/>
                  </a:lnTo>
                  <a:lnTo>
                    <a:pt x="2494" y="1988"/>
                  </a:lnTo>
                  <a:lnTo>
                    <a:pt x="2500" y="1990"/>
                  </a:lnTo>
                  <a:lnTo>
                    <a:pt x="2500" y="1990"/>
                  </a:lnTo>
                  <a:lnTo>
                    <a:pt x="2502" y="1990"/>
                  </a:lnTo>
                  <a:lnTo>
                    <a:pt x="2502" y="1990"/>
                  </a:lnTo>
                  <a:lnTo>
                    <a:pt x="2504" y="1988"/>
                  </a:lnTo>
                  <a:lnTo>
                    <a:pt x="2504" y="1988"/>
                  </a:lnTo>
                  <a:lnTo>
                    <a:pt x="2504" y="1988"/>
                  </a:lnTo>
                  <a:lnTo>
                    <a:pt x="2508" y="1988"/>
                  </a:lnTo>
                  <a:lnTo>
                    <a:pt x="2508" y="1988"/>
                  </a:lnTo>
                  <a:lnTo>
                    <a:pt x="2512" y="1988"/>
                  </a:lnTo>
                  <a:lnTo>
                    <a:pt x="2512" y="1988"/>
                  </a:lnTo>
                  <a:lnTo>
                    <a:pt x="2518" y="1988"/>
                  </a:lnTo>
                  <a:lnTo>
                    <a:pt x="2522" y="1988"/>
                  </a:lnTo>
                  <a:lnTo>
                    <a:pt x="2522" y="1988"/>
                  </a:lnTo>
                  <a:lnTo>
                    <a:pt x="2524" y="1988"/>
                  </a:lnTo>
                  <a:lnTo>
                    <a:pt x="2524" y="1988"/>
                  </a:lnTo>
                  <a:lnTo>
                    <a:pt x="2526" y="1988"/>
                  </a:lnTo>
                  <a:lnTo>
                    <a:pt x="2528" y="1988"/>
                  </a:lnTo>
                  <a:lnTo>
                    <a:pt x="2528" y="1988"/>
                  </a:lnTo>
                  <a:lnTo>
                    <a:pt x="2532" y="1986"/>
                  </a:lnTo>
                  <a:lnTo>
                    <a:pt x="2532" y="1986"/>
                  </a:lnTo>
                  <a:lnTo>
                    <a:pt x="2534" y="1986"/>
                  </a:lnTo>
                  <a:lnTo>
                    <a:pt x="2534" y="1986"/>
                  </a:lnTo>
                  <a:lnTo>
                    <a:pt x="2534" y="1986"/>
                  </a:lnTo>
                  <a:lnTo>
                    <a:pt x="2534" y="1986"/>
                  </a:lnTo>
                  <a:lnTo>
                    <a:pt x="2538" y="1988"/>
                  </a:lnTo>
                  <a:lnTo>
                    <a:pt x="2538" y="1988"/>
                  </a:lnTo>
                  <a:lnTo>
                    <a:pt x="2538" y="1988"/>
                  </a:lnTo>
                  <a:lnTo>
                    <a:pt x="2542" y="1988"/>
                  </a:lnTo>
                  <a:lnTo>
                    <a:pt x="2542" y="1988"/>
                  </a:lnTo>
                  <a:lnTo>
                    <a:pt x="2544" y="1986"/>
                  </a:lnTo>
                  <a:lnTo>
                    <a:pt x="2544" y="1986"/>
                  </a:lnTo>
                  <a:lnTo>
                    <a:pt x="2544" y="1986"/>
                  </a:lnTo>
                  <a:lnTo>
                    <a:pt x="2544" y="1986"/>
                  </a:lnTo>
                  <a:lnTo>
                    <a:pt x="2546" y="1988"/>
                  </a:lnTo>
                  <a:lnTo>
                    <a:pt x="2546" y="1988"/>
                  </a:lnTo>
                  <a:lnTo>
                    <a:pt x="2550" y="1988"/>
                  </a:lnTo>
                  <a:lnTo>
                    <a:pt x="2550" y="1988"/>
                  </a:lnTo>
                  <a:lnTo>
                    <a:pt x="2554" y="1988"/>
                  </a:lnTo>
                  <a:lnTo>
                    <a:pt x="2556" y="1988"/>
                  </a:lnTo>
                  <a:lnTo>
                    <a:pt x="2556" y="1988"/>
                  </a:lnTo>
                  <a:lnTo>
                    <a:pt x="2558" y="1988"/>
                  </a:lnTo>
                  <a:lnTo>
                    <a:pt x="2558" y="1988"/>
                  </a:lnTo>
                  <a:lnTo>
                    <a:pt x="2562" y="1988"/>
                  </a:lnTo>
                  <a:lnTo>
                    <a:pt x="2562" y="1988"/>
                  </a:lnTo>
                  <a:lnTo>
                    <a:pt x="2564" y="1988"/>
                  </a:lnTo>
                  <a:lnTo>
                    <a:pt x="2564" y="1988"/>
                  </a:lnTo>
                  <a:lnTo>
                    <a:pt x="2568" y="1990"/>
                  </a:lnTo>
                  <a:lnTo>
                    <a:pt x="2568" y="1990"/>
                  </a:lnTo>
                  <a:lnTo>
                    <a:pt x="2568" y="1990"/>
                  </a:lnTo>
                  <a:lnTo>
                    <a:pt x="2572" y="1988"/>
                  </a:lnTo>
                  <a:lnTo>
                    <a:pt x="2572" y="1988"/>
                  </a:lnTo>
                  <a:lnTo>
                    <a:pt x="2574" y="1988"/>
                  </a:lnTo>
                  <a:lnTo>
                    <a:pt x="2574" y="1988"/>
                  </a:lnTo>
                  <a:lnTo>
                    <a:pt x="2576" y="1988"/>
                  </a:lnTo>
                  <a:lnTo>
                    <a:pt x="2578" y="1988"/>
                  </a:lnTo>
                  <a:lnTo>
                    <a:pt x="2578" y="1988"/>
                  </a:lnTo>
                  <a:lnTo>
                    <a:pt x="2580" y="1988"/>
                  </a:lnTo>
                  <a:lnTo>
                    <a:pt x="2580" y="1988"/>
                  </a:lnTo>
                  <a:lnTo>
                    <a:pt x="2584" y="1990"/>
                  </a:lnTo>
                  <a:lnTo>
                    <a:pt x="2584" y="1990"/>
                  </a:lnTo>
                  <a:lnTo>
                    <a:pt x="2586" y="1990"/>
                  </a:lnTo>
                  <a:lnTo>
                    <a:pt x="2586" y="1990"/>
                  </a:lnTo>
                  <a:lnTo>
                    <a:pt x="2590" y="1988"/>
                  </a:lnTo>
                  <a:lnTo>
                    <a:pt x="2590" y="1988"/>
                  </a:lnTo>
                  <a:lnTo>
                    <a:pt x="2592" y="1988"/>
                  </a:lnTo>
                  <a:lnTo>
                    <a:pt x="2592" y="1988"/>
                  </a:lnTo>
                  <a:lnTo>
                    <a:pt x="2594" y="1988"/>
                  </a:lnTo>
                  <a:lnTo>
                    <a:pt x="2594" y="1988"/>
                  </a:lnTo>
                  <a:lnTo>
                    <a:pt x="2598" y="1990"/>
                  </a:lnTo>
                  <a:lnTo>
                    <a:pt x="2598" y="1990"/>
                  </a:lnTo>
                  <a:lnTo>
                    <a:pt x="2602" y="1988"/>
                  </a:lnTo>
                  <a:lnTo>
                    <a:pt x="2602" y="1988"/>
                  </a:lnTo>
                  <a:lnTo>
                    <a:pt x="2604" y="1988"/>
                  </a:lnTo>
                  <a:lnTo>
                    <a:pt x="2604" y="1988"/>
                  </a:lnTo>
                  <a:lnTo>
                    <a:pt x="2610" y="1986"/>
                  </a:lnTo>
                  <a:lnTo>
                    <a:pt x="2610" y="1986"/>
                  </a:lnTo>
                  <a:lnTo>
                    <a:pt x="2612" y="1986"/>
                  </a:lnTo>
                  <a:lnTo>
                    <a:pt x="2612" y="1986"/>
                  </a:lnTo>
                  <a:lnTo>
                    <a:pt x="2616" y="1986"/>
                  </a:lnTo>
                  <a:lnTo>
                    <a:pt x="2616" y="1986"/>
                  </a:lnTo>
                  <a:lnTo>
                    <a:pt x="2620" y="1982"/>
                  </a:lnTo>
                  <a:lnTo>
                    <a:pt x="2622" y="1978"/>
                  </a:lnTo>
                  <a:lnTo>
                    <a:pt x="2622" y="1978"/>
                  </a:lnTo>
                  <a:lnTo>
                    <a:pt x="2620" y="1976"/>
                  </a:lnTo>
                  <a:lnTo>
                    <a:pt x="2620" y="1972"/>
                  </a:lnTo>
                  <a:lnTo>
                    <a:pt x="2618" y="1970"/>
                  </a:lnTo>
                  <a:lnTo>
                    <a:pt x="2618" y="1970"/>
                  </a:lnTo>
                  <a:lnTo>
                    <a:pt x="2616" y="1966"/>
                  </a:lnTo>
                  <a:lnTo>
                    <a:pt x="2616" y="1966"/>
                  </a:lnTo>
                  <a:lnTo>
                    <a:pt x="2612" y="1962"/>
                  </a:lnTo>
                  <a:lnTo>
                    <a:pt x="2612" y="1962"/>
                  </a:lnTo>
                  <a:lnTo>
                    <a:pt x="2612" y="1962"/>
                  </a:lnTo>
                  <a:lnTo>
                    <a:pt x="2610" y="1960"/>
                  </a:lnTo>
                  <a:lnTo>
                    <a:pt x="2610" y="1960"/>
                  </a:lnTo>
                  <a:lnTo>
                    <a:pt x="2608" y="1956"/>
                  </a:lnTo>
                  <a:lnTo>
                    <a:pt x="2608" y="1956"/>
                  </a:lnTo>
                  <a:lnTo>
                    <a:pt x="2606" y="1954"/>
                  </a:lnTo>
                  <a:lnTo>
                    <a:pt x="2606" y="1954"/>
                  </a:lnTo>
                  <a:lnTo>
                    <a:pt x="2604" y="1952"/>
                  </a:lnTo>
                  <a:lnTo>
                    <a:pt x="2604" y="1952"/>
                  </a:lnTo>
                  <a:lnTo>
                    <a:pt x="2602" y="1950"/>
                  </a:lnTo>
                  <a:lnTo>
                    <a:pt x="2602" y="1950"/>
                  </a:lnTo>
                  <a:lnTo>
                    <a:pt x="2600" y="1948"/>
                  </a:lnTo>
                  <a:lnTo>
                    <a:pt x="2600" y="1948"/>
                  </a:lnTo>
                  <a:lnTo>
                    <a:pt x="2598" y="1944"/>
                  </a:lnTo>
                  <a:lnTo>
                    <a:pt x="2598" y="1944"/>
                  </a:lnTo>
                  <a:lnTo>
                    <a:pt x="2598" y="1942"/>
                  </a:lnTo>
                  <a:lnTo>
                    <a:pt x="2598" y="1942"/>
                  </a:lnTo>
                  <a:lnTo>
                    <a:pt x="2598" y="1938"/>
                  </a:lnTo>
                  <a:lnTo>
                    <a:pt x="2598" y="1938"/>
                  </a:lnTo>
                  <a:lnTo>
                    <a:pt x="2596" y="1934"/>
                  </a:lnTo>
                  <a:lnTo>
                    <a:pt x="2596" y="1934"/>
                  </a:lnTo>
                  <a:lnTo>
                    <a:pt x="2594" y="1932"/>
                  </a:lnTo>
                  <a:lnTo>
                    <a:pt x="2594" y="1930"/>
                  </a:lnTo>
                  <a:lnTo>
                    <a:pt x="2594" y="1930"/>
                  </a:lnTo>
                  <a:lnTo>
                    <a:pt x="2592" y="1926"/>
                  </a:lnTo>
                  <a:lnTo>
                    <a:pt x="2592" y="1926"/>
                  </a:lnTo>
                  <a:lnTo>
                    <a:pt x="2588" y="1922"/>
                  </a:lnTo>
                  <a:lnTo>
                    <a:pt x="2588" y="1922"/>
                  </a:lnTo>
                  <a:lnTo>
                    <a:pt x="2586" y="1922"/>
                  </a:lnTo>
                  <a:lnTo>
                    <a:pt x="2586" y="1922"/>
                  </a:lnTo>
                  <a:lnTo>
                    <a:pt x="2584" y="1916"/>
                  </a:lnTo>
                  <a:lnTo>
                    <a:pt x="2584" y="1916"/>
                  </a:lnTo>
                  <a:lnTo>
                    <a:pt x="2580" y="1914"/>
                  </a:lnTo>
                  <a:lnTo>
                    <a:pt x="2580" y="1914"/>
                  </a:lnTo>
                  <a:lnTo>
                    <a:pt x="2578" y="1912"/>
                  </a:lnTo>
                  <a:lnTo>
                    <a:pt x="2578" y="1912"/>
                  </a:lnTo>
                  <a:lnTo>
                    <a:pt x="2574" y="1908"/>
                  </a:lnTo>
                  <a:lnTo>
                    <a:pt x="2574" y="1908"/>
                  </a:lnTo>
                  <a:lnTo>
                    <a:pt x="2574" y="1908"/>
                  </a:lnTo>
                  <a:lnTo>
                    <a:pt x="2572" y="1906"/>
                  </a:lnTo>
                  <a:lnTo>
                    <a:pt x="2572" y="1906"/>
                  </a:lnTo>
                  <a:lnTo>
                    <a:pt x="2570" y="1904"/>
                  </a:lnTo>
                  <a:lnTo>
                    <a:pt x="2570" y="1904"/>
                  </a:lnTo>
                  <a:lnTo>
                    <a:pt x="2568" y="1902"/>
                  </a:lnTo>
                  <a:lnTo>
                    <a:pt x="2568" y="1902"/>
                  </a:lnTo>
                  <a:lnTo>
                    <a:pt x="2568" y="1900"/>
                  </a:lnTo>
                  <a:lnTo>
                    <a:pt x="2568" y="1900"/>
                  </a:lnTo>
                  <a:lnTo>
                    <a:pt x="2566" y="1896"/>
                  </a:lnTo>
                  <a:lnTo>
                    <a:pt x="2566" y="1896"/>
                  </a:lnTo>
                  <a:lnTo>
                    <a:pt x="2564" y="1896"/>
                  </a:lnTo>
                  <a:lnTo>
                    <a:pt x="2564" y="1896"/>
                  </a:lnTo>
                  <a:lnTo>
                    <a:pt x="2562" y="1892"/>
                  </a:lnTo>
                  <a:lnTo>
                    <a:pt x="2562" y="1892"/>
                  </a:lnTo>
                  <a:lnTo>
                    <a:pt x="2562" y="1890"/>
                  </a:lnTo>
                  <a:lnTo>
                    <a:pt x="2562" y="1890"/>
                  </a:lnTo>
                  <a:lnTo>
                    <a:pt x="2560" y="1888"/>
                  </a:lnTo>
                  <a:lnTo>
                    <a:pt x="2560" y="1888"/>
                  </a:lnTo>
                  <a:lnTo>
                    <a:pt x="2560" y="1886"/>
                  </a:lnTo>
                  <a:lnTo>
                    <a:pt x="2560" y="1886"/>
                  </a:lnTo>
                  <a:lnTo>
                    <a:pt x="2560" y="1884"/>
                  </a:lnTo>
                  <a:lnTo>
                    <a:pt x="2560" y="1884"/>
                  </a:lnTo>
                  <a:lnTo>
                    <a:pt x="2558" y="1880"/>
                  </a:lnTo>
                  <a:lnTo>
                    <a:pt x="2558" y="1880"/>
                  </a:lnTo>
                  <a:lnTo>
                    <a:pt x="2556" y="1876"/>
                  </a:lnTo>
                  <a:lnTo>
                    <a:pt x="2556" y="1876"/>
                  </a:lnTo>
                  <a:lnTo>
                    <a:pt x="2554" y="1876"/>
                  </a:lnTo>
                  <a:lnTo>
                    <a:pt x="2554" y="1874"/>
                  </a:lnTo>
                  <a:lnTo>
                    <a:pt x="2554" y="1874"/>
                  </a:lnTo>
                  <a:lnTo>
                    <a:pt x="2552" y="1870"/>
                  </a:lnTo>
                  <a:lnTo>
                    <a:pt x="2552" y="1870"/>
                  </a:lnTo>
                  <a:lnTo>
                    <a:pt x="2550" y="1870"/>
                  </a:lnTo>
                  <a:lnTo>
                    <a:pt x="2550" y="1870"/>
                  </a:lnTo>
                  <a:lnTo>
                    <a:pt x="2546" y="1866"/>
                  </a:lnTo>
                  <a:lnTo>
                    <a:pt x="2546" y="1866"/>
                  </a:lnTo>
                  <a:lnTo>
                    <a:pt x="2546" y="1864"/>
                  </a:lnTo>
                  <a:lnTo>
                    <a:pt x="2546" y="1864"/>
                  </a:lnTo>
                  <a:lnTo>
                    <a:pt x="2544" y="1862"/>
                  </a:lnTo>
                  <a:lnTo>
                    <a:pt x="2544" y="1862"/>
                  </a:lnTo>
                  <a:lnTo>
                    <a:pt x="2542" y="1860"/>
                  </a:lnTo>
                  <a:lnTo>
                    <a:pt x="2542" y="1860"/>
                  </a:lnTo>
                  <a:lnTo>
                    <a:pt x="2540" y="1858"/>
                  </a:lnTo>
                  <a:lnTo>
                    <a:pt x="2540" y="1858"/>
                  </a:lnTo>
                  <a:lnTo>
                    <a:pt x="2538" y="1856"/>
                  </a:lnTo>
                  <a:lnTo>
                    <a:pt x="2538" y="1856"/>
                  </a:lnTo>
                  <a:lnTo>
                    <a:pt x="2536" y="1854"/>
                  </a:lnTo>
                  <a:lnTo>
                    <a:pt x="2536" y="1854"/>
                  </a:lnTo>
                  <a:lnTo>
                    <a:pt x="2536" y="1852"/>
                  </a:lnTo>
                  <a:lnTo>
                    <a:pt x="2536" y="1852"/>
                  </a:lnTo>
                  <a:lnTo>
                    <a:pt x="2536" y="1846"/>
                  </a:lnTo>
                  <a:lnTo>
                    <a:pt x="2536" y="1846"/>
                  </a:lnTo>
                  <a:lnTo>
                    <a:pt x="2532" y="1844"/>
                  </a:lnTo>
                  <a:lnTo>
                    <a:pt x="2532" y="1844"/>
                  </a:lnTo>
                  <a:lnTo>
                    <a:pt x="2532" y="1842"/>
                  </a:lnTo>
                  <a:lnTo>
                    <a:pt x="2532" y="1842"/>
                  </a:lnTo>
                  <a:lnTo>
                    <a:pt x="2530" y="1838"/>
                  </a:lnTo>
                  <a:lnTo>
                    <a:pt x="2528" y="1838"/>
                  </a:lnTo>
                  <a:lnTo>
                    <a:pt x="2528" y="1838"/>
                  </a:lnTo>
                  <a:lnTo>
                    <a:pt x="2528" y="1836"/>
                  </a:lnTo>
                  <a:lnTo>
                    <a:pt x="2528" y="1836"/>
                  </a:lnTo>
                  <a:lnTo>
                    <a:pt x="2526" y="1832"/>
                  </a:lnTo>
                  <a:lnTo>
                    <a:pt x="2526" y="1832"/>
                  </a:lnTo>
                  <a:lnTo>
                    <a:pt x="2522" y="1828"/>
                  </a:lnTo>
                  <a:lnTo>
                    <a:pt x="2520" y="1826"/>
                  </a:lnTo>
                  <a:lnTo>
                    <a:pt x="2520" y="1826"/>
                  </a:lnTo>
                  <a:lnTo>
                    <a:pt x="2516" y="1824"/>
                  </a:lnTo>
                  <a:lnTo>
                    <a:pt x="2516" y="1824"/>
                  </a:lnTo>
                  <a:lnTo>
                    <a:pt x="2514" y="1820"/>
                  </a:lnTo>
                  <a:lnTo>
                    <a:pt x="2514" y="1820"/>
                  </a:lnTo>
                  <a:lnTo>
                    <a:pt x="2512" y="1816"/>
                  </a:lnTo>
                  <a:lnTo>
                    <a:pt x="2512" y="1814"/>
                  </a:lnTo>
                  <a:lnTo>
                    <a:pt x="2512" y="1814"/>
                  </a:lnTo>
                  <a:lnTo>
                    <a:pt x="2512" y="1812"/>
                  </a:lnTo>
                  <a:lnTo>
                    <a:pt x="2512" y="1812"/>
                  </a:lnTo>
                  <a:lnTo>
                    <a:pt x="2510" y="1808"/>
                  </a:lnTo>
                  <a:lnTo>
                    <a:pt x="2510" y="1808"/>
                  </a:lnTo>
                  <a:lnTo>
                    <a:pt x="2510" y="1806"/>
                  </a:lnTo>
                  <a:lnTo>
                    <a:pt x="2510" y="1806"/>
                  </a:lnTo>
                  <a:lnTo>
                    <a:pt x="2510" y="1804"/>
                  </a:lnTo>
                  <a:lnTo>
                    <a:pt x="2510" y="1804"/>
                  </a:lnTo>
                  <a:lnTo>
                    <a:pt x="2506" y="1800"/>
                  </a:lnTo>
                  <a:lnTo>
                    <a:pt x="2506" y="1800"/>
                  </a:lnTo>
                  <a:lnTo>
                    <a:pt x="2506" y="1798"/>
                  </a:lnTo>
                  <a:lnTo>
                    <a:pt x="2506" y="1798"/>
                  </a:lnTo>
                  <a:lnTo>
                    <a:pt x="2504" y="1798"/>
                  </a:lnTo>
                  <a:lnTo>
                    <a:pt x="2504" y="1798"/>
                  </a:lnTo>
                  <a:lnTo>
                    <a:pt x="2504" y="1792"/>
                  </a:lnTo>
                  <a:lnTo>
                    <a:pt x="2504" y="1792"/>
                  </a:lnTo>
                  <a:lnTo>
                    <a:pt x="2498" y="1790"/>
                  </a:lnTo>
                  <a:lnTo>
                    <a:pt x="2498" y="1788"/>
                  </a:lnTo>
                  <a:lnTo>
                    <a:pt x="2498" y="1788"/>
                  </a:lnTo>
                  <a:lnTo>
                    <a:pt x="2496" y="1788"/>
                  </a:lnTo>
                  <a:lnTo>
                    <a:pt x="2496" y="1788"/>
                  </a:lnTo>
                  <a:lnTo>
                    <a:pt x="2494" y="1786"/>
                  </a:lnTo>
                  <a:lnTo>
                    <a:pt x="2494" y="1786"/>
                  </a:lnTo>
                  <a:lnTo>
                    <a:pt x="2490" y="1782"/>
                  </a:lnTo>
                  <a:lnTo>
                    <a:pt x="2490" y="1782"/>
                  </a:lnTo>
                  <a:lnTo>
                    <a:pt x="2488" y="1778"/>
                  </a:lnTo>
                  <a:lnTo>
                    <a:pt x="2488" y="1778"/>
                  </a:lnTo>
                  <a:lnTo>
                    <a:pt x="2486" y="1774"/>
                  </a:lnTo>
                  <a:lnTo>
                    <a:pt x="2486" y="1774"/>
                  </a:lnTo>
                  <a:lnTo>
                    <a:pt x="2486" y="1770"/>
                  </a:lnTo>
                  <a:lnTo>
                    <a:pt x="2486" y="1766"/>
                  </a:lnTo>
                  <a:lnTo>
                    <a:pt x="2486" y="1766"/>
                  </a:lnTo>
                  <a:lnTo>
                    <a:pt x="2484" y="1764"/>
                  </a:lnTo>
                  <a:lnTo>
                    <a:pt x="2482" y="1762"/>
                  </a:lnTo>
                  <a:lnTo>
                    <a:pt x="2482" y="1762"/>
                  </a:lnTo>
                  <a:lnTo>
                    <a:pt x="2480" y="1760"/>
                  </a:lnTo>
                  <a:lnTo>
                    <a:pt x="2480" y="1760"/>
                  </a:lnTo>
                  <a:lnTo>
                    <a:pt x="2480" y="1758"/>
                  </a:lnTo>
                  <a:lnTo>
                    <a:pt x="2480" y="1758"/>
                  </a:lnTo>
                  <a:lnTo>
                    <a:pt x="2476" y="1756"/>
                  </a:lnTo>
                  <a:lnTo>
                    <a:pt x="2476" y="1756"/>
                  </a:lnTo>
                  <a:lnTo>
                    <a:pt x="2476" y="1754"/>
                  </a:lnTo>
                  <a:lnTo>
                    <a:pt x="2476" y="1754"/>
                  </a:lnTo>
                  <a:lnTo>
                    <a:pt x="2474" y="1750"/>
                  </a:lnTo>
                  <a:lnTo>
                    <a:pt x="2474" y="1750"/>
                  </a:lnTo>
                  <a:lnTo>
                    <a:pt x="2472" y="1748"/>
                  </a:lnTo>
                  <a:lnTo>
                    <a:pt x="2472" y="1748"/>
                  </a:lnTo>
                  <a:lnTo>
                    <a:pt x="2470" y="1746"/>
                  </a:lnTo>
                  <a:lnTo>
                    <a:pt x="2470" y="1746"/>
                  </a:lnTo>
                  <a:lnTo>
                    <a:pt x="2470" y="1744"/>
                  </a:lnTo>
                  <a:lnTo>
                    <a:pt x="2470" y="1744"/>
                  </a:lnTo>
                  <a:lnTo>
                    <a:pt x="2468" y="1740"/>
                  </a:lnTo>
                  <a:lnTo>
                    <a:pt x="2468" y="1740"/>
                  </a:lnTo>
                  <a:lnTo>
                    <a:pt x="2468" y="1738"/>
                  </a:lnTo>
                  <a:lnTo>
                    <a:pt x="2468" y="1738"/>
                  </a:lnTo>
                  <a:lnTo>
                    <a:pt x="2466" y="1734"/>
                  </a:lnTo>
                  <a:lnTo>
                    <a:pt x="2466" y="1734"/>
                  </a:lnTo>
                  <a:lnTo>
                    <a:pt x="2464" y="1732"/>
                  </a:lnTo>
                  <a:lnTo>
                    <a:pt x="2464" y="1732"/>
                  </a:lnTo>
                  <a:lnTo>
                    <a:pt x="2462" y="1732"/>
                  </a:lnTo>
                  <a:lnTo>
                    <a:pt x="2462" y="1732"/>
                  </a:lnTo>
                  <a:lnTo>
                    <a:pt x="2458" y="1728"/>
                  </a:lnTo>
                  <a:lnTo>
                    <a:pt x="2458" y="1728"/>
                  </a:lnTo>
                  <a:lnTo>
                    <a:pt x="2456" y="1728"/>
                  </a:lnTo>
                  <a:lnTo>
                    <a:pt x="2456" y="1728"/>
                  </a:lnTo>
                  <a:lnTo>
                    <a:pt x="2456" y="1726"/>
                  </a:lnTo>
                  <a:lnTo>
                    <a:pt x="2456" y="1726"/>
                  </a:lnTo>
                  <a:lnTo>
                    <a:pt x="2454" y="1724"/>
                  </a:lnTo>
                  <a:lnTo>
                    <a:pt x="2454" y="1724"/>
                  </a:lnTo>
                  <a:lnTo>
                    <a:pt x="2452" y="1720"/>
                  </a:lnTo>
                  <a:lnTo>
                    <a:pt x="2452" y="1720"/>
                  </a:lnTo>
                  <a:lnTo>
                    <a:pt x="2450" y="1718"/>
                  </a:lnTo>
                  <a:lnTo>
                    <a:pt x="2450" y="1718"/>
                  </a:lnTo>
                  <a:lnTo>
                    <a:pt x="2448" y="1716"/>
                  </a:lnTo>
                  <a:lnTo>
                    <a:pt x="2448" y="1716"/>
                  </a:lnTo>
                  <a:lnTo>
                    <a:pt x="2446" y="1714"/>
                  </a:lnTo>
                  <a:lnTo>
                    <a:pt x="2446" y="1714"/>
                  </a:lnTo>
                  <a:lnTo>
                    <a:pt x="2444" y="1710"/>
                  </a:lnTo>
                  <a:lnTo>
                    <a:pt x="2444" y="1710"/>
                  </a:lnTo>
                  <a:lnTo>
                    <a:pt x="2442" y="1708"/>
                  </a:lnTo>
                  <a:lnTo>
                    <a:pt x="2442" y="1708"/>
                  </a:lnTo>
                  <a:lnTo>
                    <a:pt x="2440" y="1706"/>
                  </a:lnTo>
                  <a:lnTo>
                    <a:pt x="2440" y="1706"/>
                  </a:lnTo>
                  <a:lnTo>
                    <a:pt x="2438" y="1702"/>
                  </a:lnTo>
                  <a:lnTo>
                    <a:pt x="2438" y="1702"/>
                  </a:lnTo>
                  <a:lnTo>
                    <a:pt x="2432" y="1698"/>
                  </a:lnTo>
                  <a:lnTo>
                    <a:pt x="2432" y="1698"/>
                  </a:lnTo>
                  <a:lnTo>
                    <a:pt x="2432" y="1696"/>
                  </a:lnTo>
                  <a:lnTo>
                    <a:pt x="2432" y="1696"/>
                  </a:lnTo>
                  <a:lnTo>
                    <a:pt x="2430" y="1692"/>
                  </a:lnTo>
                  <a:lnTo>
                    <a:pt x="2430" y="1692"/>
                  </a:lnTo>
                  <a:lnTo>
                    <a:pt x="2426" y="1686"/>
                  </a:lnTo>
                  <a:lnTo>
                    <a:pt x="2426" y="1686"/>
                  </a:lnTo>
                  <a:lnTo>
                    <a:pt x="2424" y="1684"/>
                  </a:lnTo>
                  <a:lnTo>
                    <a:pt x="2424" y="1684"/>
                  </a:lnTo>
                  <a:lnTo>
                    <a:pt x="2422" y="1682"/>
                  </a:lnTo>
                  <a:lnTo>
                    <a:pt x="2420" y="1680"/>
                  </a:lnTo>
                  <a:lnTo>
                    <a:pt x="2420" y="1680"/>
                  </a:lnTo>
                  <a:lnTo>
                    <a:pt x="2418" y="1678"/>
                  </a:lnTo>
                  <a:lnTo>
                    <a:pt x="2418" y="1678"/>
                  </a:lnTo>
                  <a:lnTo>
                    <a:pt x="2418" y="1674"/>
                  </a:lnTo>
                  <a:lnTo>
                    <a:pt x="2418" y="1674"/>
                  </a:lnTo>
                  <a:lnTo>
                    <a:pt x="2418" y="1672"/>
                  </a:lnTo>
                  <a:lnTo>
                    <a:pt x="2418" y="1672"/>
                  </a:lnTo>
                  <a:lnTo>
                    <a:pt x="2416" y="1668"/>
                  </a:lnTo>
                  <a:lnTo>
                    <a:pt x="2416" y="1668"/>
                  </a:lnTo>
                  <a:lnTo>
                    <a:pt x="2414" y="1666"/>
                  </a:lnTo>
                  <a:lnTo>
                    <a:pt x="2414" y="1666"/>
                  </a:lnTo>
                  <a:lnTo>
                    <a:pt x="2414" y="1666"/>
                  </a:lnTo>
                  <a:lnTo>
                    <a:pt x="2414" y="1666"/>
                  </a:lnTo>
                  <a:lnTo>
                    <a:pt x="2412" y="1660"/>
                  </a:lnTo>
                  <a:lnTo>
                    <a:pt x="2410" y="1660"/>
                  </a:lnTo>
                  <a:lnTo>
                    <a:pt x="2410" y="1660"/>
                  </a:lnTo>
                  <a:lnTo>
                    <a:pt x="2408" y="1656"/>
                  </a:lnTo>
                  <a:lnTo>
                    <a:pt x="2406" y="1656"/>
                  </a:lnTo>
                  <a:lnTo>
                    <a:pt x="2406" y="1656"/>
                  </a:lnTo>
                  <a:lnTo>
                    <a:pt x="2404" y="1654"/>
                  </a:lnTo>
                  <a:lnTo>
                    <a:pt x="2404" y="1654"/>
                  </a:lnTo>
                  <a:lnTo>
                    <a:pt x="2402" y="1652"/>
                  </a:lnTo>
                  <a:lnTo>
                    <a:pt x="2402" y="1652"/>
                  </a:lnTo>
                  <a:lnTo>
                    <a:pt x="2400" y="1650"/>
                  </a:lnTo>
                  <a:lnTo>
                    <a:pt x="2400" y="1650"/>
                  </a:lnTo>
                  <a:lnTo>
                    <a:pt x="2400" y="1648"/>
                  </a:lnTo>
                  <a:lnTo>
                    <a:pt x="2400" y="1648"/>
                  </a:lnTo>
                  <a:lnTo>
                    <a:pt x="2400" y="1644"/>
                  </a:lnTo>
                  <a:lnTo>
                    <a:pt x="2400" y="1644"/>
                  </a:lnTo>
                  <a:lnTo>
                    <a:pt x="2398" y="1640"/>
                  </a:lnTo>
                  <a:lnTo>
                    <a:pt x="2398" y="1640"/>
                  </a:lnTo>
                  <a:lnTo>
                    <a:pt x="2396" y="1636"/>
                  </a:lnTo>
                  <a:lnTo>
                    <a:pt x="2396" y="1636"/>
                  </a:lnTo>
                  <a:lnTo>
                    <a:pt x="2394" y="1634"/>
                  </a:lnTo>
                  <a:lnTo>
                    <a:pt x="2394" y="1634"/>
                  </a:lnTo>
                  <a:lnTo>
                    <a:pt x="2394" y="1632"/>
                  </a:lnTo>
                  <a:lnTo>
                    <a:pt x="2394" y="1632"/>
                  </a:lnTo>
                  <a:lnTo>
                    <a:pt x="2392" y="1630"/>
                  </a:lnTo>
                  <a:lnTo>
                    <a:pt x="2392" y="1630"/>
                  </a:lnTo>
                  <a:lnTo>
                    <a:pt x="2388" y="1626"/>
                  </a:lnTo>
                  <a:lnTo>
                    <a:pt x="2388" y="1626"/>
                  </a:lnTo>
                  <a:lnTo>
                    <a:pt x="2388" y="1626"/>
                  </a:lnTo>
                  <a:lnTo>
                    <a:pt x="2388" y="1626"/>
                  </a:lnTo>
                  <a:lnTo>
                    <a:pt x="2386" y="1624"/>
                  </a:lnTo>
                  <a:lnTo>
                    <a:pt x="2386" y="1624"/>
                  </a:lnTo>
                  <a:lnTo>
                    <a:pt x="2386" y="1620"/>
                  </a:lnTo>
                  <a:lnTo>
                    <a:pt x="2386" y="1620"/>
                  </a:lnTo>
                  <a:lnTo>
                    <a:pt x="2384" y="1618"/>
                  </a:lnTo>
                  <a:lnTo>
                    <a:pt x="2384" y="1618"/>
                  </a:lnTo>
                  <a:lnTo>
                    <a:pt x="2382" y="1616"/>
                  </a:lnTo>
                  <a:lnTo>
                    <a:pt x="2382" y="1616"/>
                  </a:lnTo>
                  <a:lnTo>
                    <a:pt x="2380" y="1612"/>
                  </a:lnTo>
                  <a:lnTo>
                    <a:pt x="2380" y="1612"/>
                  </a:lnTo>
                  <a:lnTo>
                    <a:pt x="2378" y="1610"/>
                  </a:lnTo>
                  <a:lnTo>
                    <a:pt x="2378" y="1610"/>
                  </a:lnTo>
                  <a:lnTo>
                    <a:pt x="2374" y="1606"/>
                  </a:lnTo>
                  <a:lnTo>
                    <a:pt x="2374" y="1606"/>
                  </a:lnTo>
                  <a:lnTo>
                    <a:pt x="2372" y="1606"/>
                  </a:lnTo>
                  <a:lnTo>
                    <a:pt x="2372" y="1606"/>
                  </a:lnTo>
                  <a:lnTo>
                    <a:pt x="2370" y="1602"/>
                  </a:lnTo>
                  <a:lnTo>
                    <a:pt x="2370" y="1602"/>
                  </a:lnTo>
                  <a:lnTo>
                    <a:pt x="2368" y="1600"/>
                  </a:lnTo>
                  <a:lnTo>
                    <a:pt x="2368" y="1600"/>
                  </a:lnTo>
                  <a:lnTo>
                    <a:pt x="2368" y="1598"/>
                  </a:lnTo>
                  <a:lnTo>
                    <a:pt x="2368" y="1598"/>
                  </a:lnTo>
                  <a:lnTo>
                    <a:pt x="2366" y="1596"/>
                  </a:lnTo>
                  <a:lnTo>
                    <a:pt x="2366" y="1596"/>
                  </a:lnTo>
                  <a:lnTo>
                    <a:pt x="2364" y="1592"/>
                  </a:lnTo>
                  <a:lnTo>
                    <a:pt x="2364" y="1592"/>
                  </a:lnTo>
                  <a:lnTo>
                    <a:pt x="2362" y="1592"/>
                  </a:lnTo>
                  <a:lnTo>
                    <a:pt x="2362" y="1590"/>
                  </a:lnTo>
                  <a:lnTo>
                    <a:pt x="2362" y="1590"/>
                  </a:lnTo>
                  <a:lnTo>
                    <a:pt x="2360" y="1586"/>
                  </a:lnTo>
                  <a:lnTo>
                    <a:pt x="2360" y="1586"/>
                  </a:lnTo>
                  <a:lnTo>
                    <a:pt x="2358" y="1582"/>
                  </a:lnTo>
                  <a:lnTo>
                    <a:pt x="2356" y="1580"/>
                  </a:lnTo>
                  <a:lnTo>
                    <a:pt x="2356" y="1580"/>
                  </a:lnTo>
                  <a:lnTo>
                    <a:pt x="2354" y="1576"/>
                  </a:lnTo>
                  <a:lnTo>
                    <a:pt x="2354" y="1576"/>
                  </a:lnTo>
                  <a:lnTo>
                    <a:pt x="2352" y="1572"/>
                  </a:lnTo>
                  <a:lnTo>
                    <a:pt x="2352" y="1572"/>
                  </a:lnTo>
                  <a:lnTo>
                    <a:pt x="2350" y="1570"/>
                  </a:lnTo>
                  <a:lnTo>
                    <a:pt x="2350" y="1570"/>
                  </a:lnTo>
                  <a:lnTo>
                    <a:pt x="2350" y="1568"/>
                  </a:lnTo>
                  <a:lnTo>
                    <a:pt x="2350" y="1568"/>
                  </a:lnTo>
                  <a:lnTo>
                    <a:pt x="2348" y="1566"/>
                  </a:lnTo>
                  <a:lnTo>
                    <a:pt x="2348" y="1566"/>
                  </a:lnTo>
                  <a:lnTo>
                    <a:pt x="2348" y="1564"/>
                  </a:lnTo>
                  <a:lnTo>
                    <a:pt x="2348" y="1564"/>
                  </a:lnTo>
                  <a:lnTo>
                    <a:pt x="2346" y="1560"/>
                  </a:lnTo>
                  <a:lnTo>
                    <a:pt x="2346" y="1560"/>
                  </a:lnTo>
                  <a:lnTo>
                    <a:pt x="2344" y="1558"/>
                  </a:lnTo>
                  <a:lnTo>
                    <a:pt x="2344" y="1558"/>
                  </a:lnTo>
                  <a:lnTo>
                    <a:pt x="2342" y="1556"/>
                  </a:lnTo>
                  <a:lnTo>
                    <a:pt x="2342" y="1556"/>
                  </a:lnTo>
                  <a:lnTo>
                    <a:pt x="2342" y="1554"/>
                  </a:lnTo>
                  <a:lnTo>
                    <a:pt x="2342" y="1554"/>
                  </a:lnTo>
                  <a:lnTo>
                    <a:pt x="2340" y="1550"/>
                  </a:lnTo>
                  <a:lnTo>
                    <a:pt x="2340" y="1550"/>
                  </a:lnTo>
                  <a:lnTo>
                    <a:pt x="2338" y="1546"/>
                  </a:lnTo>
                  <a:lnTo>
                    <a:pt x="2338" y="1546"/>
                  </a:lnTo>
                  <a:lnTo>
                    <a:pt x="2336" y="1546"/>
                  </a:lnTo>
                  <a:lnTo>
                    <a:pt x="2336" y="1546"/>
                  </a:lnTo>
                  <a:lnTo>
                    <a:pt x="2334" y="1544"/>
                  </a:lnTo>
                  <a:lnTo>
                    <a:pt x="2334" y="1544"/>
                  </a:lnTo>
                  <a:lnTo>
                    <a:pt x="2332" y="1540"/>
                  </a:lnTo>
                  <a:lnTo>
                    <a:pt x="2332" y="1540"/>
                  </a:lnTo>
                  <a:lnTo>
                    <a:pt x="2330" y="1540"/>
                  </a:lnTo>
                  <a:lnTo>
                    <a:pt x="2330" y="1540"/>
                  </a:lnTo>
                  <a:lnTo>
                    <a:pt x="2330" y="1536"/>
                  </a:lnTo>
                  <a:lnTo>
                    <a:pt x="2328" y="1536"/>
                  </a:lnTo>
                  <a:lnTo>
                    <a:pt x="2328" y="1536"/>
                  </a:lnTo>
                  <a:lnTo>
                    <a:pt x="2326" y="1532"/>
                  </a:lnTo>
                  <a:lnTo>
                    <a:pt x="2326" y="1532"/>
                  </a:lnTo>
                  <a:lnTo>
                    <a:pt x="2324" y="1530"/>
                  </a:lnTo>
                  <a:lnTo>
                    <a:pt x="2324" y="1530"/>
                  </a:lnTo>
                  <a:lnTo>
                    <a:pt x="2322" y="1530"/>
                  </a:lnTo>
                  <a:lnTo>
                    <a:pt x="2322" y="1530"/>
                  </a:lnTo>
                  <a:lnTo>
                    <a:pt x="2320" y="1526"/>
                  </a:lnTo>
                  <a:lnTo>
                    <a:pt x="2320" y="1526"/>
                  </a:lnTo>
                  <a:lnTo>
                    <a:pt x="2320" y="1524"/>
                  </a:lnTo>
                  <a:lnTo>
                    <a:pt x="2320" y="1524"/>
                  </a:lnTo>
                  <a:lnTo>
                    <a:pt x="2318" y="1522"/>
                  </a:lnTo>
                  <a:lnTo>
                    <a:pt x="2318" y="1522"/>
                  </a:lnTo>
                  <a:lnTo>
                    <a:pt x="2318" y="1520"/>
                  </a:lnTo>
                  <a:lnTo>
                    <a:pt x="2318" y="1520"/>
                  </a:lnTo>
                  <a:lnTo>
                    <a:pt x="2316" y="1518"/>
                  </a:lnTo>
                  <a:lnTo>
                    <a:pt x="2316" y="1518"/>
                  </a:lnTo>
                  <a:lnTo>
                    <a:pt x="2314" y="1514"/>
                  </a:lnTo>
                  <a:lnTo>
                    <a:pt x="2314" y="1514"/>
                  </a:lnTo>
                  <a:lnTo>
                    <a:pt x="2312" y="1512"/>
                  </a:lnTo>
                  <a:lnTo>
                    <a:pt x="2312" y="1512"/>
                  </a:lnTo>
                  <a:lnTo>
                    <a:pt x="2310" y="1510"/>
                  </a:lnTo>
                  <a:lnTo>
                    <a:pt x="2310" y="1510"/>
                  </a:lnTo>
                  <a:lnTo>
                    <a:pt x="2310" y="1506"/>
                  </a:lnTo>
                  <a:lnTo>
                    <a:pt x="2310" y="1506"/>
                  </a:lnTo>
                  <a:lnTo>
                    <a:pt x="2310" y="1504"/>
                  </a:lnTo>
                  <a:lnTo>
                    <a:pt x="2308" y="1504"/>
                  </a:lnTo>
                  <a:lnTo>
                    <a:pt x="2308" y="1504"/>
                  </a:lnTo>
                  <a:lnTo>
                    <a:pt x="2302" y="1498"/>
                  </a:lnTo>
                  <a:lnTo>
                    <a:pt x="2302" y="1498"/>
                  </a:lnTo>
                  <a:lnTo>
                    <a:pt x="2300" y="1496"/>
                  </a:lnTo>
                  <a:lnTo>
                    <a:pt x="2300" y="1496"/>
                  </a:lnTo>
                  <a:lnTo>
                    <a:pt x="2300" y="1494"/>
                  </a:lnTo>
                  <a:lnTo>
                    <a:pt x="2298" y="1492"/>
                  </a:lnTo>
                  <a:lnTo>
                    <a:pt x="2298" y="1492"/>
                  </a:lnTo>
                  <a:lnTo>
                    <a:pt x="2298" y="1488"/>
                  </a:lnTo>
                  <a:lnTo>
                    <a:pt x="2298" y="1488"/>
                  </a:lnTo>
                  <a:lnTo>
                    <a:pt x="2294" y="1486"/>
                  </a:lnTo>
                  <a:lnTo>
                    <a:pt x="2294" y="1486"/>
                  </a:lnTo>
                  <a:lnTo>
                    <a:pt x="2294" y="1484"/>
                  </a:lnTo>
                  <a:lnTo>
                    <a:pt x="2294" y="1484"/>
                  </a:lnTo>
                  <a:lnTo>
                    <a:pt x="2294" y="1482"/>
                  </a:lnTo>
                  <a:lnTo>
                    <a:pt x="2294" y="1482"/>
                  </a:lnTo>
                  <a:lnTo>
                    <a:pt x="2292" y="1478"/>
                  </a:lnTo>
                  <a:lnTo>
                    <a:pt x="2292" y="1478"/>
                  </a:lnTo>
                  <a:lnTo>
                    <a:pt x="2290" y="1476"/>
                  </a:lnTo>
                  <a:lnTo>
                    <a:pt x="2290" y="1476"/>
                  </a:lnTo>
                  <a:lnTo>
                    <a:pt x="2288" y="1474"/>
                  </a:lnTo>
                  <a:lnTo>
                    <a:pt x="2288" y="1474"/>
                  </a:lnTo>
                  <a:lnTo>
                    <a:pt x="2286" y="1470"/>
                  </a:lnTo>
                  <a:lnTo>
                    <a:pt x="2286" y="1470"/>
                  </a:lnTo>
                  <a:lnTo>
                    <a:pt x="2286" y="1468"/>
                  </a:lnTo>
                  <a:lnTo>
                    <a:pt x="2286" y="1468"/>
                  </a:lnTo>
                  <a:lnTo>
                    <a:pt x="2282" y="1464"/>
                  </a:lnTo>
                  <a:lnTo>
                    <a:pt x="2282" y="1464"/>
                  </a:lnTo>
                  <a:lnTo>
                    <a:pt x="2282" y="1464"/>
                  </a:lnTo>
                  <a:lnTo>
                    <a:pt x="2282" y="1464"/>
                  </a:lnTo>
                  <a:lnTo>
                    <a:pt x="2280" y="1462"/>
                  </a:lnTo>
                  <a:lnTo>
                    <a:pt x="2280" y="1462"/>
                  </a:lnTo>
                  <a:lnTo>
                    <a:pt x="2278" y="1458"/>
                  </a:lnTo>
                  <a:lnTo>
                    <a:pt x="2278" y="1458"/>
                  </a:lnTo>
                  <a:lnTo>
                    <a:pt x="2274" y="1454"/>
                  </a:lnTo>
                  <a:lnTo>
                    <a:pt x="2274" y="1454"/>
                  </a:lnTo>
                  <a:lnTo>
                    <a:pt x="2272" y="1454"/>
                  </a:lnTo>
                  <a:lnTo>
                    <a:pt x="2272" y="1454"/>
                  </a:lnTo>
                  <a:lnTo>
                    <a:pt x="2272" y="1454"/>
                  </a:lnTo>
                  <a:lnTo>
                    <a:pt x="2272" y="1454"/>
                  </a:lnTo>
                  <a:lnTo>
                    <a:pt x="2270" y="1450"/>
                  </a:lnTo>
                  <a:lnTo>
                    <a:pt x="2270" y="1448"/>
                  </a:lnTo>
                  <a:lnTo>
                    <a:pt x="2270" y="1448"/>
                  </a:lnTo>
                  <a:lnTo>
                    <a:pt x="2266" y="1446"/>
                  </a:lnTo>
                  <a:lnTo>
                    <a:pt x="2266" y="1446"/>
                  </a:lnTo>
                  <a:lnTo>
                    <a:pt x="2264" y="1442"/>
                  </a:lnTo>
                  <a:lnTo>
                    <a:pt x="2264" y="1442"/>
                  </a:lnTo>
                  <a:lnTo>
                    <a:pt x="2262" y="1442"/>
                  </a:lnTo>
                  <a:lnTo>
                    <a:pt x="2262" y="1442"/>
                  </a:lnTo>
                  <a:lnTo>
                    <a:pt x="2262" y="1438"/>
                  </a:lnTo>
                  <a:lnTo>
                    <a:pt x="2262" y="1438"/>
                  </a:lnTo>
                  <a:lnTo>
                    <a:pt x="2260" y="1436"/>
                  </a:lnTo>
                  <a:lnTo>
                    <a:pt x="2260" y="1436"/>
                  </a:lnTo>
                  <a:lnTo>
                    <a:pt x="2260" y="1434"/>
                  </a:lnTo>
                  <a:lnTo>
                    <a:pt x="2260" y="1434"/>
                  </a:lnTo>
                  <a:lnTo>
                    <a:pt x="2258" y="1430"/>
                  </a:lnTo>
                  <a:lnTo>
                    <a:pt x="2258" y="1430"/>
                  </a:lnTo>
                  <a:lnTo>
                    <a:pt x="2258" y="1428"/>
                  </a:lnTo>
                  <a:lnTo>
                    <a:pt x="2258" y="1428"/>
                  </a:lnTo>
                  <a:lnTo>
                    <a:pt x="2256" y="1422"/>
                  </a:lnTo>
                  <a:lnTo>
                    <a:pt x="2256" y="1422"/>
                  </a:lnTo>
                  <a:lnTo>
                    <a:pt x="2254" y="1418"/>
                  </a:lnTo>
                  <a:lnTo>
                    <a:pt x="2254" y="1418"/>
                  </a:lnTo>
                  <a:lnTo>
                    <a:pt x="2252" y="1416"/>
                  </a:lnTo>
                  <a:lnTo>
                    <a:pt x="2252" y="1416"/>
                  </a:lnTo>
                  <a:lnTo>
                    <a:pt x="2252" y="1416"/>
                  </a:lnTo>
                  <a:lnTo>
                    <a:pt x="2252" y="1416"/>
                  </a:lnTo>
                  <a:lnTo>
                    <a:pt x="2250" y="1412"/>
                  </a:lnTo>
                  <a:lnTo>
                    <a:pt x="2250" y="1412"/>
                  </a:lnTo>
                  <a:lnTo>
                    <a:pt x="2244" y="1408"/>
                  </a:lnTo>
                  <a:lnTo>
                    <a:pt x="2244" y="1408"/>
                  </a:lnTo>
                  <a:lnTo>
                    <a:pt x="2244" y="1406"/>
                  </a:lnTo>
                  <a:lnTo>
                    <a:pt x="2242" y="1404"/>
                  </a:lnTo>
                  <a:lnTo>
                    <a:pt x="2242" y="1404"/>
                  </a:lnTo>
                  <a:lnTo>
                    <a:pt x="2242" y="1402"/>
                  </a:lnTo>
                  <a:lnTo>
                    <a:pt x="2242" y="1402"/>
                  </a:lnTo>
                  <a:lnTo>
                    <a:pt x="2242" y="1402"/>
                  </a:lnTo>
                  <a:lnTo>
                    <a:pt x="2240" y="1402"/>
                  </a:lnTo>
                  <a:lnTo>
                    <a:pt x="2240" y="1402"/>
                  </a:lnTo>
                  <a:lnTo>
                    <a:pt x="2238" y="1400"/>
                  </a:lnTo>
                  <a:lnTo>
                    <a:pt x="2238" y="1400"/>
                  </a:lnTo>
                  <a:lnTo>
                    <a:pt x="2236" y="1398"/>
                  </a:lnTo>
                  <a:lnTo>
                    <a:pt x="2236" y="1398"/>
                  </a:lnTo>
                  <a:lnTo>
                    <a:pt x="2234" y="1396"/>
                  </a:lnTo>
                  <a:lnTo>
                    <a:pt x="2234" y="1394"/>
                  </a:lnTo>
                  <a:lnTo>
                    <a:pt x="2234" y="1394"/>
                  </a:lnTo>
                  <a:lnTo>
                    <a:pt x="2232" y="1392"/>
                  </a:lnTo>
                  <a:lnTo>
                    <a:pt x="2232" y="1392"/>
                  </a:lnTo>
                  <a:lnTo>
                    <a:pt x="2230" y="1390"/>
                  </a:lnTo>
                  <a:lnTo>
                    <a:pt x="2230" y="1390"/>
                  </a:lnTo>
                  <a:lnTo>
                    <a:pt x="2228" y="1388"/>
                  </a:lnTo>
                  <a:lnTo>
                    <a:pt x="2228" y="1388"/>
                  </a:lnTo>
                  <a:lnTo>
                    <a:pt x="2226" y="1386"/>
                  </a:lnTo>
                  <a:lnTo>
                    <a:pt x="2226" y="1386"/>
                  </a:lnTo>
                  <a:lnTo>
                    <a:pt x="2226" y="1382"/>
                  </a:lnTo>
                  <a:lnTo>
                    <a:pt x="2226" y="1382"/>
                  </a:lnTo>
                  <a:lnTo>
                    <a:pt x="2224" y="1380"/>
                  </a:lnTo>
                  <a:lnTo>
                    <a:pt x="2224" y="1380"/>
                  </a:lnTo>
                  <a:lnTo>
                    <a:pt x="2224" y="1378"/>
                  </a:lnTo>
                  <a:lnTo>
                    <a:pt x="2224" y="1378"/>
                  </a:lnTo>
                  <a:lnTo>
                    <a:pt x="2222" y="1374"/>
                  </a:lnTo>
                  <a:lnTo>
                    <a:pt x="2220" y="1372"/>
                  </a:lnTo>
                  <a:lnTo>
                    <a:pt x="2220" y="1372"/>
                  </a:lnTo>
                  <a:lnTo>
                    <a:pt x="2220" y="1370"/>
                  </a:lnTo>
                  <a:lnTo>
                    <a:pt x="2220" y="1370"/>
                  </a:lnTo>
                  <a:lnTo>
                    <a:pt x="2218" y="1368"/>
                  </a:lnTo>
                  <a:lnTo>
                    <a:pt x="2218" y="1368"/>
                  </a:lnTo>
                  <a:lnTo>
                    <a:pt x="2214" y="1364"/>
                  </a:lnTo>
                  <a:lnTo>
                    <a:pt x="2214" y="1364"/>
                  </a:lnTo>
                  <a:lnTo>
                    <a:pt x="2212" y="1364"/>
                  </a:lnTo>
                  <a:lnTo>
                    <a:pt x="2212" y="1364"/>
                  </a:lnTo>
                  <a:lnTo>
                    <a:pt x="2210" y="1362"/>
                  </a:lnTo>
                  <a:lnTo>
                    <a:pt x="2210" y="1362"/>
                  </a:lnTo>
                  <a:lnTo>
                    <a:pt x="2210" y="1358"/>
                  </a:lnTo>
                  <a:lnTo>
                    <a:pt x="2208" y="1358"/>
                  </a:lnTo>
                  <a:lnTo>
                    <a:pt x="2208" y="1358"/>
                  </a:lnTo>
                  <a:lnTo>
                    <a:pt x="2206" y="1356"/>
                  </a:lnTo>
                  <a:lnTo>
                    <a:pt x="2206" y="1356"/>
                  </a:lnTo>
                  <a:lnTo>
                    <a:pt x="2204" y="1354"/>
                  </a:lnTo>
                  <a:lnTo>
                    <a:pt x="2204" y="1354"/>
                  </a:lnTo>
                  <a:lnTo>
                    <a:pt x="2204" y="1350"/>
                  </a:lnTo>
                  <a:lnTo>
                    <a:pt x="2204" y="1350"/>
                  </a:lnTo>
                  <a:lnTo>
                    <a:pt x="2202" y="1346"/>
                  </a:lnTo>
                  <a:lnTo>
                    <a:pt x="2202" y="1346"/>
                  </a:lnTo>
                  <a:lnTo>
                    <a:pt x="2202" y="1344"/>
                  </a:lnTo>
                  <a:lnTo>
                    <a:pt x="2202" y="1344"/>
                  </a:lnTo>
                  <a:lnTo>
                    <a:pt x="2202" y="1342"/>
                  </a:lnTo>
                  <a:lnTo>
                    <a:pt x="2202" y="1342"/>
                  </a:lnTo>
                  <a:lnTo>
                    <a:pt x="2200" y="1338"/>
                  </a:lnTo>
                  <a:lnTo>
                    <a:pt x="2200" y="1338"/>
                  </a:lnTo>
                  <a:lnTo>
                    <a:pt x="2198" y="1336"/>
                  </a:lnTo>
                  <a:lnTo>
                    <a:pt x="2194" y="1334"/>
                  </a:lnTo>
                  <a:lnTo>
                    <a:pt x="2194" y="1334"/>
                  </a:lnTo>
                  <a:lnTo>
                    <a:pt x="2192" y="1332"/>
                  </a:lnTo>
                  <a:lnTo>
                    <a:pt x="2192" y="1332"/>
                  </a:lnTo>
                  <a:lnTo>
                    <a:pt x="2190" y="1332"/>
                  </a:lnTo>
                  <a:lnTo>
                    <a:pt x="2190" y="1332"/>
                  </a:lnTo>
                  <a:lnTo>
                    <a:pt x="2188" y="1328"/>
                  </a:lnTo>
                  <a:lnTo>
                    <a:pt x="2188" y="1328"/>
                  </a:lnTo>
                  <a:lnTo>
                    <a:pt x="2188" y="1326"/>
                  </a:lnTo>
                  <a:lnTo>
                    <a:pt x="2188" y="1326"/>
                  </a:lnTo>
                  <a:lnTo>
                    <a:pt x="2188" y="1322"/>
                  </a:lnTo>
                  <a:lnTo>
                    <a:pt x="2188" y="1322"/>
                  </a:lnTo>
                  <a:lnTo>
                    <a:pt x="2184" y="1318"/>
                  </a:lnTo>
                  <a:lnTo>
                    <a:pt x="2184" y="1318"/>
                  </a:lnTo>
                  <a:lnTo>
                    <a:pt x="2184" y="1316"/>
                  </a:lnTo>
                  <a:lnTo>
                    <a:pt x="2184" y="1316"/>
                  </a:lnTo>
                  <a:lnTo>
                    <a:pt x="2180" y="1312"/>
                  </a:lnTo>
                  <a:lnTo>
                    <a:pt x="2180" y="1312"/>
                  </a:lnTo>
                  <a:lnTo>
                    <a:pt x="2178" y="1312"/>
                  </a:lnTo>
                  <a:lnTo>
                    <a:pt x="2178" y="1312"/>
                  </a:lnTo>
                  <a:lnTo>
                    <a:pt x="2176" y="1308"/>
                  </a:lnTo>
                  <a:lnTo>
                    <a:pt x="2176" y="1308"/>
                  </a:lnTo>
                  <a:lnTo>
                    <a:pt x="2174" y="1306"/>
                  </a:lnTo>
                  <a:lnTo>
                    <a:pt x="2174" y="1306"/>
                  </a:lnTo>
                  <a:lnTo>
                    <a:pt x="2172" y="1304"/>
                  </a:lnTo>
                  <a:lnTo>
                    <a:pt x="2172" y="1304"/>
                  </a:lnTo>
                  <a:lnTo>
                    <a:pt x="2170" y="1302"/>
                  </a:lnTo>
                  <a:lnTo>
                    <a:pt x="2170" y="1302"/>
                  </a:lnTo>
                  <a:lnTo>
                    <a:pt x="2170" y="1300"/>
                  </a:lnTo>
                  <a:lnTo>
                    <a:pt x="2170" y="1300"/>
                  </a:lnTo>
                  <a:lnTo>
                    <a:pt x="2166" y="1298"/>
                  </a:lnTo>
                  <a:lnTo>
                    <a:pt x="2166" y="1298"/>
                  </a:lnTo>
                  <a:lnTo>
                    <a:pt x="2166" y="1296"/>
                  </a:lnTo>
                  <a:lnTo>
                    <a:pt x="2160" y="1288"/>
                  </a:lnTo>
                  <a:lnTo>
                    <a:pt x="2160" y="1288"/>
                  </a:lnTo>
                  <a:lnTo>
                    <a:pt x="2158" y="1286"/>
                  </a:lnTo>
                  <a:lnTo>
                    <a:pt x="2158" y="1286"/>
                  </a:lnTo>
                  <a:lnTo>
                    <a:pt x="2156" y="1282"/>
                  </a:lnTo>
                  <a:lnTo>
                    <a:pt x="2156" y="1282"/>
                  </a:lnTo>
                  <a:lnTo>
                    <a:pt x="2156" y="1280"/>
                  </a:lnTo>
                  <a:lnTo>
                    <a:pt x="2156" y="1280"/>
                  </a:lnTo>
                  <a:lnTo>
                    <a:pt x="2154" y="1278"/>
                  </a:lnTo>
                  <a:lnTo>
                    <a:pt x="2152" y="1276"/>
                  </a:lnTo>
                  <a:lnTo>
                    <a:pt x="2152" y="1276"/>
                  </a:lnTo>
                  <a:lnTo>
                    <a:pt x="2150" y="1272"/>
                  </a:lnTo>
                  <a:lnTo>
                    <a:pt x="2150" y="1272"/>
                  </a:lnTo>
                  <a:lnTo>
                    <a:pt x="2150" y="1270"/>
                  </a:lnTo>
                  <a:lnTo>
                    <a:pt x="2150" y="1270"/>
                  </a:lnTo>
                  <a:lnTo>
                    <a:pt x="2148" y="1266"/>
                  </a:lnTo>
                  <a:lnTo>
                    <a:pt x="2148" y="1266"/>
                  </a:lnTo>
                  <a:lnTo>
                    <a:pt x="2146" y="1262"/>
                  </a:lnTo>
                  <a:lnTo>
                    <a:pt x="2146" y="1262"/>
                  </a:lnTo>
                  <a:lnTo>
                    <a:pt x="2146" y="1260"/>
                  </a:lnTo>
                  <a:lnTo>
                    <a:pt x="2144" y="1260"/>
                  </a:lnTo>
                  <a:lnTo>
                    <a:pt x="2144" y="1260"/>
                  </a:lnTo>
                  <a:lnTo>
                    <a:pt x="2144" y="1254"/>
                  </a:lnTo>
                  <a:lnTo>
                    <a:pt x="2144" y="1254"/>
                  </a:lnTo>
                  <a:lnTo>
                    <a:pt x="2140" y="1252"/>
                  </a:lnTo>
                  <a:lnTo>
                    <a:pt x="2140" y="1252"/>
                  </a:lnTo>
                  <a:lnTo>
                    <a:pt x="2140" y="1250"/>
                  </a:lnTo>
                  <a:lnTo>
                    <a:pt x="2138" y="1250"/>
                  </a:lnTo>
                  <a:lnTo>
                    <a:pt x="2138" y="1250"/>
                  </a:lnTo>
                  <a:lnTo>
                    <a:pt x="2136" y="1246"/>
                  </a:lnTo>
                  <a:lnTo>
                    <a:pt x="2136" y="1246"/>
                  </a:lnTo>
                  <a:lnTo>
                    <a:pt x="2136" y="1246"/>
                  </a:lnTo>
                  <a:lnTo>
                    <a:pt x="2136" y="1246"/>
                  </a:lnTo>
                  <a:lnTo>
                    <a:pt x="2134" y="1240"/>
                  </a:lnTo>
                  <a:lnTo>
                    <a:pt x="2134" y="1240"/>
                  </a:lnTo>
                  <a:lnTo>
                    <a:pt x="2132" y="1238"/>
                  </a:lnTo>
                  <a:lnTo>
                    <a:pt x="2132" y="1238"/>
                  </a:lnTo>
                  <a:lnTo>
                    <a:pt x="2130" y="1236"/>
                  </a:lnTo>
                  <a:lnTo>
                    <a:pt x="2130" y="1236"/>
                  </a:lnTo>
                  <a:lnTo>
                    <a:pt x="2128" y="1234"/>
                  </a:lnTo>
                  <a:lnTo>
                    <a:pt x="2128" y="1234"/>
                  </a:lnTo>
                  <a:lnTo>
                    <a:pt x="2126" y="1232"/>
                  </a:lnTo>
                  <a:lnTo>
                    <a:pt x="2126" y="1232"/>
                  </a:lnTo>
                  <a:lnTo>
                    <a:pt x="2124" y="1230"/>
                  </a:lnTo>
                  <a:lnTo>
                    <a:pt x="2124" y="1230"/>
                  </a:lnTo>
                  <a:lnTo>
                    <a:pt x="2124" y="1228"/>
                  </a:lnTo>
                  <a:lnTo>
                    <a:pt x="2124" y="1228"/>
                  </a:lnTo>
                  <a:lnTo>
                    <a:pt x="2122" y="1226"/>
                  </a:lnTo>
                  <a:lnTo>
                    <a:pt x="2122" y="1226"/>
                  </a:lnTo>
                  <a:lnTo>
                    <a:pt x="2122" y="1222"/>
                  </a:lnTo>
                  <a:lnTo>
                    <a:pt x="2122" y="1222"/>
                  </a:lnTo>
                  <a:lnTo>
                    <a:pt x="2118" y="1218"/>
                  </a:lnTo>
                  <a:lnTo>
                    <a:pt x="2118" y="1218"/>
                  </a:lnTo>
                  <a:lnTo>
                    <a:pt x="2116" y="1216"/>
                  </a:lnTo>
                  <a:lnTo>
                    <a:pt x="2116" y="1216"/>
                  </a:lnTo>
                  <a:lnTo>
                    <a:pt x="2114" y="1212"/>
                  </a:lnTo>
                  <a:lnTo>
                    <a:pt x="2114" y="1212"/>
                  </a:lnTo>
                  <a:lnTo>
                    <a:pt x="2110" y="1210"/>
                  </a:lnTo>
                  <a:lnTo>
                    <a:pt x="2110" y="1210"/>
                  </a:lnTo>
                  <a:lnTo>
                    <a:pt x="2108" y="1210"/>
                  </a:lnTo>
                  <a:lnTo>
                    <a:pt x="2108" y="1210"/>
                  </a:lnTo>
                  <a:lnTo>
                    <a:pt x="2108" y="1210"/>
                  </a:lnTo>
                  <a:lnTo>
                    <a:pt x="2102" y="1208"/>
                  </a:lnTo>
                  <a:lnTo>
                    <a:pt x="2102" y="1208"/>
                  </a:lnTo>
                  <a:lnTo>
                    <a:pt x="2102" y="1208"/>
                  </a:lnTo>
                  <a:lnTo>
                    <a:pt x="2096" y="1210"/>
                  </a:lnTo>
                  <a:lnTo>
                    <a:pt x="2096" y="1210"/>
                  </a:lnTo>
                  <a:lnTo>
                    <a:pt x="2094" y="1212"/>
                  </a:lnTo>
                  <a:lnTo>
                    <a:pt x="2094" y="1212"/>
                  </a:lnTo>
                  <a:lnTo>
                    <a:pt x="2090" y="1214"/>
                  </a:lnTo>
                  <a:lnTo>
                    <a:pt x="2090" y="1214"/>
                  </a:lnTo>
                  <a:lnTo>
                    <a:pt x="2086" y="1216"/>
                  </a:lnTo>
                  <a:lnTo>
                    <a:pt x="2086" y="1218"/>
                  </a:lnTo>
                  <a:lnTo>
                    <a:pt x="2086" y="1218"/>
                  </a:lnTo>
                  <a:lnTo>
                    <a:pt x="2082" y="1220"/>
                  </a:lnTo>
                  <a:lnTo>
                    <a:pt x="2082" y="1220"/>
                  </a:lnTo>
                  <a:lnTo>
                    <a:pt x="2082" y="1222"/>
                  </a:lnTo>
                  <a:lnTo>
                    <a:pt x="2082" y="1222"/>
                  </a:lnTo>
                  <a:lnTo>
                    <a:pt x="2080" y="1222"/>
                  </a:lnTo>
                  <a:lnTo>
                    <a:pt x="2080" y="1222"/>
                  </a:lnTo>
                  <a:lnTo>
                    <a:pt x="2078" y="1224"/>
                  </a:lnTo>
                  <a:lnTo>
                    <a:pt x="2078" y="1224"/>
                  </a:lnTo>
                  <a:lnTo>
                    <a:pt x="2076" y="1226"/>
                  </a:lnTo>
                  <a:lnTo>
                    <a:pt x="2076" y="1226"/>
                  </a:lnTo>
                  <a:lnTo>
                    <a:pt x="2074" y="1230"/>
                  </a:lnTo>
                  <a:lnTo>
                    <a:pt x="2074" y="1230"/>
                  </a:lnTo>
                  <a:lnTo>
                    <a:pt x="2072" y="1232"/>
                  </a:lnTo>
                  <a:lnTo>
                    <a:pt x="2072" y="1232"/>
                  </a:lnTo>
                  <a:lnTo>
                    <a:pt x="2070" y="1234"/>
                  </a:lnTo>
                  <a:lnTo>
                    <a:pt x="2070" y="1234"/>
                  </a:lnTo>
                  <a:lnTo>
                    <a:pt x="2068" y="1238"/>
                  </a:lnTo>
                  <a:lnTo>
                    <a:pt x="2068" y="1238"/>
                  </a:lnTo>
                  <a:lnTo>
                    <a:pt x="2068" y="1240"/>
                  </a:lnTo>
                  <a:lnTo>
                    <a:pt x="2068" y="1240"/>
                  </a:lnTo>
                  <a:lnTo>
                    <a:pt x="2066" y="1240"/>
                  </a:lnTo>
                  <a:lnTo>
                    <a:pt x="2066" y="1240"/>
                  </a:lnTo>
                  <a:lnTo>
                    <a:pt x="2064" y="1244"/>
                  </a:lnTo>
                  <a:lnTo>
                    <a:pt x="2064" y="1244"/>
                  </a:lnTo>
                  <a:lnTo>
                    <a:pt x="2062" y="1244"/>
                  </a:lnTo>
                  <a:lnTo>
                    <a:pt x="2062" y="1244"/>
                  </a:lnTo>
                  <a:lnTo>
                    <a:pt x="2060" y="1246"/>
                  </a:lnTo>
                  <a:lnTo>
                    <a:pt x="2060" y="1246"/>
                  </a:lnTo>
                  <a:lnTo>
                    <a:pt x="2058" y="1250"/>
                  </a:lnTo>
                  <a:lnTo>
                    <a:pt x="2058" y="1250"/>
                  </a:lnTo>
                  <a:lnTo>
                    <a:pt x="2056" y="1252"/>
                  </a:lnTo>
                  <a:lnTo>
                    <a:pt x="2056" y="1252"/>
                  </a:lnTo>
                  <a:lnTo>
                    <a:pt x="2054" y="1256"/>
                  </a:lnTo>
                  <a:lnTo>
                    <a:pt x="2054" y="1256"/>
                  </a:lnTo>
                  <a:lnTo>
                    <a:pt x="2052" y="1256"/>
                  </a:lnTo>
                  <a:lnTo>
                    <a:pt x="2052" y="1256"/>
                  </a:lnTo>
                  <a:lnTo>
                    <a:pt x="2050" y="1262"/>
                  </a:lnTo>
                  <a:lnTo>
                    <a:pt x="2050" y="1262"/>
                  </a:lnTo>
                  <a:lnTo>
                    <a:pt x="2050" y="1264"/>
                  </a:lnTo>
                  <a:lnTo>
                    <a:pt x="2050" y="1264"/>
                  </a:lnTo>
                  <a:lnTo>
                    <a:pt x="2048" y="1268"/>
                  </a:lnTo>
                  <a:lnTo>
                    <a:pt x="2048" y="1268"/>
                  </a:lnTo>
                  <a:lnTo>
                    <a:pt x="2048" y="1270"/>
                  </a:lnTo>
                  <a:lnTo>
                    <a:pt x="2048" y="1270"/>
                  </a:lnTo>
                  <a:lnTo>
                    <a:pt x="2046" y="1272"/>
                  </a:lnTo>
                  <a:lnTo>
                    <a:pt x="2046" y="1272"/>
                  </a:lnTo>
                  <a:lnTo>
                    <a:pt x="2044" y="1274"/>
                  </a:lnTo>
                  <a:lnTo>
                    <a:pt x="2044" y="1274"/>
                  </a:lnTo>
                  <a:lnTo>
                    <a:pt x="2042" y="1278"/>
                  </a:lnTo>
                  <a:lnTo>
                    <a:pt x="2042" y="1278"/>
                  </a:lnTo>
                  <a:lnTo>
                    <a:pt x="2042" y="1278"/>
                  </a:lnTo>
                  <a:lnTo>
                    <a:pt x="2042" y="1278"/>
                  </a:lnTo>
                  <a:lnTo>
                    <a:pt x="2038" y="1282"/>
                  </a:lnTo>
                  <a:lnTo>
                    <a:pt x="2038" y="1282"/>
                  </a:lnTo>
                  <a:lnTo>
                    <a:pt x="2036" y="1286"/>
                  </a:lnTo>
                  <a:lnTo>
                    <a:pt x="2036" y="1286"/>
                  </a:lnTo>
                  <a:lnTo>
                    <a:pt x="2036" y="1286"/>
                  </a:lnTo>
                  <a:lnTo>
                    <a:pt x="2036" y="1286"/>
                  </a:lnTo>
                  <a:lnTo>
                    <a:pt x="2034" y="1288"/>
                  </a:lnTo>
                  <a:lnTo>
                    <a:pt x="2034" y="1288"/>
                  </a:lnTo>
                  <a:lnTo>
                    <a:pt x="2032" y="1292"/>
                  </a:lnTo>
                  <a:lnTo>
                    <a:pt x="2032" y="1292"/>
                  </a:lnTo>
                  <a:lnTo>
                    <a:pt x="2030" y="1294"/>
                  </a:lnTo>
                  <a:lnTo>
                    <a:pt x="2030" y="1294"/>
                  </a:lnTo>
                  <a:lnTo>
                    <a:pt x="2028" y="1296"/>
                  </a:lnTo>
                  <a:lnTo>
                    <a:pt x="2028" y="1296"/>
                  </a:lnTo>
                  <a:lnTo>
                    <a:pt x="2026" y="1298"/>
                  </a:lnTo>
                  <a:lnTo>
                    <a:pt x="2026" y="1298"/>
                  </a:lnTo>
                  <a:lnTo>
                    <a:pt x="2026" y="1300"/>
                  </a:lnTo>
                  <a:lnTo>
                    <a:pt x="2026" y="1300"/>
                  </a:lnTo>
                  <a:lnTo>
                    <a:pt x="2024" y="1302"/>
                  </a:lnTo>
                  <a:lnTo>
                    <a:pt x="2024" y="1302"/>
                  </a:lnTo>
                  <a:lnTo>
                    <a:pt x="2020" y="1304"/>
                  </a:lnTo>
                  <a:lnTo>
                    <a:pt x="2020" y="1304"/>
                  </a:lnTo>
                  <a:lnTo>
                    <a:pt x="2020" y="1308"/>
                  </a:lnTo>
                  <a:lnTo>
                    <a:pt x="2020" y="1308"/>
                  </a:lnTo>
                  <a:lnTo>
                    <a:pt x="2018" y="1310"/>
                  </a:lnTo>
                  <a:lnTo>
                    <a:pt x="2018" y="1310"/>
                  </a:lnTo>
                  <a:lnTo>
                    <a:pt x="2016" y="1312"/>
                  </a:lnTo>
                  <a:lnTo>
                    <a:pt x="2016" y="1312"/>
                  </a:lnTo>
                  <a:lnTo>
                    <a:pt x="2014" y="1314"/>
                  </a:lnTo>
                  <a:lnTo>
                    <a:pt x="2014" y="1314"/>
                  </a:lnTo>
                  <a:lnTo>
                    <a:pt x="2012" y="1316"/>
                  </a:lnTo>
                  <a:lnTo>
                    <a:pt x="2012" y="1316"/>
                  </a:lnTo>
                  <a:lnTo>
                    <a:pt x="2010" y="1318"/>
                  </a:lnTo>
                  <a:lnTo>
                    <a:pt x="2010" y="1318"/>
                  </a:lnTo>
                  <a:lnTo>
                    <a:pt x="2008" y="1322"/>
                  </a:lnTo>
                  <a:lnTo>
                    <a:pt x="2008" y="1322"/>
                  </a:lnTo>
                  <a:lnTo>
                    <a:pt x="2006" y="1324"/>
                  </a:lnTo>
                  <a:lnTo>
                    <a:pt x="2006" y="1324"/>
                  </a:lnTo>
                  <a:lnTo>
                    <a:pt x="2004" y="1324"/>
                  </a:lnTo>
                  <a:lnTo>
                    <a:pt x="2004" y="1324"/>
                  </a:lnTo>
                  <a:lnTo>
                    <a:pt x="2002" y="1326"/>
                  </a:lnTo>
                  <a:lnTo>
                    <a:pt x="2002" y="1326"/>
                  </a:lnTo>
                  <a:lnTo>
                    <a:pt x="1998" y="1330"/>
                  </a:lnTo>
                  <a:lnTo>
                    <a:pt x="1998" y="1332"/>
                  </a:lnTo>
                  <a:lnTo>
                    <a:pt x="1998" y="1332"/>
                  </a:lnTo>
                  <a:lnTo>
                    <a:pt x="1996" y="1336"/>
                  </a:lnTo>
                  <a:lnTo>
                    <a:pt x="1996" y="1336"/>
                  </a:lnTo>
                  <a:lnTo>
                    <a:pt x="1994" y="1338"/>
                  </a:lnTo>
                  <a:lnTo>
                    <a:pt x="1994" y="1338"/>
                  </a:lnTo>
                  <a:lnTo>
                    <a:pt x="1990" y="1342"/>
                  </a:lnTo>
                  <a:lnTo>
                    <a:pt x="1990" y="1342"/>
                  </a:lnTo>
                  <a:lnTo>
                    <a:pt x="1988" y="1344"/>
                  </a:lnTo>
                  <a:lnTo>
                    <a:pt x="1988" y="1344"/>
                  </a:lnTo>
                  <a:lnTo>
                    <a:pt x="1986" y="1346"/>
                  </a:lnTo>
                  <a:lnTo>
                    <a:pt x="1986" y="1346"/>
                  </a:lnTo>
                  <a:lnTo>
                    <a:pt x="1984" y="1352"/>
                  </a:lnTo>
                  <a:lnTo>
                    <a:pt x="1984" y="1352"/>
                  </a:lnTo>
                  <a:lnTo>
                    <a:pt x="1982" y="1356"/>
                  </a:lnTo>
                  <a:lnTo>
                    <a:pt x="1982" y="1356"/>
                  </a:lnTo>
                  <a:lnTo>
                    <a:pt x="1980" y="1356"/>
                  </a:lnTo>
                  <a:lnTo>
                    <a:pt x="1980" y="1356"/>
                  </a:lnTo>
                  <a:lnTo>
                    <a:pt x="1978" y="1360"/>
                  </a:lnTo>
                  <a:lnTo>
                    <a:pt x="1978" y="1360"/>
                  </a:lnTo>
                  <a:lnTo>
                    <a:pt x="1974" y="1364"/>
                  </a:lnTo>
                  <a:lnTo>
                    <a:pt x="1974" y="1364"/>
                  </a:lnTo>
                  <a:lnTo>
                    <a:pt x="1972" y="1366"/>
                  </a:lnTo>
                  <a:lnTo>
                    <a:pt x="1972" y="1366"/>
                  </a:lnTo>
                  <a:lnTo>
                    <a:pt x="1972" y="1368"/>
                  </a:lnTo>
                  <a:lnTo>
                    <a:pt x="1972" y="1368"/>
                  </a:lnTo>
                  <a:lnTo>
                    <a:pt x="1970" y="1370"/>
                  </a:lnTo>
                  <a:lnTo>
                    <a:pt x="1970" y="1370"/>
                  </a:lnTo>
                  <a:lnTo>
                    <a:pt x="1968" y="1372"/>
                  </a:lnTo>
                  <a:lnTo>
                    <a:pt x="1968" y="1372"/>
                  </a:lnTo>
                  <a:lnTo>
                    <a:pt x="1966" y="1374"/>
                  </a:lnTo>
                  <a:lnTo>
                    <a:pt x="1966" y="1374"/>
                  </a:lnTo>
                  <a:lnTo>
                    <a:pt x="1964" y="1376"/>
                  </a:lnTo>
                  <a:lnTo>
                    <a:pt x="1962" y="1376"/>
                  </a:lnTo>
                  <a:lnTo>
                    <a:pt x="1962" y="1376"/>
                  </a:lnTo>
                  <a:lnTo>
                    <a:pt x="1960" y="1380"/>
                  </a:lnTo>
                  <a:lnTo>
                    <a:pt x="1960" y="1380"/>
                  </a:lnTo>
                  <a:lnTo>
                    <a:pt x="1956" y="1384"/>
                  </a:lnTo>
                  <a:lnTo>
                    <a:pt x="1956" y="1384"/>
                  </a:lnTo>
                  <a:lnTo>
                    <a:pt x="1956" y="1386"/>
                  </a:lnTo>
                  <a:lnTo>
                    <a:pt x="1956" y="1386"/>
                  </a:lnTo>
                  <a:lnTo>
                    <a:pt x="1952" y="1388"/>
                  </a:lnTo>
                  <a:lnTo>
                    <a:pt x="1952" y="1388"/>
                  </a:lnTo>
                  <a:lnTo>
                    <a:pt x="1952" y="1392"/>
                  </a:lnTo>
                  <a:lnTo>
                    <a:pt x="1952" y="1392"/>
                  </a:lnTo>
                  <a:lnTo>
                    <a:pt x="1950" y="1394"/>
                  </a:lnTo>
                  <a:lnTo>
                    <a:pt x="1950" y="1394"/>
                  </a:lnTo>
                  <a:lnTo>
                    <a:pt x="1948" y="1396"/>
                  </a:lnTo>
                  <a:lnTo>
                    <a:pt x="1948" y="1396"/>
                  </a:lnTo>
                  <a:lnTo>
                    <a:pt x="1946" y="1398"/>
                  </a:lnTo>
                  <a:lnTo>
                    <a:pt x="1946" y="1398"/>
                  </a:lnTo>
                  <a:lnTo>
                    <a:pt x="1946" y="1400"/>
                  </a:lnTo>
                  <a:lnTo>
                    <a:pt x="1946" y="1400"/>
                  </a:lnTo>
                  <a:lnTo>
                    <a:pt x="1942" y="1400"/>
                  </a:lnTo>
                  <a:lnTo>
                    <a:pt x="1942" y="1400"/>
                  </a:lnTo>
                  <a:lnTo>
                    <a:pt x="1942" y="1400"/>
                  </a:lnTo>
                  <a:lnTo>
                    <a:pt x="1942" y="1400"/>
                  </a:lnTo>
                  <a:lnTo>
                    <a:pt x="1940" y="1398"/>
                  </a:lnTo>
                  <a:lnTo>
                    <a:pt x="1940" y="1398"/>
                  </a:lnTo>
                  <a:lnTo>
                    <a:pt x="1938" y="1394"/>
                  </a:lnTo>
                  <a:lnTo>
                    <a:pt x="1938" y="1394"/>
                  </a:lnTo>
                  <a:lnTo>
                    <a:pt x="1940" y="1390"/>
                  </a:lnTo>
                  <a:lnTo>
                    <a:pt x="1940" y="1390"/>
                  </a:lnTo>
                  <a:lnTo>
                    <a:pt x="1940" y="1388"/>
                  </a:lnTo>
                  <a:lnTo>
                    <a:pt x="1940" y="1388"/>
                  </a:lnTo>
                  <a:lnTo>
                    <a:pt x="1942" y="1384"/>
                  </a:lnTo>
                  <a:lnTo>
                    <a:pt x="1942" y="1384"/>
                  </a:lnTo>
                  <a:lnTo>
                    <a:pt x="1940" y="1380"/>
                  </a:lnTo>
                  <a:lnTo>
                    <a:pt x="1940" y="1380"/>
                  </a:lnTo>
                  <a:lnTo>
                    <a:pt x="1940" y="1378"/>
                  </a:lnTo>
                  <a:lnTo>
                    <a:pt x="1940" y="1378"/>
                  </a:lnTo>
                  <a:lnTo>
                    <a:pt x="1940" y="1374"/>
                  </a:lnTo>
                  <a:lnTo>
                    <a:pt x="1940" y="1372"/>
                  </a:lnTo>
                  <a:lnTo>
                    <a:pt x="1940" y="1372"/>
                  </a:lnTo>
                  <a:lnTo>
                    <a:pt x="1940" y="1368"/>
                  </a:lnTo>
                  <a:lnTo>
                    <a:pt x="1940" y="1368"/>
                  </a:lnTo>
                  <a:lnTo>
                    <a:pt x="1940" y="1366"/>
                  </a:lnTo>
                  <a:lnTo>
                    <a:pt x="1940" y="1366"/>
                  </a:lnTo>
                  <a:lnTo>
                    <a:pt x="1940" y="1362"/>
                  </a:lnTo>
                  <a:lnTo>
                    <a:pt x="1940" y="1362"/>
                  </a:lnTo>
                  <a:lnTo>
                    <a:pt x="1940" y="1360"/>
                  </a:lnTo>
                  <a:lnTo>
                    <a:pt x="1940" y="1360"/>
                  </a:lnTo>
                  <a:lnTo>
                    <a:pt x="1940" y="1356"/>
                  </a:lnTo>
                  <a:lnTo>
                    <a:pt x="1940" y="1356"/>
                  </a:lnTo>
                  <a:lnTo>
                    <a:pt x="1940" y="1352"/>
                  </a:lnTo>
                  <a:lnTo>
                    <a:pt x="1940" y="1352"/>
                  </a:lnTo>
                  <a:lnTo>
                    <a:pt x="1938" y="1350"/>
                  </a:lnTo>
                  <a:lnTo>
                    <a:pt x="1938" y="1350"/>
                  </a:lnTo>
                  <a:lnTo>
                    <a:pt x="1938" y="1348"/>
                  </a:lnTo>
                  <a:lnTo>
                    <a:pt x="1938" y="1348"/>
                  </a:lnTo>
                  <a:lnTo>
                    <a:pt x="1936" y="1344"/>
                  </a:lnTo>
                  <a:lnTo>
                    <a:pt x="1936" y="1344"/>
                  </a:lnTo>
                  <a:lnTo>
                    <a:pt x="1936" y="1342"/>
                  </a:lnTo>
                  <a:lnTo>
                    <a:pt x="1936" y="1342"/>
                  </a:lnTo>
                  <a:lnTo>
                    <a:pt x="1934" y="1336"/>
                  </a:lnTo>
                  <a:lnTo>
                    <a:pt x="1934" y="1336"/>
                  </a:lnTo>
                  <a:lnTo>
                    <a:pt x="1934" y="1336"/>
                  </a:lnTo>
                  <a:lnTo>
                    <a:pt x="1932" y="1334"/>
                  </a:lnTo>
                  <a:lnTo>
                    <a:pt x="1932" y="1334"/>
                  </a:lnTo>
                  <a:lnTo>
                    <a:pt x="1930" y="1330"/>
                  </a:lnTo>
                  <a:lnTo>
                    <a:pt x="1930" y="1330"/>
                  </a:lnTo>
                  <a:lnTo>
                    <a:pt x="1930" y="1328"/>
                  </a:lnTo>
                  <a:lnTo>
                    <a:pt x="1930" y="1328"/>
                  </a:lnTo>
                  <a:lnTo>
                    <a:pt x="1930" y="1326"/>
                  </a:lnTo>
                  <a:lnTo>
                    <a:pt x="1930" y="1326"/>
                  </a:lnTo>
                  <a:lnTo>
                    <a:pt x="1928" y="1320"/>
                  </a:lnTo>
                  <a:lnTo>
                    <a:pt x="1928" y="1320"/>
                  </a:lnTo>
                  <a:lnTo>
                    <a:pt x="1928" y="1318"/>
                  </a:lnTo>
                  <a:lnTo>
                    <a:pt x="1928" y="1318"/>
                  </a:lnTo>
                  <a:lnTo>
                    <a:pt x="1926" y="1316"/>
                  </a:lnTo>
                  <a:lnTo>
                    <a:pt x="1926" y="1316"/>
                  </a:lnTo>
                  <a:lnTo>
                    <a:pt x="1926" y="1312"/>
                  </a:lnTo>
                  <a:lnTo>
                    <a:pt x="1926" y="1312"/>
                  </a:lnTo>
                  <a:lnTo>
                    <a:pt x="1926" y="1310"/>
                  </a:lnTo>
                  <a:lnTo>
                    <a:pt x="1926" y="1310"/>
                  </a:lnTo>
                  <a:lnTo>
                    <a:pt x="1926" y="1306"/>
                  </a:lnTo>
                  <a:lnTo>
                    <a:pt x="1926" y="1304"/>
                  </a:lnTo>
                  <a:lnTo>
                    <a:pt x="1926" y="1304"/>
                  </a:lnTo>
                  <a:lnTo>
                    <a:pt x="1928" y="1302"/>
                  </a:lnTo>
                  <a:lnTo>
                    <a:pt x="1928" y="1302"/>
                  </a:lnTo>
                  <a:lnTo>
                    <a:pt x="1928" y="1298"/>
                  </a:lnTo>
                  <a:lnTo>
                    <a:pt x="1928" y="1298"/>
                  </a:lnTo>
                  <a:lnTo>
                    <a:pt x="1928" y="1292"/>
                  </a:lnTo>
                  <a:lnTo>
                    <a:pt x="1928" y="1292"/>
                  </a:lnTo>
                  <a:lnTo>
                    <a:pt x="1928" y="1288"/>
                  </a:lnTo>
                  <a:lnTo>
                    <a:pt x="1928" y="1288"/>
                  </a:lnTo>
                  <a:lnTo>
                    <a:pt x="1928" y="1286"/>
                  </a:lnTo>
                  <a:lnTo>
                    <a:pt x="1928" y="1286"/>
                  </a:lnTo>
                  <a:lnTo>
                    <a:pt x="1926" y="1284"/>
                  </a:lnTo>
                  <a:lnTo>
                    <a:pt x="1926" y="1284"/>
                  </a:lnTo>
                  <a:lnTo>
                    <a:pt x="1926" y="1280"/>
                  </a:lnTo>
                  <a:lnTo>
                    <a:pt x="1926" y="1280"/>
                  </a:lnTo>
                  <a:lnTo>
                    <a:pt x="1924" y="1278"/>
                  </a:lnTo>
                  <a:lnTo>
                    <a:pt x="1924" y="1278"/>
                  </a:lnTo>
                  <a:lnTo>
                    <a:pt x="1924" y="1276"/>
                  </a:lnTo>
                  <a:lnTo>
                    <a:pt x="1924" y="1276"/>
                  </a:lnTo>
                  <a:lnTo>
                    <a:pt x="1924" y="1274"/>
                  </a:lnTo>
                  <a:lnTo>
                    <a:pt x="1924" y="1274"/>
                  </a:lnTo>
                  <a:lnTo>
                    <a:pt x="1924" y="1270"/>
                  </a:lnTo>
                  <a:lnTo>
                    <a:pt x="1924" y="1270"/>
                  </a:lnTo>
                  <a:lnTo>
                    <a:pt x="1924" y="1266"/>
                  </a:lnTo>
                  <a:lnTo>
                    <a:pt x="1924" y="1266"/>
                  </a:lnTo>
                  <a:lnTo>
                    <a:pt x="1924" y="1264"/>
                  </a:lnTo>
                  <a:lnTo>
                    <a:pt x="1924" y="1264"/>
                  </a:lnTo>
                  <a:lnTo>
                    <a:pt x="1924" y="1262"/>
                  </a:lnTo>
                  <a:lnTo>
                    <a:pt x="1924" y="1262"/>
                  </a:lnTo>
                  <a:lnTo>
                    <a:pt x="1926" y="1258"/>
                  </a:lnTo>
                  <a:lnTo>
                    <a:pt x="1926" y="1258"/>
                  </a:lnTo>
                  <a:lnTo>
                    <a:pt x="1926" y="1254"/>
                  </a:lnTo>
                  <a:lnTo>
                    <a:pt x="1926" y="1254"/>
                  </a:lnTo>
                  <a:lnTo>
                    <a:pt x="1924" y="1252"/>
                  </a:lnTo>
                  <a:lnTo>
                    <a:pt x="1924" y="1252"/>
                  </a:lnTo>
                  <a:lnTo>
                    <a:pt x="1924" y="1248"/>
                  </a:lnTo>
                  <a:lnTo>
                    <a:pt x="1924" y="1248"/>
                  </a:lnTo>
                  <a:lnTo>
                    <a:pt x="1922" y="1246"/>
                  </a:lnTo>
                  <a:lnTo>
                    <a:pt x="1922" y="1246"/>
                  </a:lnTo>
                  <a:lnTo>
                    <a:pt x="1922" y="1244"/>
                  </a:lnTo>
                  <a:lnTo>
                    <a:pt x="1922" y="1244"/>
                  </a:lnTo>
                  <a:lnTo>
                    <a:pt x="1922" y="1240"/>
                  </a:lnTo>
                  <a:lnTo>
                    <a:pt x="1922" y="1240"/>
                  </a:lnTo>
                  <a:lnTo>
                    <a:pt x="1922" y="1238"/>
                  </a:lnTo>
                  <a:lnTo>
                    <a:pt x="1922" y="1238"/>
                  </a:lnTo>
                  <a:lnTo>
                    <a:pt x="1922" y="1236"/>
                  </a:lnTo>
                  <a:lnTo>
                    <a:pt x="1922" y="1236"/>
                  </a:lnTo>
                  <a:lnTo>
                    <a:pt x="1922" y="1234"/>
                  </a:lnTo>
                  <a:lnTo>
                    <a:pt x="1922" y="1234"/>
                  </a:lnTo>
                  <a:lnTo>
                    <a:pt x="1922" y="1230"/>
                  </a:lnTo>
                  <a:lnTo>
                    <a:pt x="1922" y="1230"/>
                  </a:lnTo>
                  <a:lnTo>
                    <a:pt x="1920" y="1226"/>
                  </a:lnTo>
                  <a:lnTo>
                    <a:pt x="1920" y="1226"/>
                  </a:lnTo>
                  <a:lnTo>
                    <a:pt x="1920" y="1224"/>
                  </a:lnTo>
                  <a:lnTo>
                    <a:pt x="1920" y="1224"/>
                  </a:lnTo>
                  <a:lnTo>
                    <a:pt x="1920" y="1220"/>
                  </a:lnTo>
                  <a:lnTo>
                    <a:pt x="1920" y="1220"/>
                  </a:lnTo>
                  <a:lnTo>
                    <a:pt x="1918" y="1218"/>
                  </a:lnTo>
                  <a:lnTo>
                    <a:pt x="1918" y="1218"/>
                  </a:lnTo>
                  <a:lnTo>
                    <a:pt x="1918" y="1214"/>
                  </a:lnTo>
                  <a:lnTo>
                    <a:pt x="1918" y="1214"/>
                  </a:lnTo>
                  <a:lnTo>
                    <a:pt x="1916" y="1212"/>
                  </a:lnTo>
                  <a:lnTo>
                    <a:pt x="1916" y="1212"/>
                  </a:lnTo>
                  <a:lnTo>
                    <a:pt x="1916" y="1210"/>
                  </a:lnTo>
                  <a:lnTo>
                    <a:pt x="1916" y="1210"/>
                  </a:lnTo>
                  <a:lnTo>
                    <a:pt x="1916" y="1206"/>
                  </a:lnTo>
                  <a:lnTo>
                    <a:pt x="1916" y="1206"/>
                  </a:lnTo>
                  <a:lnTo>
                    <a:pt x="1914" y="1202"/>
                  </a:lnTo>
                  <a:lnTo>
                    <a:pt x="1914" y="1202"/>
                  </a:lnTo>
                  <a:lnTo>
                    <a:pt x="1914" y="1202"/>
                  </a:lnTo>
                  <a:lnTo>
                    <a:pt x="1914" y="1202"/>
                  </a:lnTo>
                  <a:lnTo>
                    <a:pt x="1912" y="1198"/>
                  </a:lnTo>
                  <a:lnTo>
                    <a:pt x="1912" y="1198"/>
                  </a:lnTo>
                  <a:lnTo>
                    <a:pt x="1912" y="1196"/>
                  </a:lnTo>
                  <a:lnTo>
                    <a:pt x="1912" y="1196"/>
                  </a:lnTo>
                  <a:lnTo>
                    <a:pt x="1912" y="1194"/>
                  </a:lnTo>
                  <a:lnTo>
                    <a:pt x="1912" y="1194"/>
                  </a:lnTo>
                  <a:lnTo>
                    <a:pt x="1912" y="1190"/>
                  </a:lnTo>
                  <a:lnTo>
                    <a:pt x="1912" y="1190"/>
                  </a:lnTo>
                  <a:lnTo>
                    <a:pt x="1910" y="1186"/>
                  </a:lnTo>
                  <a:lnTo>
                    <a:pt x="1910" y="1186"/>
                  </a:lnTo>
                  <a:lnTo>
                    <a:pt x="1910" y="1184"/>
                  </a:lnTo>
                  <a:lnTo>
                    <a:pt x="1910" y="1184"/>
                  </a:lnTo>
                  <a:lnTo>
                    <a:pt x="1910" y="1182"/>
                  </a:lnTo>
                  <a:lnTo>
                    <a:pt x="1910" y="1182"/>
                  </a:lnTo>
                  <a:lnTo>
                    <a:pt x="1910" y="1178"/>
                  </a:lnTo>
                  <a:lnTo>
                    <a:pt x="1910" y="1178"/>
                  </a:lnTo>
                  <a:lnTo>
                    <a:pt x="1910" y="1178"/>
                  </a:lnTo>
                  <a:lnTo>
                    <a:pt x="1908" y="1174"/>
                  </a:lnTo>
                  <a:lnTo>
                    <a:pt x="1908" y="1174"/>
                  </a:lnTo>
                  <a:lnTo>
                    <a:pt x="1908" y="1170"/>
                  </a:lnTo>
                  <a:lnTo>
                    <a:pt x="1908" y="1170"/>
                  </a:lnTo>
                  <a:lnTo>
                    <a:pt x="1906" y="1168"/>
                  </a:lnTo>
                  <a:lnTo>
                    <a:pt x="1906" y="1168"/>
                  </a:lnTo>
                  <a:lnTo>
                    <a:pt x="1906" y="1166"/>
                  </a:lnTo>
                  <a:lnTo>
                    <a:pt x="1906" y="1166"/>
                  </a:lnTo>
                  <a:lnTo>
                    <a:pt x="1908" y="1162"/>
                  </a:lnTo>
                  <a:lnTo>
                    <a:pt x="1908" y="1162"/>
                  </a:lnTo>
                  <a:lnTo>
                    <a:pt x="1906" y="1160"/>
                  </a:lnTo>
                  <a:lnTo>
                    <a:pt x="1906" y="1160"/>
                  </a:lnTo>
                  <a:lnTo>
                    <a:pt x="1906" y="1156"/>
                  </a:lnTo>
                  <a:lnTo>
                    <a:pt x="1906" y="1156"/>
                  </a:lnTo>
                  <a:lnTo>
                    <a:pt x="1906" y="1150"/>
                  </a:lnTo>
                  <a:lnTo>
                    <a:pt x="1906" y="1150"/>
                  </a:lnTo>
                  <a:lnTo>
                    <a:pt x="1906" y="1148"/>
                  </a:lnTo>
                  <a:lnTo>
                    <a:pt x="1906" y="1148"/>
                  </a:lnTo>
                  <a:lnTo>
                    <a:pt x="1906" y="1146"/>
                  </a:lnTo>
                  <a:lnTo>
                    <a:pt x="1906" y="1146"/>
                  </a:lnTo>
                  <a:lnTo>
                    <a:pt x="1906" y="1142"/>
                  </a:lnTo>
                  <a:lnTo>
                    <a:pt x="1906" y="1142"/>
                  </a:lnTo>
                  <a:lnTo>
                    <a:pt x="1906" y="1140"/>
                  </a:lnTo>
                  <a:lnTo>
                    <a:pt x="1906" y="1140"/>
                  </a:lnTo>
                  <a:lnTo>
                    <a:pt x="1906" y="1136"/>
                  </a:lnTo>
                  <a:lnTo>
                    <a:pt x="1906" y="1136"/>
                  </a:lnTo>
                  <a:lnTo>
                    <a:pt x="1906" y="1134"/>
                  </a:lnTo>
                  <a:lnTo>
                    <a:pt x="1906" y="1134"/>
                  </a:lnTo>
                  <a:lnTo>
                    <a:pt x="1906" y="1128"/>
                  </a:lnTo>
                  <a:lnTo>
                    <a:pt x="1906" y="1126"/>
                  </a:lnTo>
                  <a:lnTo>
                    <a:pt x="1906" y="1126"/>
                  </a:lnTo>
                  <a:lnTo>
                    <a:pt x="1906" y="1122"/>
                  </a:lnTo>
                  <a:lnTo>
                    <a:pt x="1906" y="1122"/>
                  </a:lnTo>
                  <a:lnTo>
                    <a:pt x="1904" y="1118"/>
                  </a:lnTo>
                  <a:lnTo>
                    <a:pt x="1904" y="1118"/>
                  </a:lnTo>
                  <a:lnTo>
                    <a:pt x="1904" y="1116"/>
                  </a:lnTo>
                  <a:lnTo>
                    <a:pt x="1904" y="1116"/>
                  </a:lnTo>
                  <a:lnTo>
                    <a:pt x="1902" y="1112"/>
                  </a:lnTo>
                  <a:lnTo>
                    <a:pt x="1902" y="1112"/>
                  </a:lnTo>
                  <a:lnTo>
                    <a:pt x="1902" y="1110"/>
                  </a:lnTo>
                  <a:lnTo>
                    <a:pt x="1902" y="1110"/>
                  </a:lnTo>
                  <a:lnTo>
                    <a:pt x="1902" y="1106"/>
                  </a:lnTo>
                  <a:lnTo>
                    <a:pt x="1902" y="1106"/>
                  </a:lnTo>
                  <a:lnTo>
                    <a:pt x="1900" y="1102"/>
                  </a:lnTo>
                  <a:lnTo>
                    <a:pt x="1900" y="1102"/>
                  </a:lnTo>
                  <a:lnTo>
                    <a:pt x="1900" y="1100"/>
                  </a:lnTo>
                  <a:lnTo>
                    <a:pt x="1900" y="1100"/>
                  </a:lnTo>
                  <a:lnTo>
                    <a:pt x="1900" y="1096"/>
                  </a:lnTo>
                  <a:lnTo>
                    <a:pt x="1900" y="1096"/>
                  </a:lnTo>
                  <a:lnTo>
                    <a:pt x="1900" y="1092"/>
                  </a:lnTo>
                  <a:lnTo>
                    <a:pt x="1900" y="1092"/>
                  </a:lnTo>
                  <a:lnTo>
                    <a:pt x="1898" y="1088"/>
                  </a:lnTo>
                  <a:lnTo>
                    <a:pt x="1896" y="1086"/>
                  </a:lnTo>
                  <a:lnTo>
                    <a:pt x="1896" y="1086"/>
                  </a:lnTo>
                  <a:lnTo>
                    <a:pt x="1896" y="1084"/>
                  </a:lnTo>
                  <a:lnTo>
                    <a:pt x="1896" y="1084"/>
                  </a:lnTo>
                  <a:lnTo>
                    <a:pt x="1894" y="1080"/>
                  </a:lnTo>
                  <a:lnTo>
                    <a:pt x="1894" y="1080"/>
                  </a:lnTo>
                  <a:lnTo>
                    <a:pt x="1894" y="1076"/>
                  </a:lnTo>
                  <a:lnTo>
                    <a:pt x="1894" y="1076"/>
                  </a:lnTo>
                  <a:lnTo>
                    <a:pt x="1892" y="1074"/>
                  </a:lnTo>
                  <a:lnTo>
                    <a:pt x="1892" y="1072"/>
                  </a:lnTo>
                  <a:lnTo>
                    <a:pt x="1892" y="1072"/>
                  </a:lnTo>
                  <a:lnTo>
                    <a:pt x="1892" y="1068"/>
                  </a:lnTo>
                  <a:lnTo>
                    <a:pt x="1892" y="1068"/>
                  </a:lnTo>
                  <a:lnTo>
                    <a:pt x="1892" y="1066"/>
                  </a:lnTo>
                  <a:lnTo>
                    <a:pt x="1892" y="1066"/>
                  </a:lnTo>
                  <a:lnTo>
                    <a:pt x="1892" y="1062"/>
                  </a:lnTo>
                  <a:lnTo>
                    <a:pt x="1892" y="1062"/>
                  </a:lnTo>
                  <a:lnTo>
                    <a:pt x="1890" y="1060"/>
                  </a:lnTo>
                  <a:lnTo>
                    <a:pt x="1890" y="1060"/>
                  </a:lnTo>
                  <a:lnTo>
                    <a:pt x="1890" y="1058"/>
                  </a:lnTo>
                  <a:lnTo>
                    <a:pt x="1890" y="1058"/>
                  </a:lnTo>
                  <a:lnTo>
                    <a:pt x="1892" y="1054"/>
                  </a:lnTo>
                  <a:lnTo>
                    <a:pt x="1892" y="1054"/>
                  </a:lnTo>
                  <a:lnTo>
                    <a:pt x="1892" y="1052"/>
                  </a:lnTo>
                  <a:lnTo>
                    <a:pt x="1892" y="1052"/>
                  </a:lnTo>
                  <a:lnTo>
                    <a:pt x="1892" y="1048"/>
                  </a:lnTo>
                  <a:lnTo>
                    <a:pt x="1892" y="1048"/>
                  </a:lnTo>
                  <a:lnTo>
                    <a:pt x="1892" y="1046"/>
                  </a:lnTo>
                  <a:lnTo>
                    <a:pt x="1892" y="1046"/>
                  </a:lnTo>
                  <a:lnTo>
                    <a:pt x="1892" y="1044"/>
                  </a:lnTo>
                  <a:lnTo>
                    <a:pt x="1892" y="1044"/>
                  </a:lnTo>
                  <a:lnTo>
                    <a:pt x="1892" y="1040"/>
                  </a:lnTo>
                  <a:lnTo>
                    <a:pt x="1892" y="1040"/>
                  </a:lnTo>
                  <a:lnTo>
                    <a:pt x="1892" y="1038"/>
                  </a:lnTo>
                  <a:lnTo>
                    <a:pt x="1892" y="1038"/>
                  </a:lnTo>
                  <a:lnTo>
                    <a:pt x="1890" y="1034"/>
                  </a:lnTo>
                  <a:lnTo>
                    <a:pt x="1890" y="1034"/>
                  </a:lnTo>
                  <a:lnTo>
                    <a:pt x="1890" y="1032"/>
                  </a:lnTo>
                  <a:lnTo>
                    <a:pt x="1890" y="1032"/>
                  </a:lnTo>
                  <a:lnTo>
                    <a:pt x="1890" y="1026"/>
                  </a:lnTo>
                  <a:lnTo>
                    <a:pt x="1890" y="1026"/>
                  </a:lnTo>
                  <a:lnTo>
                    <a:pt x="1888" y="1024"/>
                  </a:lnTo>
                  <a:lnTo>
                    <a:pt x="1888" y="1024"/>
                  </a:lnTo>
                  <a:lnTo>
                    <a:pt x="1888" y="1022"/>
                  </a:lnTo>
                  <a:lnTo>
                    <a:pt x="1888" y="1022"/>
                  </a:lnTo>
                  <a:lnTo>
                    <a:pt x="1884" y="1018"/>
                  </a:lnTo>
                  <a:lnTo>
                    <a:pt x="1884" y="1018"/>
                  </a:lnTo>
                  <a:lnTo>
                    <a:pt x="1884" y="1016"/>
                  </a:lnTo>
                  <a:lnTo>
                    <a:pt x="1884" y="1012"/>
                  </a:lnTo>
                  <a:lnTo>
                    <a:pt x="1884" y="1012"/>
                  </a:lnTo>
                  <a:lnTo>
                    <a:pt x="1884" y="1010"/>
                  </a:lnTo>
                  <a:lnTo>
                    <a:pt x="1884" y="1010"/>
                  </a:lnTo>
                  <a:lnTo>
                    <a:pt x="1884" y="1006"/>
                  </a:lnTo>
                  <a:lnTo>
                    <a:pt x="1882" y="1004"/>
                  </a:lnTo>
                  <a:lnTo>
                    <a:pt x="1886" y="1004"/>
                  </a:lnTo>
                  <a:lnTo>
                    <a:pt x="1886" y="1004"/>
                  </a:lnTo>
                  <a:lnTo>
                    <a:pt x="1884" y="1000"/>
                  </a:lnTo>
                  <a:lnTo>
                    <a:pt x="1884" y="1000"/>
                  </a:lnTo>
                  <a:lnTo>
                    <a:pt x="1884" y="996"/>
                  </a:lnTo>
                  <a:lnTo>
                    <a:pt x="1884" y="996"/>
                  </a:lnTo>
                  <a:lnTo>
                    <a:pt x="1882" y="994"/>
                  </a:lnTo>
                  <a:lnTo>
                    <a:pt x="1882" y="994"/>
                  </a:lnTo>
                  <a:lnTo>
                    <a:pt x="1884" y="992"/>
                  </a:lnTo>
                  <a:lnTo>
                    <a:pt x="1884" y="992"/>
                  </a:lnTo>
                  <a:lnTo>
                    <a:pt x="1884" y="988"/>
                  </a:lnTo>
                  <a:lnTo>
                    <a:pt x="1884" y="988"/>
                  </a:lnTo>
                  <a:lnTo>
                    <a:pt x="1884" y="980"/>
                  </a:lnTo>
                  <a:lnTo>
                    <a:pt x="1884" y="980"/>
                  </a:lnTo>
                  <a:lnTo>
                    <a:pt x="1880" y="976"/>
                  </a:lnTo>
                  <a:lnTo>
                    <a:pt x="1880" y="974"/>
                  </a:lnTo>
                  <a:lnTo>
                    <a:pt x="1880" y="974"/>
                  </a:lnTo>
                  <a:lnTo>
                    <a:pt x="1878" y="972"/>
                  </a:lnTo>
                  <a:lnTo>
                    <a:pt x="1878" y="968"/>
                  </a:lnTo>
                  <a:lnTo>
                    <a:pt x="1878" y="968"/>
                  </a:lnTo>
                  <a:lnTo>
                    <a:pt x="1876" y="964"/>
                  </a:lnTo>
                  <a:lnTo>
                    <a:pt x="1876" y="964"/>
                  </a:lnTo>
                  <a:lnTo>
                    <a:pt x="1876" y="960"/>
                  </a:lnTo>
                  <a:lnTo>
                    <a:pt x="1876" y="960"/>
                  </a:lnTo>
                  <a:lnTo>
                    <a:pt x="1874" y="956"/>
                  </a:lnTo>
                  <a:lnTo>
                    <a:pt x="1874" y="956"/>
                  </a:lnTo>
                  <a:lnTo>
                    <a:pt x="1874" y="954"/>
                  </a:lnTo>
                  <a:lnTo>
                    <a:pt x="1874" y="954"/>
                  </a:lnTo>
                  <a:lnTo>
                    <a:pt x="1874" y="950"/>
                  </a:lnTo>
                  <a:lnTo>
                    <a:pt x="1874" y="950"/>
                  </a:lnTo>
                  <a:lnTo>
                    <a:pt x="1874" y="948"/>
                  </a:lnTo>
                  <a:lnTo>
                    <a:pt x="1874" y="948"/>
                  </a:lnTo>
                  <a:lnTo>
                    <a:pt x="1874" y="944"/>
                  </a:lnTo>
                  <a:lnTo>
                    <a:pt x="1874" y="944"/>
                  </a:lnTo>
                  <a:lnTo>
                    <a:pt x="1874" y="942"/>
                  </a:lnTo>
                  <a:lnTo>
                    <a:pt x="1874" y="942"/>
                  </a:lnTo>
                  <a:lnTo>
                    <a:pt x="1874" y="938"/>
                  </a:lnTo>
                  <a:lnTo>
                    <a:pt x="1874" y="938"/>
                  </a:lnTo>
                  <a:lnTo>
                    <a:pt x="1874" y="936"/>
                  </a:lnTo>
                  <a:lnTo>
                    <a:pt x="1874" y="936"/>
                  </a:lnTo>
                  <a:lnTo>
                    <a:pt x="1874" y="934"/>
                  </a:lnTo>
                  <a:lnTo>
                    <a:pt x="1874" y="934"/>
                  </a:lnTo>
                  <a:lnTo>
                    <a:pt x="1874" y="930"/>
                  </a:lnTo>
                  <a:lnTo>
                    <a:pt x="1874" y="930"/>
                  </a:lnTo>
                  <a:lnTo>
                    <a:pt x="1872" y="924"/>
                  </a:lnTo>
                  <a:lnTo>
                    <a:pt x="1872" y="924"/>
                  </a:lnTo>
                  <a:lnTo>
                    <a:pt x="1872" y="924"/>
                  </a:lnTo>
                  <a:lnTo>
                    <a:pt x="1872" y="924"/>
                  </a:lnTo>
                  <a:lnTo>
                    <a:pt x="1872" y="922"/>
                  </a:lnTo>
                  <a:lnTo>
                    <a:pt x="1872" y="922"/>
                  </a:lnTo>
                  <a:lnTo>
                    <a:pt x="1872" y="916"/>
                  </a:lnTo>
                  <a:lnTo>
                    <a:pt x="1872" y="916"/>
                  </a:lnTo>
                  <a:lnTo>
                    <a:pt x="1868" y="910"/>
                  </a:lnTo>
                  <a:lnTo>
                    <a:pt x="1868" y="910"/>
                  </a:lnTo>
                  <a:lnTo>
                    <a:pt x="1868" y="910"/>
                  </a:lnTo>
                  <a:lnTo>
                    <a:pt x="1868" y="910"/>
                  </a:lnTo>
                  <a:lnTo>
                    <a:pt x="1868" y="906"/>
                  </a:lnTo>
                  <a:lnTo>
                    <a:pt x="1868" y="906"/>
                  </a:lnTo>
                  <a:lnTo>
                    <a:pt x="1868" y="902"/>
                  </a:lnTo>
                  <a:lnTo>
                    <a:pt x="1868" y="902"/>
                  </a:lnTo>
                  <a:lnTo>
                    <a:pt x="1866" y="900"/>
                  </a:lnTo>
                  <a:lnTo>
                    <a:pt x="1866" y="900"/>
                  </a:lnTo>
                  <a:lnTo>
                    <a:pt x="1868" y="898"/>
                  </a:lnTo>
                  <a:lnTo>
                    <a:pt x="1868" y="898"/>
                  </a:lnTo>
                  <a:lnTo>
                    <a:pt x="1868" y="894"/>
                  </a:lnTo>
                  <a:lnTo>
                    <a:pt x="1868" y="894"/>
                  </a:lnTo>
                  <a:lnTo>
                    <a:pt x="1868" y="892"/>
                  </a:lnTo>
                  <a:lnTo>
                    <a:pt x="1868" y="892"/>
                  </a:lnTo>
                  <a:lnTo>
                    <a:pt x="1868" y="888"/>
                  </a:lnTo>
                  <a:lnTo>
                    <a:pt x="1868" y="888"/>
                  </a:lnTo>
                  <a:lnTo>
                    <a:pt x="1868" y="882"/>
                  </a:lnTo>
                  <a:lnTo>
                    <a:pt x="1868" y="882"/>
                  </a:lnTo>
                  <a:lnTo>
                    <a:pt x="1866" y="878"/>
                  </a:lnTo>
                  <a:lnTo>
                    <a:pt x="1866" y="878"/>
                  </a:lnTo>
                  <a:lnTo>
                    <a:pt x="1866" y="878"/>
                  </a:lnTo>
                  <a:lnTo>
                    <a:pt x="1866" y="878"/>
                  </a:lnTo>
                  <a:lnTo>
                    <a:pt x="1866" y="876"/>
                  </a:lnTo>
                  <a:lnTo>
                    <a:pt x="1866" y="876"/>
                  </a:lnTo>
                  <a:lnTo>
                    <a:pt x="1866" y="872"/>
                  </a:lnTo>
                  <a:lnTo>
                    <a:pt x="1866" y="872"/>
                  </a:lnTo>
                  <a:lnTo>
                    <a:pt x="1866" y="870"/>
                  </a:lnTo>
                  <a:lnTo>
                    <a:pt x="1866" y="870"/>
                  </a:lnTo>
                  <a:lnTo>
                    <a:pt x="1866" y="866"/>
                  </a:lnTo>
                  <a:lnTo>
                    <a:pt x="1866" y="866"/>
                  </a:lnTo>
                  <a:lnTo>
                    <a:pt x="1864" y="862"/>
                  </a:lnTo>
                  <a:lnTo>
                    <a:pt x="1864" y="862"/>
                  </a:lnTo>
                  <a:lnTo>
                    <a:pt x="1864" y="862"/>
                  </a:lnTo>
                  <a:lnTo>
                    <a:pt x="1864" y="862"/>
                  </a:lnTo>
                  <a:lnTo>
                    <a:pt x="1864" y="858"/>
                  </a:lnTo>
                  <a:lnTo>
                    <a:pt x="1864" y="856"/>
                  </a:lnTo>
                  <a:lnTo>
                    <a:pt x="1864" y="856"/>
                  </a:lnTo>
                  <a:lnTo>
                    <a:pt x="1864" y="854"/>
                  </a:lnTo>
                  <a:lnTo>
                    <a:pt x="1864" y="854"/>
                  </a:lnTo>
                  <a:lnTo>
                    <a:pt x="1864" y="850"/>
                  </a:lnTo>
                  <a:lnTo>
                    <a:pt x="1864" y="850"/>
                  </a:lnTo>
                  <a:lnTo>
                    <a:pt x="1862" y="846"/>
                  </a:lnTo>
                  <a:lnTo>
                    <a:pt x="1862" y="846"/>
                  </a:lnTo>
                  <a:lnTo>
                    <a:pt x="1862" y="844"/>
                  </a:lnTo>
                  <a:lnTo>
                    <a:pt x="1862" y="844"/>
                  </a:lnTo>
                  <a:lnTo>
                    <a:pt x="1862" y="844"/>
                  </a:lnTo>
                  <a:lnTo>
                    <a:pt x="1860" y="838"/>
                  </a:lnTo>
                  <a:lnTo>
                    <a:pt x="1860" y="838"/>
                  </a:lnTo>
                  <a:lnTo>
                    <a:pt x="1858" y="834"/>
                  </a:lnTo>
                  <a:lnTo>
                    <a:pt x="1858" y="834"/>
                  </a:lnTo>
                  <a:lnTo>
                    <a:pt x="1858" y="830"/>
                  </a:lnTo>
                  <a:lnTo>
                    <a:pt x="1858" y="830"/>
                  </a:lnTo>
                  <a:lnTo>
                    <a:pt x="1858" y="826"/>
                  </a:lnTo>
                  <a:lnTo>
                    <a:pt x="1858" y="826"/>
                  </a:lnTo>
                  <a:lnTo>
                    <a:pt x="1858" y="824"/>
                  </a:lnTo>
                  <a:lnTo>
                    <a:pt x="1858" y="824"/>
                  </a:lnTo>
                  <a:lnTo>
                    <a:pt x="1858" y="822"/>
                  </a:lnTo>
                  <a:lnTo>
                    <a:pt x="1858" y="822"/>
                  </a:lnTo>
                  <a:lnTo>
                    <a:pt x="1858" y="818"/>
                  </a:lnTo>
                  <a:lnTo>
                    <a:pt x="1858" y="818"/>
                  </a:lnTo>
                  <a:lnTo>
                    <a:pt x="1858" y="814"/>
                  </a:lnTo>
                  <a:lnTo>
                    <a:pt x="1858" y="814"/>
                  </a:lnTo>
                  <a:lnTo>
                    <a:pt x="1856" y="812"/>
                  </a:lnTo>
                  <a:lnTo>
                    <a:pt x="1856" y="812"/>
                  </a:lnTo>
                  <a:lnTo>
                    <a:pt x="1854" y="806"/>
                  </a:lnTo>
                  <a:lnTo>
                    <a:pt x="1854" y="806"/>
                  </a:lnTo>
                  <a:lnTo>
                    <a:pt x="1854" y="806"/>
                  </a:lnTo>
                  <a:lnTo>
                    <a:pt x="1854" y="806"/>
                  </a:lnTo>
                  <a:lnTo>
                    <a:pt x="1854" y="802"/>
                  </a:lnTo>
                  <a:lnTo>
                    <a:pt x="1854" y="802"/>
                  </a:lnTo>
                  <a:lnTo>
                    <a:pt x="1852" y="800"/>
                  </a:lnTo>
                  <a:lnTo>
                    <a:pt x="1852" y="800"/>
                  </a:lnTo>
                  <a:lnTo>
                    <a:pt x="1852" y="796"/>
                  </a:lnTo>
                  <a:lnTo>
                    <a:pt x="1852" y="796"/>
                  </a:lnTo>
                  <a:lnTo>
                    <a:pt x="1852" y="794"/>
                  </a:lnTo>
                  <a:lnTo>
                    <a:pt x="1852" y="794"/>
                  </a:lnTo>
                  <a:lnTo>
                    <a:pt x="1850" y="792"/>
                  </a:lnTo>
                  <a:lnTo>
                    <a:pt x="1850" y="792"/>
                  </a:lnTo>
                  <a:lnTo>
                    <a:pt x="1850" y="790"/>
                  </a:lnTo>
                  <a:lnTo>
                    <a:pt x="1850" y="790"/>
                  </a:lnTo>
                  <a:lnTo>
                    <a:pt x="1850" y="786"/>
                  </a:lnTo>
                  <a:lnTo>
                    <a:pt x="1850" y="786"/>
                  </a:lnTo>
                  <a:lnTo>
                    <a:pt x="1850" y="784"/>
                  </a:lnTo>
                  <a:lnTo>
                    <a:pt x="1850" y="784"/>
                  </a:lnTo>
                  <a:lnTo>
                    <a:pt x="1850" y="782"/>
                  </a:lnTo>
                  <a:lnTo>
                    <a:pt x="1850" y="782"/>
                  </a:lnTo>
                  <a:lnTo>
                    <a:pt x="1850" y="778"/>
                  </a:lnTo>
                  <a:lnTo>
                    <a:pt x="1850" y="778"/>
                  </a:lnTo>
                  <a:lnTo>
                    <a:pt x="1850" y="776"/>
                  </a:lnTo>
                  <a:lnTo>
                    <a:pt x="1850" y="776"/>
                  </a:lnTo>
                  <a:lnTo>
                    <a:pt x="1850" y="772"/>
                  </a:lnTo>
                  <a:lnTo>
                    <a:pt x="1850" y="772"/>
                  </a:lnTo>
                  <a:lnTo>
                    <a:pt x="1852" y="770"/>
                  </a:lnTo>
                  <a:lnTo>
                    <a:pt x="1852" y="770"/>
                  </a:lnTo>
                  <a:lnTo>
                    <a:pt x="1854" y="768"/>
                  </a:lnTo>
                  <a:lnTo>
                    <a:pt x="1854" y="766"/>
                  </a:lnTo>
                  <a:lnTo>
                    <a:pt x="1854" y="766"/>
                  </a:lnTo>
                  <a:lnTo>
                    <a:pt x="1852" y="762"/>
                  </a:lnTo>
                  <a:lnTo>
                    <a:pt x="1850" y="760"/>
                  </a:lnTo>
                  <a:lnTo>
                    <a:pt x="1850" y="758"/>
                  </a:lnTo>
                  <a:lnTo>
                    <a:pt x="1850" y="758"/>
                  </a:lnTo>
                  <a:lnTo>
                    <a:pt x="1848" y="756"/>
                  </a:lnTo>
                  <a:lnTo>
                    <a:pt x="1848" y="756"/>
                  </a:lnTo>
                  <a:lnTo>
                    <a:pt x="1846" y="754"/>
                  </a:lnTo>
                  <a:lnTo>
                    <a:pt x="1846" y="754"/>
                  </a:lnTo>
                  <a:lnTo>
                    <a:pt x="1846" y="752"/>
                  </a:lnTo>
                  <a:lnTo>
                    <a:pt x="1846" y="752"/>
                  </a:lnTo>
                  <a:lnTo>
                    <a:pt x="1848" y="750"/>
                  </a:lnTo>
                  <a:lnTo>
                    <a:pt x="1848" y="750"/>
                  </a:lnTo>
                  <a:lnTo>
                    <a:pt x="1846" y="746"/>
                  </a:lnTo>
                  <a:lnTo>
                    <a:pt x="1846" y="746"/>
                  </a:lnTo>
                  <a:lnTo>
                    <a:pt x="1846" y="744"/>
                  </a:lnTo>
                  <a:lnTo>
                    <a:pt x="1846" y="744"/>
                  </a:lnTo>
                  <a:lnTo>
                    <a:pt x="1846" y="742"/>
                  </a:lnTo>
                  <a:lnTo>
                    <a:pt x="1846" y="742"/>
                  </a:lnTo>
                  <a:lnTo>
                    <a:pt x="1846" y="738"/>
                  </a:lnTo>
                  <a:lnTo>
                    <a:pt x="1846" y="738"/>
                  </a:lnTo>
                  <a:lnTo>
                    <a:pt x="1846" y="736"/>
                  </a:lnTo>
                  <a:lnTo>
                    <a:pt x="1846" y="736"/>
                  </a:lnTo>
                  <a:lnTo>
                    <a:pt x="1846" y="732"/>
                  </a:lnTo>
                  <a:lnTo>
                    <a:pt x="1846" y="732"/>
                  </a:lnTo>
                  <a:lnTo>
                    <a:pt x="1844" y="730"/>
                  </a:lnTo>
                  <a:lnTo>
                    <a:pt x="1844" y="730"/>
                  </a:lnTo>
                  <a:lnTo>
                    <a:pt x="1842" y="726"/>
                  </a:lnTo>
                  <a:lnTo>
                    <a:pt x="1842" y="726"/>
                  </a:lnTo>
                  <a:lnTo>
                    <a:pt x="1842" y="722"/>
                  </a:lnTo>
                  <a:lnTo>
                    <a:pt x="1842" y="722"/>
                  </a:lnTo>
                  <a:lnTo>
                    <a:pt x="1840" y="718"/>
                  </a:lnTo>
                  <a:lnTo>
                    <a:pt x="1840" y="718"/>
                  </a:lnTo>
                  <a:lnTo>
                    <a:pt x="1840" y="716"/>
                  </a:lnTo>
                  <a:lnTo>
                    <a:pt x="1840" y="716"/>
                  </a:lnTo>
                  <a:lnTo>
                    <a:pt x="1840" y="714"/>
                  </a:lnTo>
                  <a:lnTo>
                    <a:pt x="1840" y="714"/>
                  </a:lnTo>
                  <a:lnTo>
                    <a:pt x="1840" y="710"/>
                  </a:lnTo>
                  <a:lnTo>
                    <a:pt x="1840" y="710"/>
                  </a:lnTo>
                  <a:lnTo>
                    <a:pt x="1840" y="706"/>
                  </a:lnTo>
                  <a:lnTo>
                    <a:pt x="1840" y="706"/>
                  </a:lnTo>
                  <a:lnTo>
                    <a:pt x="1840" y="704"/>
                  </a:lnTo>
                  <a:lnTo>
                    <a:pt x="1840" y="704"/>
                  </a:lnTo>
                  <a:lnTo>
                    <a:pt x="1840" y="702"/>
                  </a:lnTo>
                  <a:lnTo>
                    <a:pt x="1842" y="702"/>
                  </a:lnTo>
                  <a:lnTo>
                    <a:pt x="1842" y="702"/>
                  </a:lnTo>
                  <a:lnTo>
                    <a:pt x="1846" y="702"/>
                  </a:lnTo>
                  <a:lnTo>
                    <a:pt x="1848" y="702"/>
                  </a:lnTo>
                  <a:lnTo>
                    <a:pt x="1848" y="702"/>
                  </a:lnTo>
                  <a:lnTo>
                    <a:pt x="1850" y="704"/>
                  </a:lnTo>
                  <a:lnTo>
                    <a:pt x="1850" y="704"/>
                  </a:lnTo>
                  <a:lnTo>
                    <a:pt x="1856" y="704"/>
                  </a:lnTo>
                  <a:lnTo>
                    <a:pt x="1856" y="704"/>
                  </a:lnTo>
                  <a:lnTo>
                    <a:pt x="1858" y="704"/>
                  </a:lnTo>
                  <a:lnTo>
                    <a:pt x="1858" y="704"/>
                  </a:lnTo>
                  <a:lnTo>
                    <a:pt x="1862" y="702"/>
                  </a:lnTo>
                  <a:lnTo>
                    <a:pt x="1862" y="702"/>
                  </a:lnTo>
                  <a:lnTo>
                    <a:pt x="1864" y="702"/>
                  </a:lnTo>
                  <a:lnTo>
                    <a:pt x="1864" y="702"/>
                  </a:lnTo>
                  <a:lnTo>
                    <a:pt x="1868" y="702"/>
                  </a:lnTo>
                  <a:lnTo>
                    <a:pt x="1868" y="702"/>
                  </a:lnTo>
                  <a:lnTo>
                    <a:pt x="1870" y="702"/>
                  </a:lnTo>
                  <a:lnTo>
                    <a:pt x="1870" y="702"/>
                  </a:lnTo>
                  <a:lnTo>
                    <a:pt x="1874" y="702"/>
                  </a:lnTo>
                  <a:lnTo>
                    <a:pt x="1874" y="702"/>
                  </a:lnTo>
                  <a:lnTo>
                    <a:pt x="1878" y="702"/>
                  </a:lnTo>
                  <a:lnTo>
                    <a:pt x="1878" y="702"/>
                  </a:lnTo>
                  <a:lnTo>
                    <a:pt x="1880" y="700"/>
                  </a:lnTo>
                  <a:lnTo>
                    <a:pt x="1882" y="700"/>
                  </a:lnTo>
                  <a:lnTo>
                    <a:pt x="1882" y="700"/>
                  </a:lnTo>
                  <a:lnTo>
                    <a:pt x="1886" y="700"/>
                  </a:lnTo>
                  <a:lnTo>
                    <a:pt x="1886" y="700"/>
                  </a:lnTo>
                  <a:lnTo>
                    <a:pt x="1890" y="700"/>
                  </a:lnTo>
                  <a:lnTo>
                    <a:pt x="1890" y="700"/>
                  </a:lnTo>
                  <a:lnTo>
                    <a:pt x="1890" y="700"/>
                  </a:lnTo>
                  <a:lnTo>
                    <a:pt x="1892" y="700"/>
                  </a:lnTo>
                  <a:lnTo>
                    <a:pt x="1892" y="700"/>
                  </a:lnTo>
                  <a:lnTo>
                    <a:pt x="1896" y="702"/>
                  </a:lnTo>
                  <a:lnTo>
                    <a:pt x="1896" y="702"/>
                  </a:lnTo>
                  <a:lnTo>
                    <a:pt x="1902" y="702"/>
                  </a:lnTo>
                  <a:lnTo>
                    <a:pt x="1902" y="702"/>
                  </a:lnTo>
                  <a:lnTo>
                    <a:pt x="1902" y="702"/>
                  </a:lnTo>
                  <a:lnTo>
                    <a:pt x="1906" y="702"/>
                  </a:lnTo>
                  <a:lnTo>
                    <a:pt x="1906" y="702"/>
                  </a:lnTo>
                  <a:lnTo>
                    <a:pt x="1908" y="702"/>
                  </a:lnTo>
                  <a:lnTo>
                    <a:pt x="1908" y="702"/>
                  </a:lnTo>
                  <a:lnTo>
                    <a:pt x="1910" y="702"/>
                  </a:lnTo>
                  <a:lnTo>
                    <a:pt x="1910" y="702"/>
                  </a:lnTo>
                  <a:lnTo>
                    <a:pt x="1914" y="702"/>
                  </a:lnTo>
                  <a:lnTo>
                    <a:pt x="1914" y="702"/>
                  </a:lnTo>
                  <a:lnTo>
                    <a:pt x="1920" y="702"/>
                  </a:lnTo>
                  <a:lnTo>
                    <a:pt x="1920" y="702"/>
                  </a:lnTo>
                  <a:lnTo>
                    <a:pt x="1924" y="702"/>
                  </a:lnTo>
                  <a:lnTo>
                    <a:pt x="1924" y="702"/>
                  </a:lnTo>
                  <a:lnTo>
                    <a:pt x="1926" y="702"/>
                  </a:lnTo>
                  <a:lnTo>
                    <a:pt x="1926" y="702"/>
                  </a:lnTo>
                  <a:lnTo>
                    <a:pt x="1932" y="702"/>
                  </a:lnTo>
                  <a:lnTo>
                    <a:pt x="1932" y="702"/>
                  </a:lnTo>
                  <a:lnTo>
                    <a:pt x="1940" y="702"/>
                  </a:lnTo>
                  <a:lnTo>
                    <a:pt x="1940" y="702"/>
                  </a:lnTo>
                  <a:lnTo>
                    <a:pt x="1946" y="700"/>
                  </a:lnTo>
                  <a:lnTo>
                    <a:pt x="1946" y="700"/>
                  </a:lnTo>
                  <a:lnTo>
                    <a:pt x="1946" y="700"/>
                  </a:lnTo>
                  <a:lnTo>
                    <a:pt x="1950" y="700"/>
                  </a:lnTo>
                  <a:lnTo>
                    <a:pt x="1950" y="700"/>
                  </a:lnTo>
                  <a:lnTo>
                    <a:pt x="1950" y="700"/>
                  </a:lnTo>
                  <a:lnTo>
                    <a:pt x="1950" y="700"/>
                  </a:lnTo>
                  <a:lnTo>
                    <a:pt x="1952" y="700"/>
                  </a:lnTo>
                  <a:lnTo>
                    <a:pt x="1952" y="700"/>
                  </a:lnTo>
                  <a:lnTo>
                    <a:pt x="1956" y="700"/>
                  </a:lnTo>
                  <a:lnTo>
                    <a:pt x="1956" y="700"/>
                  </a:lnTo>
                  <a:lnTo>
                    <a:pt x="1958" y="700"/>
                  </a:lnTo>
                  <a:lnTo>
                    <a:pt x="1958" y="700"/>
                  </a:lnTo>
                  <a:lnTo>
                    <a:pt x="1962" y="700"/>
                  </a:lnTo>
                  <a:lnTo>
                    <a:pt x="1962" y="700"/>
                  </a:lnTo>
                  <a:lnTo>
                    <a:pt x="1964" y="702"/>
                  </a:lnTo>
                  <a:lnTo>
                    <a:pt x="1964" y="702"/>
                  </a:lnTo>
                  <a:lnTo>
                    <a:pt x="1968" y="702"/>
                  </a:lnTo>
                  <a:lnTo>
                    <a:pt x="1968" y="702"/>
                  </a:lnTo>
                  <a:lnTo>
                    <a:pt x="1970" y="702"/>
                  </a:lnTo>
                  <a:lnTo>
                    <a:pt x="1970" y="702"/>
                  </a:lnTo>
                  <a:lnTo>
                    <a:pt x="1972" y="702"/>
                  </a:lnTo>
                  <a:lnTo>
                    <a:pt x="1972" y="702"/>
                  </a:lnTo>
                  <a:lnTo>
                    <a:pt x="1976" y="702"/>
                  </a:lnTo>
                  <a:lnTo>
                    <a:pt x="1976" y="702"/>
                  </a:lnTo>
                  <a:lnTo>
                    <a:pt x="1978" y="700"/>
                  </a:lnTo>
                  <a:lnTo>
                    <a:pt x="1982" y="700"/>
                  </a:lnTo>
                  <a:lnTo>
                    <a:pt x="1984" y="700"/>
                  </a:lnTo>
                  <a:lnTo>
                    <a:pt x="1984" y="700"/>
                  </a:lnTo>
                  <a:lnTo>
                    <a:pt x="1986" y="700"/>
                  </a:lnTo>
                  <a:lnTo>
                    <a:pt x="1988" y="702"/>
                  </a:lnTo>
                  <a:lnTo>
                    <a:pt x="1988" y="702"/>
                  </a:lnTo>
                  <a:lnTo>
                    <a:pt x="1988" y="700"/>
                  </a:lnTo>
                  <a:lnTo>
                    <a:pt x="1990" y="702"/>
                  </a:lnTo>
                  <a:lnTo>
                    <a:pt x="1990" y="702"/>
                  </a:lnTo>
                  <a:lnTo>
                    <a:pt x="1992" y="700"/>
                  </a:lnTo>
                  <a:lnTo>
                    <a:pt x="1992" y="700"/>
                  </a:lnTo>
                  <a:lnTo>
                    <a:pt x="1994" y="700"/>
                  </a:lnTo>
                  <a:lnTo>
                    <a:pt x="1994" y="700"/>
                  </a:lnTo>
                  <a:lnTo>
                    <a:pt x="1998" y="700"/>
                  </a:lnTo>
                  <a:lnTo>
                    <a:pt x="1998" y="700"/>
                  </a:lnTo>
                  <a:lnTo>
                    <a:pt x="2000" y="700"/>
                  </a:lnTo>
                  <a:lnTo>
                    <a:pt x="2000" y="700"/>
                  </a:lnTo>
                  <a:lnTo>
                    <a:pt x="2002" y="702"/>
                  </a:lnTo>
                  <a:lnTo>
                    <a:pt x="2002" y="702"/>
                  </a:lnTo>
                  <a:lnTo>
                    <a:pt x="2006" y="702"/>
                  </a:lnTo>
                  <a:lnTo>
                    <a:pt x="2006" y="702"/>
                  </a:lnTo>
                  <a:lnTo>
                    <a:pt x="2010" y="702"/>
                  </a:lnTo>
                  <a:lnTo>
                    <a:pt x="2010" y="702"/>
                  </a:lnTo>
                  <a:lnTo>
                    <a:pt x="2014" y="700"/>
                  </a:lnTo>
                  <a:lnTo>
                    <a:pt x="2014" y="700"/>
                  </a:lnTo>
                  <a:lnTo>
                    <a:pt x="2018" y="700"/>
                  </a:lnTo>
                  <a:lnTo>
                    <a:pt x="2020" y="700"/>
                  </a:lnTo>
                  <a:lnTo>
                    <a:pt x="2024" y="700"/>
                  </a:lnTo>
                  <a:lnTo>
                    <a:pt x="2024" y="700"/>
                  </a:lnTo>
                  <a:lnTo>
                    <a:pt x="2028" y="700"/>
                  </a:lnTo>
                  <a:lnTo>
                    <a:pt x="2028" y="700"/>
                  </a:lnTo>
                  <a:lnTo>
                    <a:pt x="2032" y="700"/>
                  </a:lnTo>
                  <a:lnTo>
                    <a:pt x="2032" y="700"/>
                  </a:lnTo>
                  <a:lnTo>
                    <a:pt x="2034" y="700"/>
                  </a:lnTo>
                  <a:lnTo>
                    <a:pt x="2034" y="700"/>
                  </a:lnTo>
                  <a:lnTo>
                    <a:pt x="2036" y="700"/>
                  </a:lnTo>
                  <a:lnTo>
                    <a:pt x="2036" y="700"/>
                  </a:lnTo>
                  <a:lnTo>
                    <a:pt x="2038" y="700"/>
                  </a:lnTo>
                  <a:lnTo>
                    <a:pt x="2038" y="700"/>
                  </a:lnTo>
                  <a:lnTo>
                    <a:pt x="2042" y="700"/>
                  </a:lnTo>
                  <a:lnTo>
                    <a:pt x="2042" y="700"/>
                  </a:lnTo>
                  <a:lnTo>
                    <a:pt x="2044" y="700"/>
                  </a:lnTo>
                  <a:lnTo>
                    <a:pt x="2044" y="700"/>
                  </a:lnTo>
                  <a:lnTo>
                    <a:pt x="2044" y="700"/>
                  </a:lnTo>
                  <a:lnTo>
                    <a:pt x="2044" y="700"/>
                  </a:lnTo>
                  <a:lnTo>
                    <a:pt x="2046" y="700"/>
                  </a:lnTo>
                  <a:lnTo>
                    <a:pt x="2046" y="700"/>
                  </a:lnTo>
                  <a:lnTo>
                    <a:pt x="2050" y="702"/>
                  </a:lnTo>
                  <a:lnTo>
                    <a:pt x="2050" y="702"/>
                  </a:lnTo>
                  <a:lnTo>
                    <a:pt x="2052" y="700"/>
                  </a:lnTo>
                  <a:lnTo>
                    <a:pt x="2052" y="700"/>
                  </a:lnTo>
                  <a:lnTo>
                    <a:pt x="2054" y="700"/>
                  </a:lnTo>
                  <a:lnTo>
                    <a:pt x="2054" y="700"/>
                  </a:lnTo>
                  <a:lnTo>
                    <a:pt x="2054" y="700"/>
                  </a:lnTo>
                  <a:lnTo>
                    <a:pt x="2058" y="700"/>
                  </a:lnTo>
                  <a:lnTo>
                    <a:pt x="2058" y="700"/>
                  </a:lnTo>
                  <a:lnTo>
                    <a:pt x="2060" y="700"/>
                  </a:lnTo>
                  <a:lnTo>
                    <a:pt x="2060" y="700"/>
                  </a:lnTo>
                  <a:lnTo>
                    <a:pt x="2064" y="700"/>
                  </a:lnTo>
                  <a:lnTo>
                    <a:pt x="2064" y="700"/>
                  </a:lnTo>
                  <a:lnTo>
                    <a:pt x="2066" y="700"/>
                  </a:lnTo>
                  <a:lnTo>
                    <a:pt x="2066" y="700"/>
                  </a:lnTo>
                  <a:lnTo>
                    <a:pt x="2066" y="700"/>
                  </a:lnTo>
                  <a:lnTo>
                    <a:pt x="2068" y="700"/>
                  </a:lnTo>
                  <a:lnTo>
                    <a:pt x="2068" y="700"/>
                  </a:lnTo>
                  <a:lnTo>
                    <a:pt x="2072" y="702"/>
                  </a:lnTo>
                  <a:lnTo>
                    <a:pt x="2072" y="702"/>
                  </a:lnTo>
                  <a:lnTo>
                    <a:pt x="2074" y="702"/>
                  </a:lnTo>
                  <a:lnTo>
                    <a:pt x="2074" y="702"/>
                  </a:lnTo>
                  <a:lnTo>
                    <a:pt x="2076" y="700"/>
                  </a:lnTo>
                  <a:lnTo>
                    <a:pt x="2076" y="700"/>
                  </a:lnTo>
                  <a:lnTo>
                    <a:pt x="2080" y="700"/>
                  </a:lnTo>
                  <a:lnTo>
                    <a:pt x="2080" y="700"/>
                  </a:lnTo>
                  <a:lnTo>
                    <a:pt x="2082" y="700"/>
                  </a:lnTo>
                  <a:lnTo>
                    <a:pt x="2082" y="700"/>
                  </a:lnTo>
                  <a:lnTo>
                    <a:pt x="2088" y="700"/>
                  </a:lnTo>
                  <a:lnTo>
                    <a:pt x="2088" y="700"/>
                  </a:lnTo>
                  <a:lnTo>
                    <a:pt x="2090" y="700"/>
                  </a:lnTo>
                  <a:lnTo>
                    <a:pt x="2090" y="700"/>
                  </a:lnTo>
                  <a:lnTo>
                    <a:pt x="2094" y="700"/>
                  </a:lnTo>
                  <a:lnTo>
                    <a:pt x="2094" y="700"/>
                  </a:lnTo>
                  <a:lnTo>
                    <a:pt x="2094" y="700"/>
                  </a:lnTo>
                  <a:lnTo>
                    <a:pt x="2100" y="700"/>
                  </a:lnTo>
                  <a:lnTo>
                    <a:pt x="2100" y="700"/>
                  </a:lnTo>
                  <a:lnTo>
                    <a:pt x="2102" y="698"/>
                  </a:lnTo>
                  <a:lnTo>
                    <a:pt x="2102" y="698"/>
                  </a:lnTo>
                  <a:lnTo>
                    <a:pt x="2106" y="698"/>
                  </a:lnTo>
                  <a:lnTo>
                    <a:pt x="2106" y="698"/>
                  </a:lnTo>
                  <a:lnTo>
                    <a:pt x="2110" y="696"/>
                  </a:lnTo>
                  <a:lnTo>
                    <a:pt x="2110" y="696"/>
                  </a:lnTo>
                  <a:lnTo>
                    <a:pt x="2116" y="694"/>
                  </a:lnTo>
                  <a:lnTo>
                    <a:pt x="2118" y="690"/>
                  </a:lnTo>
                  <a:lnTo>
                    <a:pt x="2118" y="690"/>
                  </a:lnTo>
                  <a:lnTo>
                    <a:pt x="2118" y="688"/>
                  </a:lnTo>
                  <a:lnTo>
                    <a:pt x="2116" y="686"/>
                  </a:lnTo>
                  <a:lnTo>
                    <a:pt x="2116" y="686"/>
                  </a:lnTo>
                  <a:lnTo>
                    <a:pt x="2114" y="684"/>
                  </a:lnTo>
                  <a:lnTo>
                    <a:pt x="2114" y="684"/>
                  </a:lnTo>
                  <a:lnTo>
                    <a:pt x="2114" y="682"/>
                  </a:lnTo>
                  <a:lnTo>
                    <a:pt x="2114" y="682"/>
                  </a:lnTo>
                  <a:lnTo>
                    <a:pt x="2112" y="678"/>
                  </a:lnTo>
                  <a:lnTo>
                    <a:pt x="2112" y="678"/>
                  </a:lnTo>
                  <a:lnTo>
                    <a:pt x="2110" y="674"/>
                  </a:lnTo>
                  <a:lnTo>
                    <a:pt x="2110" y="674"/>
                  </a:lnTo>
                  <a:lnTo>
                    <a:pt x="2108" y="674"/>
                  </a:lnTo>
                  <a:lnTo>
                    <a:pt x="2108" y="674"/>
                  </a:lnTo>
                  <a:lnTo>
                    <a:pt x="2108" y="672"/>
                  </a:lnTo>
                  <a:lnTo>
                    <a:pt x="2108" y="672"/>
                  </a:lnTo>
                  <a:lnTo>
                    <a:pt x="2106" y="668"/>
                  </a:lnTo>
                  <a:lnTo>
                    <a:pt x="2106" y="668"/>
                  </a:lnTo>
                  <a:lnTo>
                    <a:pt x="2104" y="666"/>
                  </a:lnTo>
                  <a:lnTo>
                    <a:pt x="2104" y="666"/>
                  </a:lnTo>
                  <a:lnTo>
                    <a:pt x="2102" y="662"/>
                  </a:lnTo>
                  <a:lnTo>
                    <a:pt x="2102" y="662"/>
                  </a:lnTo>
                  <a:lnTo>
                    <a:pt x="2100" y="660"/>
                  </a:lnTo>
                  <a:lnTo>
                    <a:pt x="2100" y="660"/>
                  </a:lnTo>
                  <a:lnTo>
                    <a:pt x="2098" y="658"/>
                  </a:lnTo>
                  <a:lnTo>
                    <a:pt x="2098" y="658"/>
                  </a:lnTo>
                  <a:lnTo>
                    <a:pt x="2098" y="656"/>
                  </a:lnTo>
                  <a:lnTo>
                    <a:pt x="2098" y="656"/>
                  </a:lnTo>
                  <a:lnTo>
                    <a:pt x="2096" y="654"/>
                  </a:lnTo>
                  <a:lnTo>
                    <a:pt x="2096" y="654"/>
                  </a:lnTo>
                  <a:lnTo>
                    <a:pt x="2092" y="652"/>
                  </a:lnTo>
                  <a:lnTo>
                    <a:pt x="2092" y="652"/>
                  </a:lnTo>
                  <a:lnTo>
                    <a:pt x="2092" y="650"/>
                  </a:lnTo>
                  <a:lnTo>
                    <a:pt x="2092" y="650"/>
                  </a:lnTo>
                  <a:lnTo>
                    <a:pt x="2088" y="646"/>
                  </a:lnTo>
                  <a:lnTo>
                    <a:pt x="2088" y="646"/>
                  </a:lnTo>
                  <a:lnTo>
                    <a:pt x="2086" y="646"/>
                  </a:lnTo>
                  <a:lnTo>
                    <a:pt x="2086" y="646"/>
                  </a:lnTo>
                  <a:lnTo>
                    <a:pt x="2086" y="644"/>
                  </a:lnTo>
                  <a:lnTo>
                    <a:pt x="2086" y="644"/>
                  </a:lnTo>
                  <a:lnTo>
                    <a:pt x="2084" y="640"/>
                  </a:lnTo>
                  <a:lnTo>
                    <a:pt x="2084" y="640"/>
                  </a:lnTo>
                  <a:lnTo>
                    <a:pt x="2084" y="638"/>
                  </a:lnTo>
                  <a:lnTo>
                    <a:pt x="2084" y="638"/>
                  </a:lnTo>
                  <a:lnTo>
                    <a:pt x="2082" y="636"/>
                  </a:lnTo>
                  <a:lnTo>
                    <a:pt x="2082" y="636"/>
                  </a:lnTo>
                  <a:lnTo>
                    <a:pt x="2078" y="632"/>
                  </a:lnTo>
                  <a:lnTo>
                    <a:pt x="2078" y="632"/>
                  </a:lnTo>
                  <a:lnTo>
                    <a:pt x="2076" y="632"/>
                  </a:lnTo>
                  <a:lnTo>
                    <a:pt x="2076" y="632"/>
                  </a:lnTo>
                  <a:lnTo>
                    <a:pt x="2076" y="630"/>
                  </a:lnTo>
                  <a:lnTo>
                    <a:pt x="2076" y="630"/>
                  </a:lnTo>
                  <a:lnTo>
                    <a:pt x="2076" y="626"/>
                  </a:lnTo>
                  <a:lnTo>
                    <a:pt x="2076" y="626"/>
                  </a:lnTo>
                  <a:lnTo>
                    <a:pt x="2072" y="622"/>
                  </a:lnTo>
                  <a:lnTo>
                    <a:pt x="2072" y="622"/>
                  </a:lnTo>
                  <a:lnTo>
                    <a:pt x="2072" y="622"/>
                  </a:lnTo>
                  <a:lnTo>
                    <a:pt x="2072" y="622"/>
                  </a:lnTo>
                  <a:lnTo>
                    <a:pt x="2068" y="618"/>
                  </a:lnTo>
                  <a:lnTo>
                    <a:pt x="2068" y="618"/>
                  </a:lnTo>
                  <a:lnTo>
                    <a:pt x="2068" y="616"/>
                  </a:lnTo>
                  <a:lnTo>
                    <a:pt x="2068" y="616"/>
                  </a:lnTo>
                  <a:lnTo>
                    <a:pt x="2066" y="616"/>
                  </a:lnTo>
                  <a:lnTo>
                    <a:pt x="2066" y="616"/>
                  </a:lnTo>
                  <a:lnTo>
                    <a:pt x="2066" y="610"/>
                  </a:lnTo>
                  <a:lnTo>
                    <a:pt x="2066" y="610"/>
                  </a:lnTo>
                  <a:lnTo>
                    <a:pt x="2062" y="608"/>
                  </a:lnTo>
                  <a:lnTo>
                    <a:pt x="2062" y="608"/>
                  </a:lnTo>
                  <a:lnTo>
                    <a:pt x="2060" y="608"/>
                  </a:lnTo>
                  <a:lnTo>
                    <a:pt x="2060" y="608"/>
                  </a:lnTo>
                  <a:lnTo>
                    <a:pt x="2060" y="606"/>
                  </a:lnTo>
                  <a:lnTo>
                    <a:pt x="2060" y="606"/>
                  </a:lnTo>
                  <a:lnTo>
                    <a:pt x="2058" y="602"/>
                  </a:lnTo>
                  <a:lnTo>
                    <a:pt x="2056" y="600"/>
                  </a:lnTo>
                  <a:lnTo>
                    <a:pt x="2056" y="600"/>
                  </a:lnTo>
                  <a:lnTo>
                    <a:pt x="2054" y="598"/>
                  </a:lnTo>
                  <a:lnTo>
                    <a:pt x="2054" y="598"/>
                  </a:lnTo>
                  <a:lnTo>
                    <a:pt x="2050" y="596"/>
                  </a:lnTo>
                  <a:lnTo>
                    <a:pt x="2050" y="596"/>
                  </a:lnTo>
                  <a:lnTo>
                    <a:pt x="2048" y="594"/>
                  </a:lnTo>
                  <a:lnTo>
                    <a:pt x="2048" y="594"/>
                  </a:lnTo>
                  <a:lnTo>
                    <a:pt x="2048" y="594"/>
                  </a:lnTo>
                  <a:lnTo>
                    <a:pt x="2048" y="594"/>
                  </a:lnTo>
                  <a:lnTo>
                    <a:pt x="2046" y="590"/>
                  </a:lnTo>
                  <a:lnTo>
                    <a:pt x="2046" y="590"/>
                  </a:lnTo>
                  <a:lnTo>
                    <a:pt x="2042" y="586"/>
                  </a:lnTo>
                  <a:lnTo>
                    <a:pt x="2042" y="586"/>
                  </a:lnTo>
                  <a:lnTo>
                    <a:pt x="2040" y="584"/>
                  </a:lnTo>
                  <a:lnTo>
                    <a:pt x="2040" y="584"/>
                  </a:lnTo>
                  <a:lnTo>
                    <a:pt x="2040" y="582"/>
                  </a:lnTo>
                  <a:lnTo>
                    <a:pt x="2040" y="582"/>
                  </a:lnTo>
                  <a:lnTo>
                    <a:pt x="2038" y="580"/>
                  </a:lnTo>
                  <a:lnTo>
                    <a:pt x="2038" y="580"/>
                  </a:lnTo>
                  <a:lnTo>
                    <a:pt x="2038" y="580"/>
                  </a:lnTo>
                  <a:lnTo>
                    <a:pt x="2038" y="580"/>
                  </a:lnTo>
                  <a:lnTo>
                    <a:pt x="2036" y="576"/>
                  </a:lnTo>
                  <a:lnTo>
                    <a:pt x="2036" y="576"/>
                  </a:lnTo>
                  <a:lnTo>
                    <a:pt x="2034" y="574"/>
                  </a:lnTo>
                  <a:lnTo>
                    <a:pt x="2034" y="574"/>
                  </a:lnTo>
                  <a:lnTo>
                    <a:pt x="2034" y="572"/>
                  </a:lnTo>
                  <a:lnTo>
                    <a:pt x="2034" y="572"/>
                  </a:lnTo>
                  <a:lnTo>
                    <a:pt x="2032" y="568"/>
                  </a:lnTo>
                  <a:lnTo>
                    <a:pt x="2032" y="568"/>
                  </a:lnTo>
                  <a:lnTo>
                    <a:pt x="2032" y="566"/>
                  </a:lnTo>
                  <a:lnTo>
                    <a:pt x="2032" y="566"/>
                  </a:lnTo>
                  <a:lnTo>
                    <a:pt x="2030" y="562"/>
                  </a:lnTo>
                  <a:lnTo>
                    <a:pt x="2030" y="562"/>
                  </a:lnTo>
                  <a:lnTo>
                    <a:pt x="2026" y="560"/>
                  </a:lnTo>
                  <a:lnTo>
                    <a:pt x="2024" y="558"/>
                  </a:lnTo>
                  <a:lnTo>
                    <a:pt x="2024" y="558"/>
                  </a:lnTo>
                  <a:lnTo>
                    <a:pt x="2020" y="556"/>
                  </a:lnTo>
                  <a:lnTo>
                    <a:pt x="2020" y="556"/>
                  </a:lnTo>
                  <a:lnTo>
                    <a:pt x="2018" y="554"/>
                  </a:lnTo>
                  <a:lnTo>
                    <a:pt x="2016" y="552"/>
                  </a:lnTo>
                  <a:lnTo>
                    <a:pt x="2016" y="552"/>
                  </a:lnTo>
                  <a:lnTo>
                    <a:pt x="2016" y="550"/>
                  </a:lnTo>
                  <a:lnTo>
                    <a:pt x="2016" y="550"/>
                  </a:lnTo>
                  <a:lnTo>
                    <a:pt x="2014" y="548"/>
                  </a:lnTo>
                  <a:lnTo>
                    <a:pt x="2014" y="548"/>
                  </a:lnTo>
                  <a:lnTo>
                    <a:pt x="2012" y="546"/>
                  </a:lnTo>
                  <a:lnTo>
                    <a:pt x="2012" y="546"/>
                  </a:lnTo>
                  <a:lnTo>
                    <a:pt x="2010" y="544"/>
                  </a:lnTo>
                  <a:lnTo>
                    <a:pt x="2010" y="544"/>
                  </a:lnTo>
                  <a:lnTo>
                    <a:pt x="2010" y="542"/>
                  </a:lnTo>
                  <a:lnTo>
                    <a:pt x="2010" y="542"/>
                  </a:lnTo>
                  <a:lnTo>
                    <a:pt x="2008" y="538"/>
                  </a:lnTo>
                  <a:lnTo>
                    <a:pt x="2008" y="538"/>
                  </a:lnTo>
                  <a:lnTo>
                    <a:pt x="2006" y="536"/>
                  </a:lnTo>
                  <a:lnTo>
                    <a:pt x="2006" y="536"/>
                  </a:lnTo>
                  <a:lnTo>
                    <a:pt x="2006" y="534"/>
                  </a:lnTo>
                  <a:lnTo>
                    <a:pt x="2006" y="534"/>
                  </a:lnTo>
                  <a:lnTo>
                    <a:pt x="2004" y="532"/>
                  </a:lnTo>
                  <a:lnTo>
                    <a:pt x="2004" y="532"/>
                  </a:lnTo>
                  <a:lnTo>
                    <a:pt x="2004" y="528"/>
                  </a:lnTo>
                  <a:lnTo>
                    <a:pt x="2002" y="526"/>
                  </a:lnTo>
                  <a:lnTo>
                    <a:pt x="2002" y="526"/>
                  </a:lnTo>
                  <a:lnTo>
                    <a:pt x="2000" y="524"/>
                  </a:lnTo>
                  <a:lnTo>
                    <a:pt x="2000" y="524"/>
                  </a:lnTo>
                  <a:lnTo>
                    <a:pt x="1996" y="518"/>
                  </a:lnTo>
                  <a:lnTo>
                    <a:pt x="1996" y="518"/>
                  </a:lnTo>
                  <a:lnTo>
                    <a:pt x="1996" y="516"/>
                  </a:lnTo>
                  <a:lnTo>
                    <a:pt x="1996" y="516"/>
                  </a:lnTo>
                  <a:lnTo>
                    <a:pt x="1992" y="514"/>
                  </a:lnTo>
                  <a:lnTo>
                    <a:pt x="1992" y="514"/>
                  </a:lnTo>
                  <a:lnTo>
                    <a:pt x="1990" y="512"/>
                  </a:lnTo>
                  <a:lnTo>
                    <a:pt x="1990" y="512"/>
                  </a:lnTo>
                  <a:lnTo>
                    <a:pt x="1988" y="512"/>
                  </a:lnTo>
                  <a:lnTo>
                    <a:pt x="1988" y="510"/>
                  </a:lnTo>
                  <a:lnTo>
                    <a:pt x="1988" y="510"/>
                  </a:lnTo>
                  <a:lnTo>
                    <a:pt x="1986" y="506"/>
                  </a:lnTo>
                  <a:lnTo>
                    <a:pt x="1984" y="504"/>
                  </a:lnTo>
                  <a:lnTo>
                    <a:pt x="1984" y="504"/>
                  </a:lnTo>
                  <a:lnTo>
                    <a:pt x="1984" y="502"/>
                  </a:lnTo>
                  <a:lnTo>
                    <a:pt x="1984" y="502"/>
                  </a:lnTo>
                  <a:lnTo>
                    <a:pt x="1982" y="500"/>
                  </a:lnTo>
                  <a:lnTo>
                    <a:pt x="1982" y="500"/>
                  </a:lnTo>
                  <a:lnTo>
                    <a:pt x="1982" y="496"/>
                  </a:lnTo>
                  <a:lnTo>
                    <a:pt x="1982" y="496"/>
                  </a:lnTo>
                  <a:lnTo>
                    <a:pt x="1980" y="494"/>
                  </a:lnTo>
                  <a:lnTo>
                    <a:pt x="1980" y="494"/>
                  </a:lnTo>
                  <a:lnTo>
                    <a:pt x="1978" y="490"/>
                  </a:lnTo>
                  <a:lnTo>
                    <a:pt x="1978" y="490"/>
                  </a:lnTo>
                  <a:lnTo>
                    <a:pt x="1974" y="488"/>
                  </a:lnTo>
                  <a:lnTo>
                    <a:pt x="1974" y="488"/>
                  </a:lnTo>
                  <a:lnTo>
                    <a:pt x="1972" y="488"/>
                  </a:lnTo>
                  <a:lnTo>
                    <a:pt x="1972" y="488"/>
                  </a:lnTo>
                  <a:lnTo>
                    <a:pt x="1972" y="486"/>
                  </a:lnTo>
                  <a:lnTo>
                    <a:pt x="1972" y="486"/>
                  </a:lnTo>
                  <a:lnTo>
                    <a:pt x="1972" y="482"/>
                  </a:lnTo>
                  <a:lnTo>
                    <a:pt x="1972" y="482"/>
                  </a:lnTo>
                  <a:lnTo>
                    <a:pt x="1968" y="480"/>
                  </a:lnTo>
                  <a:lnTo>
                    <a:pt x="1968" y="480"/>
                  </a:lnTo>
                  <a:lnTo>
                    <a:pt x="1968" y="478"/>
                  </a:lnTo>
                  <a:lnTo>
                    <a:pt x="1968" y="478"/>
                  </a:lnTo>
                  <a:lnTo>
                    <a:pt x="1962" y="474"/>
                  </a:lnTo>
                  <a:lnTo>
                    <a:pt x="1962" y="474"/>
                  </a:lnTo>
                  <a:lnTo>
                    <a:pt x="1962" y="474"/>
                  </a:lnTo>
                  <a:lnTo>
                    <a:pt x="1960" y="470"/>
                  </a:lnTo>
                  <a:lnTo>
                    <a:pt x="1958" y="470"/>
                  </a:lnTo>
                  <a:lnTo>
                    <a:pt x="1958" y="470"/>
                  </a:lnTo>
                  <a:lnTo>
                    <a:pt x="1958" y="466"/>
                  </a:lnTo>
                  <a:lnTo>
                    <a:pt x="1958" y="466"/>
                  </a:lnTo>
                  <a:lnTo>
                    <a:pt x="1956" y="464"/>
                  </a:lnTo>
                  <a:lnTo>
                    <a:pt x="1956" y="464"/>
                  </a:lnTo>
                  <a:lnTo>
                    <a:pt x="1954" y="462"/>
                  </a:lnTo>
                  <a:lnTo>
                    <a:pt x="1954" y="462"/>
                  </a:lnTo>
                  <a:lnTo>
                    <a:pt x="1952" y="460"/>
                  </a:lnTo>
                  <a:lnTo>
                    <a:pt x="1952" y="460"/>
                  </a:lnTo>
                  <a:lnTo>
                    <a:pt x="1950" y="456"/>
                  </a:lnTo>
                  <a:lnTo>
                    <a:pt x="1950" y="456"/>
                  </a:lnTo>
                  <a:lnTo>
                    <a:pt x="1950" y="454"/>
                  </a:lnTo>
                  <a:lnTo>
                    <a:pt x="1950" y="454"/>
                  </a:lnTo>
                  <a:lnTo>
                    <a:pt x="1946" y="450"/>
                  </a:lnTo>
                  <a:lnTo>
                    <a:pt x="1946" y="450"/>
                  </a:lnTo>
                  <a:lnTo>
                    <a:pt x="1946" y="448"/>
                  </a:lnTo>
                  <a:lnTo>
                    <a:pt x="1946" y="448"/>
                  </a:lnTo>
                  <a:lnTo>
                    <a:pt x="1944" y="446"/>
                  </a:lnTo>
                  <a:lnTo>
                    <a:pt x="1944" y="446"/>
                  </a:lnTo>
                  <a:lnTo>
                    <a:pt x="1942" y="444"/>
                  </a:lnTo>
                  <a:lnTo>
                    <a:pt x="1942" y="444"/>
                  </a:lnTo>
                  <a:lnTo>
                    <a:pt x="1942" y="442"/>
                  </a:lnTo>
                  <a:lnTo>
                    <a:pt x="1942" y="442"/>
                  </a:lnTo>
                  <a:lnTo>
                    <a:pt x="1940" y="440"/>
                  </a:lnTo>
                  <a:lnTo>
                    <a:pt x="1940" y="440"/>
                  </a:lnTo>
                  <a:lnTo>
                    <a:pt x="1938" y="438"/>
                  </a:lnTo>
                  <a:lnTo>
                    <a:pt x="1938" y="438"/>
                  </a:lnTo>
                  <a:lnTo>
                    <a:pt x="1936" y="436"/>
                  </a:lnTo>
                  <a:lnTo>
                    <a:pt x="1936" y="436"/>
                  </a:lnTo>
                  <a:lnTo>
                    <a:pt x="1936" y="432"/>
                  </a:lnTo>
                  <a:lnTo>
                    <a:pt x="1936" y="432"/>
                  </a:lnTo>
                  <a:lnTo>
                    <a:pt x="1934" y="430"/>
                  </a:lnTo>
                  <a:lnTo>
                    <a:pt x="1930" y="426"/>
                  </a:lnTo>
                  <a:lnTo>
                    <a:pt x="1930" y="426"/>
                  </a:lnTo>
                  <a:lnTo>
                    <a:pt x="1928" y="424"/>
                  </a:lnTo>
                  <a:lnTo>
                    <a:pt x="1928" y="424"/>
                  </a:lnTo>
                  <a:lnTo>
                    <a:pt x="1926" y="422"/>
                  </a:lnTo>
                  <a:lnTo>
                    <a:pt x="1926" y="422"/>
                  </a:lnTo>
                  <a:lnTo>
                    <a:pt x="1926" y="420"/>
                  </a:lnTo>
                  <a:lnTo>
                    <a:pt x="1926" y="420"/>
                  </a:lnTo>
                  <a:lnTo>
                    <a:pt x="1924" y="416"/>
                  </a:lnTo>
                  <a:lnTo>
                    <a:pt x="1924" y="416"/>
                  </a:lnTo>
                  <a:lnTo>
                    <a:pt x="1924" y="412"/>
                  </a:lnTo>
                  <a:lnTo>
                    <a:pt x="1924" y="412"/>
                  </a:lnTo>
                  <a:lnTo>
                    <a:pt x="1920" y="408"/>
                  </a:lnTo>
                  <a:lnTo>
                    <a:pt x="1918" y="406"/>
                  </a:lnTo>
                  <a:lnTo>
                    <a:pt x="1918" y="406"/>
                  </a:lnTo>
                  <a:lnTo>
                    <a:pt x="1916" y="404"/>
                  </a:lnTo>
                  <a:lnTo>
                    <a:pt x="1916" y="404"/>
                  </a:lnTo>
                  <a:lnTo>
                    <a:pt x="1914" y="404"/>
                  </a:lnTo>
                  <a:lnTo>
                    <a:pt x="1914" y="404"/>
                  </a:lnTo>
                  <a:lnTo>
                    <a:pt x="1912" y="402"/>
                  </a:lnTo>
                  <a:lnTo>
                    <a:pt x="1912" y="402"/>
                  </a:lnTo>
                  <a:lnTo>
                    <a:pt x="1910" y="398"/>
                  </a:lnTo>
                  <a:lnTo>
                    <a:pt x="1910" y="398"/>
                  </a:lnTo>
                  <a:lnTo>
                    <a:pt x="1908" y="394"/>
                  </a:lnTo>
                  <a:lnTo>
                    <a:pt x="1908" y="394"/>
                  </a:lnTo>
                  <a:lnTo>
                    <a:pt x="1906" y="392"/>
                  </a:lnTo>
                  <a:lnTo>
                    <a:pt x="1906" y="392"/>
                  </a:lnTo>
                  <a:lnTo>
                    <a:pt x="1904" y="390"/>
                  </a:lnTo>
                  <a:lnTo>
                    <a:pt x="1904" y="390"/>
                  </a:lnTo>
                  <a:lnTo>
                    <a:pt x="1902" y="388"/>
                  </a:lnTo>
                  <a:lnTo>
                    <a:pt x="1902" y="388"/>
                  </a:lnTo>
                  <a:lnTo>
                    <a:pt x="1900" y="386"/>
                  </a:lnTo>
                  <a:lnTo>
                    <a:pt x="1900" y="386"/>
                  </a:lnTo>
                  <a:lnTo>
                    <a:pt x="1898" y="382"/>
                  </a:lnTo>
                  <a:lnTo>
                    <a:pt x="1896" y="380"/>
                  </a:lnTo>
                  <a:lnTo>
                    <a:pt x="1896" y="380"/>
                  </a:lnTo>
                  <a:lnTo>
                    <a:pt x="1896" y="378"/>
                  </a:lnTo>
                  <a:lnTo>
                    <a:pt x="1894" y="376"/>
                  </a:lnTo>
                  <a:lnTo>
                    <a:pt x="1894" y="376"/>
                  </a:lnTo>
                  <a:lnTo>
                    <a:pt x="1892" y="370"/>
                  </a:lnTo>
                  <a:lnTo>
                    <a:pt x="1892" y="368"/>
                  </a:lnTo>
                  <a:lnTo>
                    <a:pt x="1892" y="368"/>
                  </a:lnTo>
                  <a:lnTo>
                    <a:pt x="1888" y="364"/>
                  </a:lnTo>
                  <a:lnTo>
                    <a:pt x="1888" y="364"/>
                  </a:lnTo>
                  <a:lnTo>
                    <a:pt x="1886" y="362"/>
                  </a:lnTo>
                  <a:lnTo>
                    <a:pt x="1886" y="362"/>
                  </a:lnTo>
                  <a:lnTo>
                    <a:pt x="1884" y="360"/>
                  </a:lnTo>
                  <a:lnTo>
                    <a:pt x="1884" y="360"/>
                  </a:lnTo>
                  <a:lnTo>
                    <a:pt x="1878" y="354"/>
                  </a:lnTo>
                  <a:lnTo>
                    <a:pt x="1878" y="354"/>
                  </a:lnTo>
                  <a:lnTo>
                    <a:pt x="1876" y="348"/>
                  </a:lnTo>
                  <a:lnTo>
                    <a:pt x="1876" y="348"/>
                  </a:lnTo>
                  <a:lnTo>
                    <a:pt x="1874" y="342"/>
                  </a:lnTo>
                  <a:lnTo>
                    <a:pt x="1874" y="342"/>
                  </a:lnTo>
                  <a:lnTo>
                    <a:pt x="1872" y="338"/>
                  </a:lnTo>
                  <a:lnTo>
                    <a:pt x="1868" y="336"/>
                  </a:lnTo>
                  <a:lnTo>
                    <a:pt x="1868" y="336"/>
                  </a:lnTo>
                  <a:lnTo>
                    <a:pt x="1868" y="334"/>
                  </a:lnTo>
                  <a:lnTo>
                    <a:pt x="1868" y="334"/>
                  </a:lnTo>
                  <a:lnTo>
                    <a:pt x="1866" y="332"/>
                  </a:lnTo>
                  <a:lnTo>
                    <a:pt x="1866" y="332"/>
                  </a:lnTo>
                  <a:lnTo>
                    <a:pt x="1862" y="328"/>
                  </a:lnTo>
                  <a:lnTo>
                    <a:pt x="1862" y="328"/>
                  </a:lnTo>
                  <a:lnTo>
                    <a:pt x="1860" y="326"/>
                  </a:lnTo>
                  <a:lnTo>
                    <a:pt x="1860" y="326"/>
                  </a:lnTo>
                  <a:lnTo>
                    <a:pt x="1858" y="324"/>
                  </a:lnTo>
                  <a:lnTo>
                    <a:pt x="1858" y="324"/>
                  </a:lnTo>
                  <a:lnTo>
                    <a:pt x="1858" y="324"/>
                  </a:lnTo>
                  <a:lnTo>
                    <a:pt x="1854" y="320"/>
                  </a:lnTo>
                  <a:lnTo>
                    <a:pt x="1854" y="320"/>
                  </a:lnTo>
                  <a:lnTo>
                    <a:pt x="1854" y="318"/>
                  </a:lnTo>
                  <a:lnTo>
                    <a:pt x="1854" y="318"/>
                  </a:lnTo>
                  <a:lnTo>
                    <a:pt x="1852" y="316"/>
                  </a:lnTo>
                  <a:lnTo>
                    <a:pt x="1852" y="316"/>
                  </a:lnTo>
                  <a:lnTo>
                    <a:pt x="1850" y="312"/>
                  </a:lnTo>
                  <a:lnTo>
                    <a:pt x="1850" y="312"/>
                  </a:lnTo>
                  <a:lnTo>
                    <a:pt x="1848" y="312"/>
                  </a:lnTo>
                  <a:lnTo>
                    <a:pt x="1848" y="312"/>
                  </a:lnTo>
                  <a:lnTo>
                    <a:pt x="1848" y="310"/>
                  </a:lnTo>
                  <a:lnTo>
                    <a:pt x="1848" y="310"/>
                  </a:lnTo>
                  <a:lnTo>
                    <a:pt x="1846" y="306"/>
                  </a:lnTo>
                  <a:lnTo>
                    <a:pt x="1846" y="306"/>
                  </a:lnTo>
                  <a:lnTo>
                    <a:pt x="1844" y="302"/>
                  </a:lnTo>
                  <a:lnTo>
                    <a:pt x="1844" y="302"/>
                  </a:lnTo>
                  <a:lnTo>
                    <a:pt x="1842" y="300"/>
                  </a:lnTo>
                  <a:lnTo>
                    <a:pt x="1842" y="300"/>
                  </a:lnTo>
                  <a:lnTo>
                    <a:pt x="1838" y="296"/>
                  </a:lnTo>
                  <a:lnTo>
                    <a:pt x="1838" y="296"/>
                  </a:lnTo>
                  <a:lnTo>
                    <a:pt x="1836" y="296"/>
                  </a:lnTo>
                  <a:lnTo>
                    <a:pt x="1836" y="296"/>
                  </a:lnTo>
                  <a:lnTo>
                    <a:pt x="1834" y="294"/>
                  </a:lnTo>
                  <a:lnTo>
                    <a:pt x="1834" y="294"/>
                  </a:lnTo>
                  <a:lnTo>
                    <a:pt x="1832" y="290"/>
                  </a:lnTo>
                  <a:lnTo>
                    <a:pt x="1832" y="290"/>
                  </a:lnTo>
                  <a:lnTo>
                    <a:pt x="1830" y="286"/>
                  </a:lnTo>
                  <a:lnTo>
                    <a:pt x="1830" y="286"/>
                  </a:lnTo>
                  <a:lnTo>
                    <a:pt x="1828" y="284"/>
                  </a:lnTo>
                  <a:lnTo>
                    <a:pt x="1828" y="284"/>
                  </a:lnTo>
                  <a:lnTo>
                    <a:pt x="1828" y="282"/>
                  </a:lnTo>
                  <a:lnTo>
                    <a:pt x="1828" y="282"/>
                  </a:lnTo>
                  <a:lnTo>
                    <a:pt x="1826" y="280"/>
                  </a:lnTo>
                  <a:lnTo>
                    <a:pt x="1826" y="280"/>
                  </a:lnTo>
                  <a:lnTo>
                    <a:pt x="1826" y="276"/>
                  </a:lnTo>
                  <a:lnTo>
                    <a:pt x="1826" y="276"/>
                  </a:lnTo>
                  <a:lnTo>
                    <a:pt x="1824" y="274"/>
                  </a:lnTo>
                  <a:lnTo>
                    <a:pt x="1824" y="274"/>
                  </a:lnTo>
                  <a:lnTo>
                    <a:pt x="1820" y="268"/>
                  </a:lnTo>
                  <a:lnTo>
                    <a:pt x="1820" y="268"/>
                  </a:lnTo>
                  <a:lnTo>
                    <a:pt x="1816" y="264"/>
                  </a:lnTo>
                  <a:lnTo>
                    <a:pt x="1816" y="264"/>
                  </a:lnTo>
                  <a:lnTo>
                    <a:pt x="1816" y="262"/>
                  </a:lnTo>
                  <a:lnTo>
                    <a:pt x="1816" y="262"/>
                  </a:lnTo>
                  <a:lnTo>
                    <a:pt x="1814" y="258"/>
                  </a:lnTo>
                  <a:lnTo>
                    <a:pt x="1814" y="258"/>
                  </a:lnTo>
                  <a:lnTo>
                    <a:pt x="1810" y="256"/>
                  </a:lnTo>
                  <a:lnTo>
                    <a:pt x="1810" y="256"/>
                  </a:lnTo>
                  <a:lnTo>
                    <a:pt x="1808" y="256"/>
                  </a:lnTo>
                  <a:lnTo>
                    <a:pt x="1808" y="256"/>
                  </a:lnTo>
                  <a:lnTo>
                    <a:pt x="1806" y="252"/>
                  </a:lnTo>
                  <a:lnTo>
                    <a:pt x="1806" y="252"/>
                  </a:lnTo>
                  <a:lnTo>
                    <a:pt x="1806" y="250"/>
                  </a:lnTo>
                  <a:lnTo>
                    <a:pt x="1806" y="250"/>
                  </a:lnTo>
                  <a:lnTo>
                    <a:pt x="1806" y="248"/>
                  </a:lnTo>
                  <a:lnTo>
                    <a:pt x="1806" y="248"/>
                  </a:lnTo>
                  <a:lnTo>
                    <a:pt x="1804" y="246"/>
                  </a:lnTo>
                  <a:lnTo>
                    <a:pt x="1804" y="246"/>
                  </a:lnTo>
                  <a:lnTo>
                    <a:pt x="1804" y="244"/>
                  </a:lnTo>
                  <a:lnTo>
                    <a:pt x="1802" y="242"/>
                  </a:lnTo>
                  <a:lnTo>
                    <a:pt x="1802" y="242"/>
                  </a:lnTo>
                  <a:lnTo>
                    <a:pt x="1800" y="240"/>
                  </a:lnTo>
                  <a:lnTo>
                    <a:pt x="1800" y="240"/>
                  </a:lnTo>
                  <a:lnTo>
                    <a:pt x="1800" y="240"/>
                  </a:lnTo>
                  <a:lnTo>
                    <a:pt x="1798" y="236"/>
                  </a:lnTo>
                  <a:lnTo>
                    <a:pt x="1798" y="236"/>
                  </a:lnTo>
                  <a:lnTo>
                    <a:pt x="1796" y="234"/>
                  </a:lnTo>
                  <a:lnTo>
                    <a:pt x="1796" y="234"/>
                  </a:lnTo>
                  <a:lnTo>
                    <a:pt x="1794" y="230"/>
                  </a:lnTo>
                  <a:lnTo>
                    <a:pt x="1794" y="230"/>
                  </a:lnTo>
                  <a:lnTo>
                    <a:pt x="1792" y="226"/>
                  </a:lnTo>
                  <a:lnTo>
                    <a:pt x="1792" y="226"/>
                  </a:lnTo>
                  <a:lnTo>
                    <a:pt x="1790" y="226"/>
                  </a:lnTo>
                  <a:lnTo>
                    <a:pt x="1790" y="226"/>
                  </a:lnTo>
                  <a:lnTo>
                    <a:pt x="1788" y="224"/>
                  </a:lnTo>
                  <a:lnTo>
                    <a:pt x="1788" y="224"/>
                  </a:lnTo>
                  <a:lnTo>
                    <a:pt x="1786" y="220"/>
                  </a:lnTo>
                  <a:lnTo>
                    <a:pt x="1786" y="220"/>
                  </a:lnTo>
                  <a:lnTo>
                    <a:pt x="1784" y="218"/>
                  </a:lnTo>
                  <a:lnTo>
                    <a:pt x="1784" y="218"/>
                  </a:lnTo>
                  <a:lnTo>
                    <a:pt x="1782" y="216"/>
                  </a:lnTo>
                  <a:lnTo>
                    <a:pt x="1782" y="216"/>
                  </a:lnTo>
                  <a:lnTo>
                    <a:pt x="1782" y="214"/>
                  </a:lnTo>
                  <a:lnTo>
                    <a:pt x="1782" y="214"/>
                  </a:lnTo>
                  <a:lnTo>
                    <a:pt x="1780" y="210"/>
                  </a:lnTo>
                  <a:lnTo>
                    <a:pt x="1780" y="210"/>
                  </a:lnTo>
                  <a:lnTo>
                    <a:pt x="1776" y="206"/>
                  </a:lnTo>
                  <a:lnTo>
                    <a:pt x="1776" y="206"/>
                  </a:lnTo>
                  <a:lnTo>
                    <a:pt x="1774" y="204"/>
                  </a:lnTo>
                  <a:lnTo>
                    <a:pt x="1774" y="204"/>
                  </a:lnTo>
                  <a:lnTo>
                    <a:pt x="1772" y="202"/>
                  </a:lnTo>
                  <a:lnTo>
                    <a:pt x="1772" y="202"/>
                  </a:lnTo>
                  <a:lnTo>
                    <a:pt x="1772" y="200"/>
                  </a:lnTo>
                  <a:lnTo>
                    <a:pt x="1772" y="200"/>
                  </a:lnTo>
                  <a:lnTo>
                    <a:pt x="1772" y="196"/>
                  </a:lnTo>
                  <a:lnTo>
                    <a:pt x="1772" y="196"/>
                  </a:lnTo>
                  <a:lnTo>
                    <a:pt x="1770" y="194"/>
                  </a:lnTo>
                  <a:lnTo>
                    <a:pt x="1770" y="194"/>
                  </a:lnTo>
                  <a:lnTo>
                    <a:pt x="1768" y="190"/>
                  </a:lnTo>
                  <a:lnTo>
                    <a:pt x="1768" y="190"/>
                  </a:lnTo>
                  <a:lnTo>
                    <a:pt x="1766" y="188"/>
                  </a:lnTo>
                  <a:lnTo>
                    <a:pt x="1766" y="188"/>
                  </a:lnTo>
                  <a:lnTo>
                    <a:pt x="1764" y="186"/>
                  </a:lnTo>
                  <a:lnTo>
                    <a:pt x="1764" y="186"/>
                  </a:lnTo>
                  <a:lnTo>
                    <a:pt x="1762" y="184"/>
                  </a:lnTo>
                  <a:lnTo>
                    <a:pt x="1762" y="184"/>
                  </a:lnTo>
                  <a:lnTo>
                    <a:pt x="1760" y="182"/>
                  </a:lnTo>
                  <a:lnTo>
                    <a:pt x="1760" y="182"/>
                  </a:lnTo>
                  <a:lnTo>
                    <a:pt x="1760" y="180"/>
                  </a:lnTo>
                  <a:lnTo>
                    <a:pt x="1760" y="180"/>
                  </a:lnTo>
                  <a:lnTo>
                    <a:pt x="1758" y="176"/>
                  </a:lnTo>
                  <a:lnTo>
                    <a:pt x="1758" y="176"/>
                  </a:lnTo>
                  <a:lnTo>
                    <a:pt x="1754" y="174"/>
                  </a:lnTo>
                  <a:lnTo>
                    <a:pt x="1754" y="174"/>
                  </a:lnTo>
                  <a:lnTo>
                    <a:pt x="1752" y="172"/>
                  </a:lnTo>
                  <a:lnTo>
                    <a:pt x="1752" y="172"/>
                  </a:lnTo>
                  <a:lnTo>
                    <a:pt x="1752" y="170"/>
                  </a:lnTo>
                  <a:lnTo>
                    <a:pt x="1752" y="170"/>
                  </a:lnTo>
                  <a:lnTo>
                    <a:pt x="1750" y="168"/>
                  </a:lnTo>
                  <a:lnTo>
                    <a:pt x="1750" y="168"/>
                  </a:lnTo>
                  <a:lnTo>
                    <a:pt x="1746" y="166"/>
                  </a:lnTo>
                  <a:lnTo>
                    <a:pt x="1746" y="166"/>
                  </a:lnTo>
                  <a:lnTo>
                    <a:pt x="1744" y="164"/>
                  </a:lnTo>
                  <a:lnTo>
                    <a:pt x="1744" y="164"/>
                  </a:lnTo>
                  <a:lnTo>
                    <a:pt x="1744" y="162"/>
                  </a:lnTo>
                  <a:lnTo>
                    <a:pt x="1744" y="162"/>
                  </a:lnTo>
                  <a:lnTo>
                    <a:pt x="1742" y="160"/>
                  </a:lnTo>
                  <a:lnTo>
                    <a:pt x="1742" y="160"/>
                  </a:lnTo>
                  <a:lnTo>
                    <a:pt x="1740" y="156"/>
                  </a:lnTo>
                  <a:lnTo>
                    <a:pt x="1740" y="156"/>
                  </a:lnTo>
                  <a:lnTo>
                    <a:pt x="1738" y="156"/>
                  </a:lnTo>
                  <a:lnTo>
                    <a:pt x="1738" y="156"/>
                  </a:lnTo>
                  <a:lnTo>
                    <a:pt x="1736" y="154"/>
                  </a:lnTo>
                  <a:lnTo>
                    <a:pt x="1736" y="154"/>
                  </a:lnTo>
                  <a:lnTo>
                    <a:pt x="1736" y="150"/>
                  </a:lnTo>
                  <a:lnTo>
                    <a:pt x="1736" y="150"/>
                  </a:lnTo>
                  <a:lnTo>
                    <a:pt x="1734" y="148"/>
                  </a:lnTo>
                  <a:lnTo>
                    <a:pt x="1734" y="148"/>
                  </a:lnTo>
                  <a:lnTo>
                    <a:pt x="1732" y="146"/>
                  </a:lnTo>
                  <a:lnTo>
                    <a:pt x="1732" y="146"/>
                  </a:lnTo>
                  <a:lnTo>
                    <a:pt x="1730" y="142"/>
                  </a:lnTo>
                  <a:lnTo>
                    <a:pt x="1730" y="142"/>
                  </a:lnTo>
                  <a:lnTo>
                    <a:pt x="1728" y="142"/>
                  </a:lnTo>
                  <a:lnTo>
                    <a:pt x="1728" y="142"/>
                  </a:lnTo>
                  <a:lnTo>
                    <a:pt x="1726" y="138"/>
                  </a:lnTo>
                  <a:lnTo>
                    <a:pt x="1726" y="138"/>
                  </a:lnTo>
                  <a:lnTo>
                    <a:pt x="1724" y="136"/>
                  </a:lnTo>
                  <a:lnTo>
                    <a:pt x="1724" y="136"/>
                  </a:lnTo>
                  <a:lnTo>
                    <a:pt x="1722" y="134"/>
                  </a:lnTo>
                  <a:lnTo>
                    <a:pt x="1722" y="134"/>
                  </a:lnTo>
                  <a:lnTo>
                    <a:pt x="1720" y="132"/>
                  </a:lnTo>
                  <a:lnTo>
                    <a:pt x="1720" y="132"/>
                  </a:lnTo>
                  <a:lnTo>
                    <a:pt x="1718" y="130"/>
                  </a:lnTo>
                  <a:lnTo>
                    <a:pt x="1718" y="130"/>
                  </a:lnTo>
                  <a:lnTo>
                    <a:pt x="1718" y="126"/>
                  </a:lnTo>
                  <a:lnTo>
                    <a:pt x="1718" y="126"/>
                  </a:lnTo>
                  <a:lnTo>
                    <a:pt x="1716" y="124"/>
                  </a:lnTo>
                  <a:lnTo>
                    <a:pt x="1716" y="124"/>
                  </a:lnTo>
                  <a:lnTo>
                    <a:pt x="1714" y="122"/>
                  </a:lnTo>
                  <a:lnTo>
                    <a:pt x="1714" y="122"/>
                  </a:lnTo>
                  <a:lnTo>
                    <a:pt x="1712" y="118"/>
                  </a:lnTo>
                  <a:lnTo>
                    <a:pt x="1712" y="118"/>
                  </a:lnTo>
                  <a:lnTo>
                    <a:pt x="1710" y="118"/>
                  </a:lnTo>
                  <a:lnTo>
                    <a:pt x="1710" y="118"/>
                  </a:lnTo>
                  <a:lnTo>
                    <a:pt x="1710" y="116"/>
                  </a:lnTo>
                  <a:lnTo>
                    <a:pt x="1710" y="116"/>
                  </a:lnTo>
                  <a:lnTo>
                    <a:pt x="1708" y="112"/>
                  </a:lnTo>
                  <a:lnTo>
                    <a:pt x="1708" y="112"/>
                  </a:lnTo>
                  <a:lnTo>
                    <a:pt x="1706" y="110"/>
                  </a:lnTo>
                  <a:lnTo>
                    <a:pt x="1706" y="110"/>
                  </a:lnTo>
                  <a:lnTo>
                    <a:pt x="1706" y="106"/>
                  </a:lnTo>
                  <a:lnTo>
                    <a:pt x="1706" y="106"/>
                  </a:lnTo>
                  <a:lnTo>
                    <a:pt x="1702" y="104"/>
                  </a:lnTo>
                  <a:lnTo>
                    <a:pt x="1702" y="104"/>
                  </a:lnTo>
                  <a:lnTo>
                    <a:pt x="1700" y="102"/>
                  </a:lnTo>
                  <a:lnTo>
                    <a:pt x="1700" y="102"/>
                  </a:lnTo>
                  <a:lnTo>
                    <a:pt x="1700" y="100"/>
                  </a:lnTo>
                  <a:lnTo>
                    <a:pt x="1700" y="100"/>
                  </a:lnTo>
                  <a:lnTo>
                    <a:pt x="1698" y="98"/>
                  </a:lnTo>
                  <a:lnTo>
                    <a:pt x="1698" y="98"/>
                  </a:lnTo>
                  <a:lnTo>
                    <a:pt x="1696" y="94"/>
                  </a:lnTo>
                  <a:lnTo>
                    <a:pt x="1696" y="94"/>
                  </a:lnTo>
                  <a:lnTo>
                    <a:pt x="1694" y="92"/>
                  </a:lnTo>
                  <a:lnTo>
                    <a:pt x="1694" y="92"/>
                  </a:lnTo>
                  <a:lnTo>
                    <a:pt x="1692" y="90"/>
                  </a:lnTo>
                  <a:lnTo>
                    <a:pt x="1690" y="88"/>
                  </a:lnTo>
                  <a:lnTo>
                    <a:pt x="1690" y="88"/>
                  </a:lnTo>
                  <a:lnTo>
                    <a:pt x="1688" y="86"/>
                  </a:lnTo>
                  <a:lnTo>
                    <a:pt x="1688" y="86"/>
                  </a:lnTo>
                  <a:lnTo>
                    <a:pt x="1686" y="84"/>
                  </a:lnTo>
                  <a:lnTo>
                    <a:pt x="1686" y="84"/>
                  </a:lnTo>
                  <a:lnTo>
                    <a:pt x="1684" y="82"/>
                  </a:lnTo>
                  <a:lnTo>
                    <a:pt x="1684" y="82"/>
                  </a:lnTo>
                  <a:lnTo>
                    <a:pt x="1682" y="80"/>
                  </a:lnTo>
                  <a:lnTo>
                    <a:pt x="1682" y="80"/>
                  </a:lnTo>
                  <a:lnTo>
                    <a:pt x="1682" y="78"/>
                  </a:lnTo>
                  <a:lnTo>
                    <a:pt x="1682" y="78"/>
                  </a:lnTo>
                  <a:lnTo>
                    <a:pt x="1680" y="74"/>
                  </a:lnTo>
                  <a:lnTo>
                    <a:pt x="1680" y="74"/>
                  </a:lnTo>
                  <a:lnTo>
                    <a:pt x="1676" y="72"/>
                  </a:lnTo>
                  <a:lnTo>
                    <a:pt x="1676" y="72"/>
                  </a:lnTo>
                  <a:lnTo>
                    <a:pt x="1674" y="70"/>
                  </a:lnTo>
                  <a:lnTo>
                    <a:pt x="1674" y="70"/>
                  </a:lnTo>
                  <a:lnTo>
                    <a:pt x="1674" y="68"/>
                  </a:lnTo>
                  <a:lnTo>
                    <a:pt x="1674" y="68"/>
                  </a:lnTo>
                  <a:lnTo>
                    <a:pt x="1672" y="66"/>
                  </a:lnTo>
                  <a:lnTo>
                    <a:pt x="1672" y="66"/>
                  </a:lnTo>
                  <a:lnTo>
                    <a:pt x="1670" y="64"/>
                  </a:lnTo>
                  <a:lnTo>
                    <a:pt x="1670" y="64"/>
                  </a:lnTo>
                  <a:lnTo>
                    <a:pt x="1668" y="62"/>
                  </a:lnTo>
                  <a:lnTo>
                    <a:pt x="1668" y="62"/>
                  </a:lnTo>
                  <a:lnTo>
                    <a:pt x="1666" y="60"/>
                  </a:lnTo>
                  <a:lnTo>
                    <a:pt x="1666" y="60"/>
                  </a:lnTo>
                  <a:lnTo>
                    <a:pt x="1664" y="56"/>
                  </a:lnTo>
                  <a:lnTo>
                    <a:pt x="1664" y="56"/>
                  </a:lnTo>
                  <a:lnTo>
                    <a:pt x="1664" y="54"/>
                  </a:lnTo>
                  <a:lnTo>
                    <a:pt x="1664" y="54"/>
                  </a:lnTo>
                  <a:lnTo>
                    <a:pt x="1662" y="52"/>
                  </a:lnTo>
                  <a:lnTo>
                    <a:pt x="1660" y="50"/>
                  </a:lnTo>
                  <a:lnTo>
                    <a:pt x="1660" y="50"/>
                  </a:lnTo>
                  <a:lnTo>
                    <a:pt x="1660" y="46"/>
                  </a:lnTo>
                  <a:lnTo>
                    <a:pt x="1660" y="46"/>
                  </a:lnTo>
                  <a:lnTo>
                    <a:pt x="1656" y="44"/>
                  </a:lnTo>
                  <a:lnTo>
                    <a:pt x="1656" y="44"/>
                  </a:lnTo>
                  <a:lnTo>
                    <a:pt x="1656" y="42"/>
                  </a:lnTo>
                  <a:lnTo>
                    <a:pt x="1656" y="42"/>
                  </a:lnTo>
                  <a:lnTo>
                    <a:pt x="1654" y="40"/>
                  </a:lnTo>
                  <a:lnTo>
                    <a:pt x="1654" y="40"/>
                  </a:lnTo>
                  <a:lnTo>
                    <a:pt x="1654" y="38"/>
                  </a:lnTo>
                  <a:lnTo>
                    <a:pt x="1654" y="38"/>
                  </a:lnTo>
                  <a:lnTo>
                    <a:pt x="1652" y="36"/>
                  </a:lnTo>
                  <a:lnTo>
                    <a:pt x="1652" y="36"/>
                  </a:lnTo>
                  <a:lnTo>
                    <a:pt x="1652" y="32"/>
                  </a:lnTo>
                  <a:lnTo>
                    <a:pt x="1652" y="32"/>
                  </a:lnTo>
                  <a:lnTo>
                    <a:pt x="1650" y="28"/>
                  </a:lnTo>
                  <a:lnTo>
                    <a:pt x="1650" y="28"/>
                  </a:lnTo>
                  <a:lnTo>
                    <a:pt x="1648" y="26"/>
                  </a:lnTo>
                  <a:lnTo>
                    <a:pt x="1648" y="26"/>
                  </a:lnTo>
                  <a:lnTo>
                    <a:pt x="1646" y="24"/>
                  </a:lnTo>
                  <a:lnTo>
                    <a:pt x="1646" y="24"/>
                  </a:lnTo>
                  <a:lnTo>
                    <a:pt x="1644" y="22"/>
                  </a:lnTo>
                  <a:lnTo>
                    <a:pt x="1644" y="22"/>
                  </a:lnTo>
                  <a:lnTo>
                    <a:pt x="1644" y="20"/>
                  </a:lnTo>
                  <a:lnTo>
                    <a:pt x="1644" y="20"/>
                  </a:lnTo>
                  <a:lnTo>
                    <a:pt x="1642" y="16"/>
                  </a:lnTo>
                  <a:lnTo>
                    <a:pt x="1642" y="16"/>
                  </a:lnTo>
                  <a:lnTo>
                    <a:pt x="1640" y="14"/>
                  </a:lnTo>
                  <a:lnTo>
                    <a:pt x="1640" y="14"/>
                  </a:lnTo>
                  <a:lnTo>
                    <a:pt x="1638" y="12"/>
                  </a:lnTo>
                  <a:lnTo>
                    <a:pt x="1638" y="12"/>
                  </a:lnTo>
                  <a:lnTo>
                    <a:pt x="1638" y="10"/>
                  </a:lnTo>
                  <a:lnTo>
                    <a:pt x="1638" y="10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28" y="2"/>
                  </a:lnTo>
                  <a:lnTo>
                    <a:pt x="1628" y="2"/>
                  </a:lnTo>
                  <a:lnTo>
                    <a:pt x="1624" y="0"/>
                  </a:lnTo>
                  <a:lnTo>
                    <a:pt x="1624" y="0"/>
                  </a:lnTo>
                  <a:lnTo>
                    <a:pt x="1620" y="0"/>
                  </a:lnTo>
                  <a:lnTo>
                    <a:pt x="1620" y="0"/>
                  </a:lnTo>
                  <a:lnTo>
                    <a:pt x="1616" y="0"/>
                  </a:lnTo>
                  <a:lnTo>
                    <a:pt x="1616" y="0"/>
                  </a:lnTo>
                  <a:lnTo>
                    <a:pt x="1614" y="0"/>
                  </a:lnTo>
                  <a:lnTo>
                    <a:pt x="1614" y="0"/>
                  </a:lnTo>
                  <a:lnTo>
                    <a:pt x="1610" y="0"/>
                  </a:lnTo>
                  <a:lnTo>
                    <a:pt x="1610" y="0"/>
                  </a:lnTo>
                  <a:lnTo>
                    <a:pt x="1606" y="0"/>
                  </a:lnTo>
                  <a:lnTo>
                    <a:pt x="1606" y="0"/>
                  </a:lnTo>
                  <a:lnTo>
                    <a:pt x="1604" y="2"/>
                  </a:lnTo>
                  <a:lnTo>
                    <a:pt x="1604" y="2"/>
                  </a:lnTo>
                  <a:lnTo>
                    <a:pt x="1598" y="4"/>
                  </a:lnTo>
                  <a:lnTo>
                    <a:pt x="1598" y="4"/>
                  </a:lnTo>
                  <a:lnTo>
                    <a:pt x="1596" y="6"/>
                  </a:lnTo>
                  <a:lnTo>
                    <a:pt x="1596" y="6"/>
                  </a:lnTo>
                  <a:lnTo>
                    <a:pt x="1592" y="10"/>
                  </a:lnTo>
                  <a:lnTo>
                    <a:pt x="1592" y="10"/>
                  </a:lnTo>
                  <a:lnTo>
                    <a:pt x="1590" y="14"/>
                  </a:lnTo>
                  <a:lnTo>
                    <a:pt x="1590" y="14"/>
                  </a:lnTo>
                  <a:lnTo>
                    <a:pt x="1590" y="16"/>
                  </a:lnTo>
                  <a:lnTo>
                    <a:pt x="1590" y="16"/>
                  </a:lnTo>
                  <a:lnTo>
                    <a:pt x="1588" y="20"/>
                  </a:lnTo>
                  <a:lnTo>
                    <a:pt x="1588" y="20"/>
                  </a:lnTo>
                  <a:lnTo>
                    <a:pt x="1588" y="24"/>
                  </a:lnTo>
                  <a:lnTo>
                    <a:pt x="1588" y="24"/>
                  </a:lnTo>
                  <a:lnTo>
                    <a:pt x="1588" y="26"/>
                  </a:lnTo>
                  <a:lnTo>
                    <a:pt x="1588" y="26"/>
                  </a:lnTo>
                  <a:lnTo>
                    <a:pt x="1586" y="28"/>
                  </a:lnTo>
                  <a:lnTo>
                    <a:pt x="1586" y="28"/>
                  </a:lnTo>
                  <a:lnTo>
                    <a:pt x="1584" y="30"/>
                  </a:lnTo>
                  <a:lnTo>
                    <a:pt x="1584" y="30"/>
                  </a:lnTo>
                  <a:lnTo>
                    <a:pt x="1582" y="32"/>
                  </a:lnTo>
                  <a:lnTo>
                    <a:pt x="1582" y="32"/>
                  </a:lnTo>
                  <a:lnTo>
                    <a:pt x="1582" y="34"/>
                  </a:lnTo>
                  <a:lnTo>
                    <a:pt x="1582" y="34"/>
                  </a:lnTo>
                  <a:lnTo>
                    <a:pt x="1580" y="36"/>
                  </a:lnTo>
                  <a:lnTo>
                    <a:pt x="1580" y="36"/>
                  </a:lnTo>
                  <a:lnTo>
                    <a:pt x="1578" y="38"/>
                  </a:lnTo>
                  <a:lnTo>
                    <a:pt x="1578" y="38"/>
                  </a:lnTo>
                  <a:lnTo>
                    <a:pt x="1574" y="38"/>
                  </a:lnTo>
                  <a:lnTo>
                    <a:pt x="1572" y="40"/>
                  </a:lnTo>
                  <a:lnTo>
                    <a:pt x="1572" y="40"/>
                  </a:lnTo>
                  <a:lnTo>
                    <a:pt x="1570" y="44"/>
                  </a:lnTo>
                  <a:lnTo>
                    <a:pt x="1570" y="44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4" y="50"/>
                  </a:lnTo>
                  <a:lnTo>
                    <a:pt x="1564" y="50"/>
                  </a:lnTo>
                  <a:lnTo>
                    <a:pt x="1562" y="54"/>
                  </a:lnTo>
                  <a:lnTo>
                    <a:pt x="1562" y="54"/>
                  </a:lnTo>
                  <a:lnTo>
                    <a:pt x="1562" y="54"/>
                  </a:lnTo>
                  <a:lnTo>
                    <a:pt x="1562" y="54"/>
                  </a:lnTo>
                  <a:lnTo>
                    <a:pt x="1560" y="56"/>
                  </a:lnTo>
                  <a:lnTo>
                    <a:pt x="1560" y="56"/>
                  </a:lnTo>
                  <a:lnTo>
                    <a:pt x="1558" y="58"/>
                  </a:lnTo>
                  <a:lnTo>
                    <a:pt x="1558" y="58"/>
                  </a:lnTo>
                  <a:lnTo>
                    <a:pt x="1554" y="64"/>
                  </a:lnTo>
                  <a:lnTo>
                    <a:pt x="1554" y="64"/>
                  </a:lnTo>
                  <a:lnTo>
                    <a:pt x="1554" y="68"/>
                  </a:lnTo>
                  <a:lnTo>
                    <a:pt x="1554" y="68"/>
                  </a:lnTo>
                  <a:lnTo>
                    <a:pt x="1552" y="70"/>
                  </a:lnTo>
                  <a:lnTo>
                    <a:pt x="1552" y="70"/>
                  </a:lnTo>
                  <a:lnTo>
                    <a:pt x="1550" y="76"/>
                  </a:lnTo>
                  <a:lnTo>
                    <a:pt x="1550" y="76"/>
                  </a:lnTo>
                  <a:lnTo>
                    <a:pt x="1550" y="78"/>
                  </a:lnTo>
                  <a:lnTo>
                    <a:pt x="1550" y="78"/>
                  </a:lnTo>
                  <a:lnTo>
                    <a:pt x="1548" y="80"/>
                  </a:lnTo>
                  <a:lnTo>
                    <a:pt x="1548" y="80"/>
                  </a:lnTo>
                  <a:lnTo>
                    <a:pt x="1546" y="84"/>
                  </a:lnTo>
                  <a:lnTo>
                    <a:pt x="1546" y="84"/>
                  </a:lnTo>
                  <a:lnTo>
                    <a:pt x="1546" y="84"/>
                  </a:lnTo>
                  <a:lnTo>
                    <a:pt x="1546" y="84"/>
                  </a:lnTo>
                  <a:lnTo>
                    <a:pt x="1542" y="86"/>
                  </a:lnTo>
                  <a:lnTo>
                    <a:pt x="1542" y="86"/>
                  </a:lnTo>
                  <a:lnTo>
                    <a:pt x="1542" y="88"/>
                  </a:lnTo>
                  <a:lnTo>
                    <a:pt x="1542" y="88"/>
                  </a:lnTo>
                  <a:lnTo>
                    <a:pt x="1540" y="90"/>
                  </a:lnTo>
                  <a:lnTo>
                    <a:pt x="1540" y="90"/>
                  </a:lnTo>
                  <a:lnTo>
                    <a:pt x="1536" y="94"/>
                  </a:lnTo>
                  <a:lnTo>
                    <a:pt x="1536" y="94"/>
                  </a:lnTo>
                  <a:lnTo>
                    <a:pt x="1534" y="96"/>
                  </a:lnTo>
                  <a:lnTo>
                    <a:pt x="1534" y="98"/>
                  </a:lnTo>
                  <a:lnTo>
                    <a:pt x="1534" y="98"/>
                  </a:lnTo>
                  <a:lnTo>
                    <a:pt x="1534" y="100"/>
                  </a:lnTo>
                  <a:lnTo>
                    <a:pt x="1534" y="100"/>
                  </a:lnTo>
                  <a:lnTo>
                    <a:pt x="1532" y="102"/>
                  </a:lnTo>
                  <a:lnTo>
                    <a:pt x="1532" y="102"/>
                  </a:lnTo>
                  <a:lnTo>
                    <a:pt x="1530" y="106"/>
                  </a:lnTo>
                  <a:lnTo>
                    <a:pt x="1530" y="106"/>
                  </a:lnTo>
                  <a:lnTo>
                    <a:pt x="1530" y="108"/>
                  </a:lnTo>
                  <a:lnTo>
                    <a:pt x="1530" y="108"/>
                  </a:lnTo>
                  <a:lnTo>
                    <a:pt x="1528" y="110"/>
                  </a:lnTo>
                  <a:lnTo>
                    <a:pt x="1528" y="110"/>
                  </a:lnTo>
                  <a:lnTo>
                    <a:pt x="1524" y="114"/>
                  </a:lnTo>
                  <a:lnTo>
                    <a:pt x="1522" y="116"/>
                  </a:lnTo>
                  <a:lnTo>
                    <a:pt x="1522" y="116"/>
                  </a:lnTo>
                  <a:lnTo>
                    <a:pt x="1520" y="118"/>
                  </a:lnTo>
                  <a:lnTo>
                    <a:pt x="1520" y="118"/>
                  </a:lnTo>
                  <a:lnTo>
                    <a:pt x="1518" y="120"/>
                  </a:lnTo>
                  <a:lnTo>
                    <a:pt x="1518" y="120"/>
                  </a:lnTo>
                  <a:lnTo>
                    <a:pt x="1516" y="122"/>
                  </a:lnTo>
                  <a:lnTo>
                    <a:pt x="1516" y="122"/>
                  </a:lnTo>
                  <a:lnTo>
                    <a:pt x="1514" y="126"/>
                  </a:lnTo>
                  <a:lnTo>
                    <a:pt x="1514" y="126"/>
                  </a:lnTo>
                  <a:lnTo>
                    <a:pt x="1514" y="128"/>
                  </a:lnTo>
                  <a:lnTo>
                    <a:pt x="1514" y="128"/>
                  </a:lnTo>
                  <a:lnTo>
                    <a:pt x="1512" y="130"/>
                  </a:lnTo>
                  <a:lnTo>
                    <a:pt x="1512" y="130"/>
                  </a:lnTo>
                  <a:lnTo>
                    <a:pt x="1510" y="132"/>
                  </a:lnTo>
                  <a:lnTo>
                    <a:pt x="1510" y="132"/>
                  </a:lnTo>
                  <a:lnTo>
                    <a:pt x="1508" y="134"/>
                  </a:lnTo>
                  <a:lnTo>
                    <a:pt x="1508" y="134"/>
                  </a:lnTo>
                  <a:lnTo>
                    <a:pt x="1506" y="136"/>
                  </a:lnTo>
                  <a:lnTo>
                    <a:pt x="1506" y="136"/>
                  </a:lnTo>
                  <a:lnTo>
                    <a:pt x="1504" y="140"/>
                  </a:lnTo>
                  <a:lnTo>
                    <a:pt x="1504" y="140"/>
                  </a:lnTo>
                  <a:lnTo>
                    <a:pt x="1504" y="142"/>
                  </a:lnTo>
                  <a:lnTo>
                    <a:pt x="1504" y="142"/>
                  </a:lnTo>
                  <a:lnTo>
                    <a:pt x="1502" y="146"/>
                  </a:lnTo>
                  <a:lnTo>
                    <a:pt x="1502" y="146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0" y="150"/>
                  </a:lnTo>
                  <a:lnTo>
                    <a:pt x="1500" y="150"/>
                  </a:lnTo>
                  <a:lnTo>
                    <a:pt x="1498" y="152"/>
                  </a:lnTo>
                  <a:lnTo>
                    <a:pt x="1498" y="152"/>
                  </a:lnTo>
                  <a:lnTo>
                    <a:pt x="1498" y="156"/>
                  </a:lnTo>
                  <a:lnTo>
                    <a:pt x="1498" y="156"/>
                  </a:lnTo>
                  <a:lnTo>
                    <a:pt x="1496" y="158"/>
                  </a:lnTo>
                  <a:lnTo>
                    <a:pt x="1496" y="158"/>
                  </a:lnTo>
                  <a:lnTo>
                    <a:pt x="1496" y="160"/>
                  </a:lnTo>
                  <a:lnTo>
                    <a:pt x="1496" y="160"/>
                  </a:lnTo>
                  <a:lnTo>
                    <a:pt x="1494" y="162"/>
                  </a:lnTo>
                  <a:lnTo>
                    <a:pt x="1494" y="162"/>
                  </a:lnTo>
                  <a:lnTo>
                    <a:pt x="1492" y="164"/>
                  </a:lnTo>
                  <a:lnTo>
                    <a:pt x="1492" y="164"/>
                  </a:lnTo>
                  <a:lnTo>
                    <a:pt x="1492" y="166"/>
                  </a:lnTo>
                  <a:lnTo>
                    <a:pt x="1492" y="166"/>
                  </a:lnTo>
                  <a:lnTo>
                    <a:pt x="1486" y="168"/>
                  </a:lnTo>
                  <a:lnTo>
                    <a:pt x="1486" y="168"/>
                  </a:lnTo>
                  <a:lnTo>
                    <a:pt x="1486" y="170"/>
                  </a:lnTo>
                  <a:lnTo>
                    <a:pt x="1486" y="170"/>
                  </a:lnTo>
                  <a:lnTo>
                    <a:pt x="1482" y="174"/>
                  </a:lnTo>
                  <a:lnTo>
                    <a:pt x="1482" y="174"/>
                  </a:lnTo>
                  <a:lnTo>
                    <a:pt x="1480" y="176"/>
                  </a:lnTo>
                  <a:lnTo>
                    <a:pt x="1480" y="176"/>
                  </a:lnTo>
                  <a:lnTo>
                    <a:pt x="1480" y="178"/>
                  </a:lnTo>
                  <a:lnTo>
                    <a:pt x="1480" y="178"/>
                  </a:lnTo>
                  <a:lnTo>
                    <a:pt x="1478" y="180"/>
                  </a:lnTo>
                  <a:lnTo>
                    <a:pt x="1478" y="180"/>
                  </a:lnTo>
                  <a:lnTo>
                    <a:pt x="1476" y="182"/>
                  </a:lnTo>
                  <a:lnTo>
                    <a:pt x="1476" y="182"/>
                  </a:lnTo>
                  <a:lnTo>
                    <a:pt x="1474" y="186"/>
                  </a:lnTo>
                  <a:lnTo>
                    <a:pt x="1474" y="186"/>
                  </a:lnTo>
                  <a:lnTo>
                    <a:pt x="1474" y="188"/>
                  </a:lnTo>
                  <a:lnTo>
                    <a:pt x="1474" y="188"/>
                  </a:lnTo>
                  <a:lnTo>
                    <a:pt x="1472" y="190"/>
                  </a:lnTo>
                  <a:lnTo>
                    <a:pt x="1472" y="190"/>
                  </a:lnTo>
                  <a:lnTo>
                    <a:pt x="1470" y="192"/>
                  </a:lnTo>
                  <a:lnTo>
                    <a:pt x="1466" y="196"/>
                  </a:lnTo>
                  <a:lnTo>
                    <a:pt x="1466" y="196"/>
                  </a:lnTo>
                  <a:lnTo>
                    <a:pt x="1466" y="200"/>
                  </a:lnTo>
                  <a:lnTo>
                    <a:pt x="1466" y="200"/>
                  </a:lnTo>
                  <a:lnTo>
                    <a:pt x="1464" y="202"/>
                  </a:lnTo>
                  <a:lnTo>
                    <a:pt x="1464" y="202"/>
                  </a:lnTo>
                  <a:lnTo>
                    <a:pt x="1460" y="208"/>
                  </a:lnTo>
                  <a:lnTo>
                    <a:pt x="1460" y="208"/>
                  </a:lnTo>
                  <a:lnTo>
                    <a:pt x="1458" y="210"/>
                  </a:lnTo>
                  <a:lnTo>
                    <a:pt x="1458" y="210"/>
                  </a:lnTo>
                  <a:lnTo>
                    <a:pt x="1456" y="216"/>
                  </a:lnTo>
                  <a:lnTo>
                    <a:pt x="1456" y="216"/>
                  </a:lnTo>
                  <a:lnTo>
                    <a:pt x="1454" y="216"/>
                  </a:lnTo>
                  <a:lnTo>
                    <a:pt x="1454" y="216"/>
                  </a:lnTo>
                  <a:lnTo>
                    <a:pt x="1450" y="220"/>
                  </a:lnTo>
                  <a:lnTo>
                    <a:pt x="1450" y="220"/>
                  </a:lnTo>
                  <a:lnTo>
                    <a:pt x="1450" y="224"/>
                  </a:lnTo>
                  <a:lnTo>
                    <a:pt x="1448" y="226"/>
                  </a:lnTo>
                  <a:lnTo>
                    <a:pt x="1448" y="226"/>
                  </a:lnTo>
                  <a:lnTo>
                    <a:pt x="1448" y="230"/>
                  </a:lnTo>
                  <a:lnTo>
                    <a:pt x="1448" y="230"/>
                  </a:lnTo>
                  <a:lnTo>
                    <a:pt x="1448" y="232"/>
                  </a:lnTo>
                  <a:lnTo>
                    <a:pt x="1448" y="232"/>
                  </a:lnTo>
                  <a:lnTo>
                    <a:pt x="1446" y="236"/>
                  </a:lnTo>
                  <a:lnTo>
                    <a:pt x="1446" y="236"/>
                  </a:lnTo>
                  <a:lnTo>
                    <a:pt x="1444" y="238"/>
                  </a:lnTo>
                  <a:lnTo>
                    <a:pt x="1444" y="238"/>
                  </a:lnTo>
                  <a:lnTo>
                    <a:pt x="1442" y="240"/>
                  </a:lnTo>
                  <a:lnTo>
                    <a:pt x="1442" y="240"/>
                  </a:lnTo>
                  <a:lnTo>
                    <a:pt x="1440" y="240"/>
                  </a:lnTo>
                  <a:lnTo>
                    <a:pt x="1440" y="240"/>
                  </a:lnTo>
                  <a:lnTo>
                    <a:pt x="1438" y="244"/>
                  </a:lnTo>
                  <a:lnTo>
                    <a:pt x="1438" y="244"/>
                  </a:lnTo>
                  <a:lnTo>
                    <a:pt x="1436" y="246"/>
                  </a:lnTo>
                  <a:lnTo>
                    <a:pt x="1434" y="248"/>
                  </a:lnTo>
                  <a:lnTo>
                    <a:pt x="1434" y="248"/>
                  </a:lnTo>
                  <a:lnTo>
                    <a:pt x="1432" y="252"/>
                  </a:lnTo>
                  <a:lnTo>
                    <a:pt x="1432" y="252"/>
                  </a:lnTo>
                  <a:lnTo>
                    <a:pt x="1430" y="256"/>
                  </a:lnTo>
                  <a:lnTo>
                    <a:pt x="1430" y="256"/>
                  </a:lnTo>
                  <a:lnTo>
                    <a:pt x="1428" y="258"/>
                  </a:lnTo>
                  <a:lnTo>
                    <a:pt x="1428" y="258"/>
                  </a:lnTo>
                  <a:lnTo>
                    <a:pt x="1426" y="260"/>
                  </a:lnTo>
                  <a:lnTo>
                    <a:pt x="1426" y="260"/>
                  </a:lnTo>
                  <a:lnTo>
                    <a:pt x="1424" y="262"/>
                  </a:lnTo>
                  <a:lnTo>
                    <a:pt x="1418" y="272"/>
                  </a:lnTo>
                  <a:lnTo>
                    <a:pt x="1418" y="272"/>
                  </a:lnTo>
                  <a:lnTo>
                    <a:pt x="1416" y="274"/>
                  </a:lnTo>
                  <a:lnTo>
                    <a:pt x="1416" y="274"/>
                  </a:lnTo>
                  <a:lnTo>
                    <a:pt x="1414" y="276"/>
                  </a:lnTo>
                  <a:lnTo>
                    <a:pt x="1414" y="276"/>
                  </a:lnTo>
                  <a:lnTo>
                    <a:pt x="1412" y="280"/>
                  </a:lnTo>
                  <a:lnTo>
                    <a:pt x="1412" y="280"/>
                  </a:lnTo>
                  <a:lnTo>
                    <a:pt x="1412" y="282"/>
                  </a:lnTo>
                  <a:lnTo>
                    <a:pt x="1412" y="282"/>
                  </a:lnTo>
                  <a:lnTo>
                    <a:pt x="1410" y="284"/>
                  </a:lnTo>
                  <a:lnTo>
                    <a:pt x="1410" y="284"/>
                  </a:lnTo>
                  <a:lnTo>
                    <a:pt x="1408" y="286"/>
                  </a:lnTo>
                  <a:lnTo>
                    <a:pt x="1408" y="286"/>
                  </a:lnTo>
                  <a:lnTo>
                    <a:pt x="1406" y="290"/>
                  </a:lnTo>
                  <a:lnTo>
                    <a:pt x="1406" y="290"/>
                  </a:lnTo>
                  <a:lnTo>
                    <a:pt x="1406" y="292"/>
                  </a:lnTo>
                  <a:lnTo>
                    <a:pt x="1406" y="292"/>
                  </a:lnTo>
                  <a:lnTo>
                    <a:pt x="1404" y="294"/>
                  </a:lnTo>
                  <a:lnTo>
                    <a:pt x="1404" y="294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400" y="304"/>
                  </a:lnTo>
                  <a:lnTo>
                    <a:pt x="1400" y="304"/>
                  </a:lnTo>
                  <a:lnTo>
                    <a:pt x="1400" y="306"/>
                  </a:lnTo>
                  <a:lnTo>
                    <a:pt x="1400" y="306"/>
                  </a:lnTo>
                  <a:lnTo>
                    <a:pt x="1398" y="308"/>
                  </a:lnTo>
                  <a:lnTo>
                    <a:pt x="1398" y="308"/>
                  </a:lnTo>
                  <a:lnTo>
                    <a:pt x="1396" y="310"/>
                  </a:lnTo>
                  <a:lnTo>
                    <a:pt x="1396" y="310"/>
                  </a:lnTo>
                  <a:lnTo>
                    <a:pt x="1396" y="312"/>
                  </a:lnTo>
                  <a:lnTo>
                    <a:pt x="1396" y="312"/>
                  </a:lnTo>
                  <a:lnTo>
                    <a:pt x="1394" y="316"/>
                  </a:lnTo>
                  <a:lnTo>
                    <a:pt x="1392" y="318"/>
                  </a:lnTo>
                  <a:lnTo>
                    <a:pt x="1392" y="318"/>
                  </a:lnTo>
                  <a:lnTo>
                    <a:pt x="1392" y="318"/>
                  </a:lnTo>
                  <a:lnTo>
                    <a:pt x="1392" y="318"/>
                  </a:lnTo>
                  <a:lnTo>
                    <a:pt x="1390" y="322"/>
                  </a:lnTo>
                  <a:lnTo>
                    <a:pt x="1390" y="322"/>
                  </a:lnTo>
                  <a:lnTo>
                    <a:pt x="1388" y="326"/>
                  </a:lnTo>
                  <a:lnTo>
                    <a:pt x="1388" y="326"/>
                  </a:lnTo>
                  <a:lnTo>
                    <a:pt x="1388" y="328"/>
                  </a:lnTo>
                  <a:lnTo>
                    <a:pt x="1388" y="328"/>
                  </a:lnTo>
                  <a:lnTo>
                    <a:pt x="1386" y="328"/>
                  </a:lnTo>
                  <a:lnTo>
                    <a:pt x="1386" y="328"/>
                  </a:lnTo>
                  <a:lnTo>
                    <a:pt x="1384" y="332"/>
                  </a:lnTo>
                  <a:lnTo>
                    <a:pt x="1384" y="332"/>
                  </a:lnTo>
                  <a:lnTo>
                    <a:pt x="1382" y="332"/>
                  </a:lnTo>
                  <a:lnTo>
                    <a:pt x="1382" y="332"/>
                  </a:lnTo>
                  <a:lnTo>
                    <a:pt x="1380" y="336"/>
                  </a:lnTo>
                  <a:lnTo>
                    <a:pt x="1380" y="336"/>
                  </a:lnTo>
                  <a:lnTo>
                    <a:pt x="1378" y="338"/>
                  </a:lnTo>
                  <a:lnTo>
                    <a:pt x="1376" y="340"/>
                  </a:lnTo>
                  <a:lnTo>
                    <a:pt x="1376" y="340"/>
                  </a:lnTo>
                  <a:lnTo>
                    <a:pt x="1376" y="342"/>
                  </a:lnTo>
                  <a:lnTo>
                    <a:pt x="1376" y="342"/>
                  </a:lnTo>
                  <a:lnTo>
                    <a:pt x="1374" y="344"/>
                  </a:lnTo>
                  <a:lnTo>
                    <a:pt x="1374" y="344"/>
                  </a:lnTo>
                  <a:lnTo>
                    <a:pt x="1372" y="346"/>
                  </a:lnTo>
                  <a:lnTo>
                    <a:pt x="1372" y="346"/>
                  </a:lnTo>
                  <a:lnTo>
                    <a:pt x="1370" y="348"/>
                  </a:lnTo>
                  <a:lnTo>
                    <a:pt x="1370" y="348"/>
                  </a:lnTo>
                  <a:lnTo>
                    <a:pt x="1368" y="350"/>
                  </a:lnTo>
                  <a:lnTo>
                    <a:pt x="1366" y="352"/>
                  </a:lnTo>
                  <a:lnTo>
                    <a:pt x="1366" y="352"/>
                  </a:lnTo>
                  <a:lnTo>
                    <a:pt x="1364" y="356"/>
                  </a:lnTo>
                  <a:lnTo>
                    <a:pt x="1364" y="356"/>
                  </a:lnTo>
                  <a:lnTo>
                    <a:pt x="1364" y="358"/>
                  </a:lnTo>
                  <a:lnTo>
                    <a:pt x="1364" y="358"/>
                  </a:lnTo>
                  <a:lnTo>
                    <a:pt x="1362" y="360"/>
                  </a:lnTo>
                  <a:lnTo>
                    <a:pt x="1362" y="360"/>
                  </a:lnTo>
                  <a:lnTo>
                    <a:pt x="1360" y="362"/>
                  </a:lnTo>
                  <a:lnTo>
                    <a:pt x="1360" y="362"/>
                  </a:lnTo>
                  <a:lnTo>
                    <a:pt x="1358" y="364"/>
                  </a:lnTo>
                  <a:lnTo>
                    <a:pt x="1358" y="364"/>
                  </a:lnTo>
                  <a:lnTo>
                    <a:pt x="1356" y="364"/>
                  </a:lnTo>
                  <a:lnTo>
                    <a:pt x="1356" y="364"/>
                  </a:lnTo>
                  <a:lnTo>
                    <a:pt x="1354" y="368"/>
                  </a:lnTo>
                  <a:lnTo>
                    <a:pt x="1352" y="370"/>
                  </a:lnTo>
                  <a:lnTo>
                    <a:pt x="1352" y="370"/>
                  </a:lnTo>
                  <a:lnTo>
                    <a:pt x="1350" y="370"/>
                  </a:lnTo>
                  <a:lnTo>
                    <a:pt x="1350" y="370"/>
                  </a:lnTo>
                  <a:lnTo>
                    <a:pt x="1348" y="374"/>
                  </a:lnTo>
                  <a:lnTo>
                    <a:pt x="1348" y="374"/>
                  </a:lnTo>
                  <a:lnTo>
                    <a:pt x="1346" y="376"/>
                  </a:lnTo>
                  <a:lnTo>
                    <a:pt x="1346" y="376"/>
                  </a:lnTo>
                  <a:lnTo>
                    <a:pt x="1346" y="378"/>
                  </a:lnTo>
                  <a:lnTo>
                    <a:pt x="1346" y="378"/>
                  </a:lnTo>
                  <a:lnTo>
                    <a:pt x="1344" y="380"/>
                  </a:lnTo>
                  <a:lnTo>
                    <a:pt x="1344" y="380"/>
                  </a:lnTo>
                  <a:lnTo>
                    <a:pt x="1342" y="384"/>
                  </a:lnTo>
                  <a:lnTo>
                    <a:pt x="1342" y="384"/>
                  </a:lnTo>
                  <a:lnTo>
                    <a:pt x="1340" y="388"/>
                  </a:lnTo>
                  <a:lnTo>
                    <a:pt x="1340" y="388"/>
                  </a:lnTo>
                  <a:lnTo>
                    <a:pt x="1340" y="390"/>
                  </a:lnTo>
                  <a:lnTo>
                    <a:pt x="1340" y="390"/>
                  </a:lnTo>
                  <a:lnTo>
                    <a:pt x="1338" y="392"/>
                  </a:lnTo>
                  <a:lnTo>
                    <a:pt x="1338" y="394"/>
                  </a:lnTo>
                  <a:lnTo>
                    <a:pt x="1338" y="394"/>
                  </a:lnTo>
                  <a:lnTo>
                    <a:pt x="1336" y="396"/>
                  </a:lnTo>
                  <a:lnTo>
                    <a:pt x="1336" y="396"/>
                  </a:lnTo>
                  <a:lnTo>
                    <a:pt x="1334" y="400"/>
                  </a:lnTo>
                  <a:lnTo>
                    <a:pt x="1334" y="400"/>
                  </a:lnTo>
                  <a:lnTo>
                    <a:pt x="1334" y="402"/>
                  </a:lnTo>
                  <a:lnTo>
                    <a:pt x="1334" y="402"/>
                  </a:lnTo>
                  <a:lnTo>
                    <a:pt x="1332" y="404"/>
                  </a:lnTo>
                  <a:lnTo>
                    <a:pt x="1332" y="404"/>
                  </a:lnTo>
                  <a:lnTo>
                    <a:pt x="1330" y="408"/>
                  </a:lnTo>
                  <a:lnTo>
                    <a:pt x="1330" y="408"/>
                  </a:lnTo>
                  <a:lnTo>
                    <a:pt x="1330" y="410"/>
                  </a:lnTo>
                  <a:lnTo>
                    <a:pt x="1330" y="410"/>
                  </a:lnTo>
                  <a:lnTo>
                    <a:pt x="1330" y="412"/>
                  </a:lnTo>
                  <a:lnTo>
                    <a:pt x="1330" y="412"/>
                  </a:lnTo>
                  <a:lnTo>
                    <a:pt x="1328" y="416"/>
                  </a:lnTo>
                  <a:lnTo>
                    <a:pt x="1328" y="416"/>
                  </a:lnTo>
                  <a:lnTo>
                    <a:pt x="1326" y="420"/>
                  </a:lnTo>
                  <a:lnTo>
                    <a:pt x="1326" y="420"/>
                  </a:lnTo>
                  <a:lnTo>
                    <a:pt x="1322" y="422"/>
                  </a:lnTo>
                  <a:lnTo>
                    <a:pt x="1322" y="422"/>
                  </a:lnTo>
                  <a:lnTo>
                    <a:pt x="1322" y="422"/>
                  </a:lnTo>
                  <a:lnTo>
                    <a:pt x="1316" y="426"/>
                  </a:lnTo>
                  <a:lnTo>
                    <a:pt x="1316" y="428"/>
                  </a:lnTo>
                  <a:lnTo>
                    <a:pt x="1316" y="428"/>
                  </a:lnTo>
                  <a:lnTo>
                    <a:pt x="1312" y="432"/>
                  </a:lnTo>
                  <a:lnTo>
                    <a:pt x="1312" y="432"/>
                  </a:lnTo>
                  <a:lnTo>
                    <a:pt x="1310" y="436"/>
                  </a:lnTo>
                  <a:lnTo>
                    <a:pt x="1308" y="440"/>
                  </a:lnTo>
                  <a:lnTo>
                    <a:pt x="1308" y="440"/>
                  </a:lnTo>
                  <a:lnTo>
                    <a:pt x="1308" y="444"/>
                  </a:lnTo>
                  <a:lnTo>
                    <a:pt x="1308" y="444"/>
                  </a:lnTo>
                  <a:lnTo>
                    <a:pt x="1306" y="446"/>
                  </a:lnTo>
                  <a:lnTo>
                    <a:pt x="1306" y="446"/>
                  </a:lnTo>
                  <a:lnTo>
                    <a:pt x="1304" y="448"/>
                  </a:lnTo>
                  <a:lnTo>
                    <a:pt x="1304" y="448"/>
                  </a:lnTo>
                  <a:lnTo>
                    <a:pt x="1302" y="452"/>
                  </a:lnTo>
                  <a:lnTo>
                    <a:pt x="1302" y="452"/>
                  </a:lnTo>
                  <a:lnTo>
                    <a:pt x="1300" y="454"/>
                  </a:lnTo>
                  <a:lnTo>
                    <a:pt x="1300" y="454"/>
                  </a:lnTo>
                  <a:lnTo>
                    <a:pt x="1298" y="460"/>
                  </a:lnTo>
                  <a:lnTo>
                    <a:pt x="1298" y="460"/>
                  </a:lnTo>
                  <a:lnTo>
                    <a:pt x="1298" y="462"/>
                  </a:lnTo>
                  <a:lnTo>
                    <a:pt x="1298" y="462"/>
                  </a:lnTo>
                  <a:lnTo>
                    <a:pt x="1296" y="464"/>
                  </a:lnTo>
                  <a:lnTo>
                    <a:pt x="1296" y="464"/>
                  </a:lnTo>
                  <a:lnTo>
                    <a:pt x="1296" y="466"/>
                  </a:lnTo>
                  <a:lnTo>
                    <a:pt x="1296" y="466"/>
                  </a:lnTo>
                  <a:lnTo>
                    <a:pt x="1292" y="470"/>
                  </a:lnTo>
                  <a:lnTo>
                    <a:pt x="1292" y="470"/>
                  </a:lnTo>
                  <a:lnTo>
                    <a:pt x="1290" y="472"/>
                  </a:lnTo>
                  <a:lnTo>
                    <a:pt x="1288" y="474"/>
                  </a:lnTo>
                  <a:lnTo>
                    <a:pt x="1288" y="474"/>
                  </a:lnTo>
                  <a:lnTo>
                    <a:pt x="1286" y="474"/>
                  </a:lnTo>
                  <a:lnTo>
                    <a:pt x="1286" y="474"/>
                  </a:lnTo>
                  <a:lnTo>
                    <a:pt x="1284" y="476"/>
                  </a:lnTo>
                  <a:lnTo>
                    <a:pt x="1284" y="476"/>
                  </a:lnTo>
                  <a:lnTo>
                    <a:pt x="1282" y="480"/>
                  </a:lnTo>
                  <a:lnTo>
                    <a:pt x="1282" y="480"/>
                  </a:lnTo>
                  <a:lnTo>
                    <a:pt x="1280" y="482"/>
                  </a:lnTo>
                  <a:lnTo>
                    <a:pt x="1280" y="482"/>
                  </a:lnTo>
                  <a:lnTo>
                    <a:pt x="1278" y="486"/>
                  </a:lnTo>
                  <a:lnTo>
                    <a:pt x="1278" y="486"/>
                  </a:lnTo>
                  <a:lnTo>
                    <a:pt x="1278" y="488"/>
                  </a:lnTo>
                  <a:lnTo>
                    <a:pt x="1278" y="488"/>
                  </a:lnTo>
                  <a:lnTo>
                    <a:pt x="1276" y="488"/>
                  </a:lnTo>
                  <a:lnTo>
                    <a:pt x="1276" y="488"/>
                  </a:lnTo>
                  <a:lnTo>
                    <a:pt x="1274" y="490"/>
                  </a:lnTo>
                  <a:lnTo>
                    <a:pt x="1274" y="492"/>
                  </a:lnTo>
                  <a:lnTo>
                    <a:pt x="1274" y="492"/>
                  </a:lnTo>
                  <a:lnTo>
                    <a:pt x="1272" y="502"/>
                  </a:lnTo>
                  <a:lnTo>
                    <a:pt x="1272" y="502"/>
                  </a:lnTo>
                  <a:lnTo>
                    <a:pt x="1270" y="504"/>
                  </a:lnTo>
                  <a:lnTo>
                    <a:pt x="1270" y="504"/>
                  </a:lnTo>
                  <a:lnTo>
                    <a:pt x="1268" y="506"/>
                  </a:lnTo>
                  <a:lnTo>
                    <a:pt x="1268" y="506"/>
                  </a:lnTo>
                  <a:lnTo>
                    <a:pt x="1266" y="508"/>
                  </a:lnTo>
                  <a:lnTo>
                    <a:pt x="1266" y="508"/>
                  </a:lnTo>
                  <a:lnTo>
                    <a:pt x="1266" y="512"/>
                  </a:lnTo>
                  <a:lnTo>
                    <a:pt x="1266" y="512"/>
                  </a:lnTo>
                  <a:lnTo>
                    <a:pt x="1264" y="516"/>
                  </a:lnTo>
                  <a:lnTo>
                    <a:pt x="1264" y="516"/>
                  </a:lnTo>
                  <a:lnTo>
                    <a:pt x="1262" y="516"/>
                  </a:lnTo>
                  <a:lnTo>
                    <a:pt x="1262" y="516"/>
                  </a:lnTo>
                  <a:lnTo>
                    <a:pt x="1260" y="520"/>
                  </a:lnTo>
                  <a:lnTo>
                    <a:pt x="1260" y="520"/>
                  </a:lnTo>
                  <a:lnTo>
                    <a:pt x="1258" y="520"/>
                  </a:lnTo>
                  <a:lnTo>
                    <a:pt x="1258" y="520"/>
                  </a:lnTo>
                  <a:lnTo>
                    <a:pt x="1258" y="522"/>
                  </a:lnTo>
                  <a:lnTo>
                    <a:pt x="1258" y="522"/>
                  </a:lnTo>
                  <a:lnTo>
                    <a:pt x="1254" y="524"/>
                  </a:lnTo>
                  <a:lnTo>
                    <a:pt x="1254" y="524"/>
                  </a:lnTo>
                  <a:lnTo>
                    <a:pt x="1252" y="526"/>
                  </a:lnTo>
                  <a:lnTo>
                    <a:pt x="1252" y="526"/>
                  </a:lnTo>
                  <a:lnTo>
                    <a:pt x="1250" y="530"/>
                  </a:lnTo>
                  <a:lnTo>
                    <a:pt x="1250" y="530"/>
                  </a:lnTo>
                  <a:lnTo>
                    <a:pt x="1248" y="532"/>
                  </a:lnTo>
                  <a:lnTo>
                    <a:pt x="1248" y="532"/>
                  </a:lnTo>
                  <a:lnTo>
                    <a:pt x="1246" y="534"/>
                  </a:lnTo>
                  <a:lnTo>
                    <a:pt x="1246" y="534"/>
                  </a:lnTo>
                  <a:lnTo>
                    <a:pt x="1244" y="536"/>
                  </a:lnTo>
                  <a:lnTo>
                    <a:pt x="1244" y="536"/>
                  </a:lnTo>
                  <a:lnTo>
                    <a:pt x="1244" y="538"/>
                  </a:lnTo>
                  <a:lnTo>
                    <a:pt x="1244" y="538"/>
                  </a:lnTo>
                  <a:lnTo>
                    <a:pt x="1242" y="542"/>
                  </a:lnTo>
                  <a:lnTo>
                    <a:pt x="1242" y="542"/>
                  </a:lnTo>
                  <a:lnTo>
                    <a:pt x="1240" y="544"/>
                  </a:lnTo>
                  <a:lnTo>
                    <a:pt x="1240" y="544"/>
                  </a:lnTo>
                  <a:lnTo>
                    <a:pt x="1238" y="546"/>
                  </a:lnTo>
                  <a:lnTo>
                    <a:pt x="1238" y="546"/>
                  </a:lnTo>
                  <a:lnTo>
                    <a:pt x="1236" y="548"/>
                  </a:lnTo>
                  <a:lnTo>
                    <a:pt x="1236" y="548"/>
                  </a:lnTo>
                  <a:lnTo>
                    <a:pt x="1234" y="552"/>
                  </a:lnTo>
                  <a:lnTo>
                    <a:pt x="1234" y="552"/>
                  </a:lnTo>
                  <a:lnTo>
                    <a:pt x="1234" y="554"/>
                  </a:lnTo>
                  <a:lnTo>
                    <a:pt x="1230" y="558"/>
                  </a:lnTo>
                  <a:lnTo>
                    <a:pt x="1230" y="558"/>
                  </a:lnTo>
                  <a:lnTo>
                    <a:pt x="1228" y="560"/>
                  </a:lnTo>
                  <a:lnTo>
                    <a:pt x="1228" y="560"/>
                  </a:lnTo>
                  <a:lnTo>
                    <a:pt x="1226" y="562"/>
                  </a:lnTo>
                  <a:lnTo>
                    <a:pt x="1226" y="562"/>
                  </a:lnTo>
                  <a:lnTo>
                    <a:pt x="1224" y="564"/>
                  </a:lnTo>
                  <a:lnTo>
                    <a:pt x="1224" y="564"/>
                  </a:lnTo>
                  <a:lnTo>
                    <a:pt x="1222" y="568"/>
                  </a:lnTo>
                  <a:lnTo>
                    <a:pt x="1222" y="568"/>
                  </a:lnTo>
                  <a:lnTo>
                    <a:pt x="1222" y="570"/>
                  </a:lnTo>
                  <a:lnTo>
                    <a:pt x="1222" y="570"/>
                  </a:lnTo>
                  <a:lnTo>
                    <a:pt x="1220" y="572"/>
                  </a:lnTo>
                  <a:lnTo>
                    <a:pt x="1218" y="574"/>
                  </a:lnTo>
                  <a:lnTo>
                    <a:pt x="1218" y="574"/>
                  </a:lnTo>
                  <a:lnTo>
                    <a:pt x="1216" y="576"/>
                  </a:lnTo>
                  <a:lnTo>
                    <a:pt x="1216" y="576"/>
                  </a:lnTo>
                  <a:lnTo>
                    <a:pt x="1214" y="580"/>
                  </a:lnTo>
                  <a:lnTo>
                    <a:pt x="1214" y="580"/>
                  </a:lnTo>
                  <a:lnTo>
                    <a:pt x="1214" y="582"/>
                  </a:lnTo>
                  <a:lnTo>
                    <a:pt x="1214" y="582"/>
                  </a:lnTo>
                  <a:lnTo>
                    <a:pt x="1212" y="586"/>
                  </a:lnTo>
                  <a:lnTo>
                    <a:pt x="1212" y="586"/>
                  </a:lnTo>
                  <a:lnTo>
                    <a:pt x="1212" y="588"/>
                  </a:lnTo>
                  <a:lnTo>
                    <a:pt x="1210" y="590"/>
                  </a:lnTo>
                  <a:lnTo>
                    <a:pt x="1210" y="590"/>
                  </a:lnTo>
                  <a:lnTo>
                    <a:pt x="1208" y="592"/>
                  </a:lnTo>
                  <a:lnTo>
                    <a:pt x="1208" y="592"/>
                  </a:lnTo>
                  <a:lnTo>
                    <a:pt x="1206" y="594"/>
                  </a:lnTo>
                  <a:lnTo>
                    <a:pt x="1206" y="594"/>
                  </a:lnTo>
                  <a:lnTo>
                    <a:pt x="1204" y="598"/>
                  </a:lnTo>
                  <a:lnTo>
                    <a:pt x="1204" y="598"/>
                  </a:lnTo>
                  <a:lnTo>
                    <a:pt x="1202" y="600"/>
                  </a:lnTo>
                  <a:lnTo>
                    <a:pt x="1202" y="600"/>
                  </a:lnTo>
                  <a:lnTo>
                    <a:pt x="1202" y="602"/>
                  </a:lnTo>
                  <a:lnTo>
                    <a:pt x="1202" y="602"/>
                  </a:lnTo>
                  <a:lnTo>
                    <a:pt x="1200" y="606"/>
                  </a:lnTo>
                  <a:lnTo>
                    <a:pt x="1200" y="606"/>
                  </a:lnTo>
                  <a:lnTo>
                    <a:pt x="1200" y="608"/>
                  </a:lnTo>
                  <a:lnTo>
                    <a:pt x="1200" y="608"/>
                  </a:lnTo>
                  <a:lnTo>
                    <a:pt x="1198" y="612"/>
                  </a:lnTo>
                  <a:lnTo>
                    <a:pt x="1198" y="612"/>
                  </a:lnTo>
                  <a:lnTo>
                    <a:pt x="1198" y="614"/>
                  </a:lnTo>
                  <a:lnTo>
                    <a:pt x="1198" y="614"/>
                  </a:lnTo>
                  <a:lnTo>
                    <a:pt x="1198" y="616"/>
                  </a:lnTo>
                  <a:lnTo>
                    <a:pt x="1198" y="616"/>
                  </a:lnTo>
                  <a:lnTo>
                    <a:pt x="1196" y="618"/>
                  </a:lnTo>
                  <a:lnTo>
                    <a:pt x="1196" y="618"/>
                  </a:lnTo>
                  <a:lnTo>
                    <a:pt x="1192" y="622"/>
                  </a:lnTo>
                  <a:lnTo>
                    <a:pt x="1192" y="622"/>
                  </a:lnTo>
                  <a:lnTo>
                    <a:pt x="1190" y="626"/>
                  </a:lnTo>
                  <a:lnTo>
                    <a:pt x="1190" y="626"/>
                  </a:lnTo>
                  <a:lnTo>
                    <a:pt x="1188" y="628"/>
                  </a:lnTo>
                  <a:lnTo>
                    <a:pt x="1188" y="628"/>
                  </a:lnTo>
                  <a:lnTo>
                    <a:pt x="1188" y="630"/>
                  </a:lnTo>
                  <a:lnTo>
                    <a:pt x="1188" y="630"/>
                  </a:lnTo>
                  <a:lnTo>
                    <a:pt x="1186" y="632"/>
                  </a:lnTo>
                  <a:lnTo>
                    <a:pt x="1186" y="632"/>
                  </a:lnTo>
                  <a:lnTo>
                    <a:pt x="1184" y="636"/>
                  </a:lnTo>
                  <a:lnTo>
                    <a:pt x="1184" y="636"/>
                  </a:lnTo>
                  <a:lnTo>
                    <a:pt x="1182" y="638"/>
                  </a:lnTo>
                  <a:lnTo>
                    <a:pt x="1182" y="638"/>
                  </a:lnTo>
                  <a:lnTo>
                    <a:pt x="1178" y="642"/>
                  </a:lnTo>
                  <a:lnTo>
                    <a:pt x="1178" y="642"/>
                  </a:lnTo>
                  <a:lnTo>
                    <a:pt x="1176" y="644"/>
                  </a:lnTo>
                  <a:lnTo>
                    <a:pt x="1174" y="644"/>
                  </a:lnTo>
                  <a:lnTo>
                    <a:pt x="1174" y="644"/>
                  </a:lnTo>
                  <a:lnTo>
                    <a:pt x="1174" y="646"/>
                  </a:lnTo>
                  <a:lnTo>
                    <a:pt x="1174" y="646"/>
                  </a:lnTo>
                  <a:lnTo>
                    <a:pt x="1168" y="648"/>
                  </a:lnTo>
                  <a:lnTo>
                    <a:pt x="1168" y="650"/>
                  </a:lnTo>
                  <a:lnTo>
                    <a:pt x="1168" y="650"/>
                  </a:lnTo>
                  <a:lnTo>
                    <a:pt x="1164" y="652"/>
                  </a:lnTo>
                  <a:lnTo>
                    <a:pt x="1164" y="652"/>
                  </a:lnTo>
                  <a:lnTo>
                    <a:pt x="1164" y="654"/>
                  </a:lnTo>
                  <a:lnTo>
                    <a:pt x="1164" y="654"/>
                  </a:lnTo>
                  <a:lnTo>
                    <a:pt x="1160" y="658"/>
                  </a:lnTo>
                  <a:lnTo>
                    <a:pt x="1160" y="658"/>
                  </a:lnTo>
                  <a:lnTo>
                    <a:pt x="1160" y="660"/>
                  </a:lnTo>
                  <a:lnTo>
                    <a:pt x="1160" y="660"/>
                  </a:lnTo>
                  <a:lnTo>
                    <a:pt x="1158" y="662"/>
                  </a:lnTo>
                  <a:lnTo>
                    <a:pt x="1158" y="662"/>
                  </a:lnTo>
                  <a:lnTo>
                    <a:pt x="1156" y="666"/>
                  </a:lnTo>
                  <a:lnTo>
                    <a:pt x="1156" y="666"/>
                  </a:lnTo>
                  <a:lnTo>
                    <a:pt x="1156" y="668"/>
                  </a:lnTo>
                  <a:lnTo>
                    <a:pt x="1156" y="668"/>
                  </a:lnTo>
                  <a:lnTo>
                    <a:pt x="1154" y="674"/>
                  </a:lnTo>
                  <a:lnTo>
                    <a:pt x="1154" y="674"/>
                  </a:lnTo>
                  <a:lnTo>
                    <a:pt x="1152" y="674"/>
                  </a:lnTo>
                  <a:lnTo>
                    <a:pt x="1152" y="674"/>
                  </a:lnTo>
                  <a:lnTo>
                    <a:pt x="1152" y="676"/>
                  </a:lnTo>
                  <a:lnTo>
                    <a:pt x="1152" y="680"/>
                  </a:lnTo>
                  <a:lnTo>
                    <a:pt x="1152" y="680"/>
                  </a:lnTo>
                  <a:lnTo>
                    <a:pt x="1154" y="682"/>
                  </a:lnTo>
                  <a:lnTo>
                    <a:pt x="1156" y="682"/>
                  </a:lnTo>
                  <a:lnTo>
                    <a:pt x="1156" y="684"/>
                  </a:lnTo>
                  <a:lnTo>
                    <a:pt x="1156" y="684"/>
                  </a:lnTo>
                  <a:lnTo>
                    <a:pt x="1162" y="684"/>
                  </a:lnTo>
                  <a:lnTo>
                    <a:pt x="1162" y="684"/>
                  </a:lnTo>
                  <a:lnTo>
                    <a:pt x="1164" y="684"/>
                  </a:lnTo>
                  <a:lnTo>
                    <a:pt x="1164" y="684"/>
                  </a:lnTo>
                  <a:lnTo>
                    <a:pt x="1168" y="684"/>
                  </a:lnTo>
                  <a:lnTo>
                    <a:pt x="1170" y="684"/>
                  </a:lnTo>
                  <a:lnTo>
                    <a:pt x="1170" y="684"/>
                  </a:lnTo>
                  <a:lnTo>
                    <a:pt x="1174" y="684"/>
                  </a:lnTo>
                  <a:lnTo>
                    <a:pt x="1174" y="684"/>
                  </a:lnTo>
                  <a:lnTo>
                    <a:pt x="1176" y="682"/>
                  </a:lnTo>
                  <a:lnTo>
                    <a:pt x="1176" y="682"/>
                  </a:lnTo>
                  <a:lnTo>
                    <a:pt x="1176" y="684"/>
                  </a:lnTo>
                  <a:lnTo>
                    <a:pt x="1176" y="684"/>
                  </a:lnTo>
                  <a:lnTo>
                    <a:pt x="1182" y="684"/>
                  </a:lnTo>
                  <a:lnTo>
                    <a:pt x="1182" y="684"/>
                  </a:lnTo>
                  <a:lnTo>
                    <a:pt x="1188" y="684"/>
                  </a:lnTo>
                  <a:lnTo>
                    <a:pt x="1188" y="684"/>
                  </a:lnTo>
                  <a:lnTo>
                    <a:pt x="1188" y="684"/>
                  </a:lnTo>
                  <a:lnTo>
                    <a:pt x="1188" y="684"/>
                  </a:lnTo>
                  <a:lnTo>
                    <a:pt x="1188" y="684"/>
                  </a:lnTo>
                  <a:lnTo>
                    <a:pt x="1194" y="686"/>
                  </a:lnTo>
                  <a:lnTo>
                    <a:pt x="1194" y="686"/>
                  </a:lnTo>
                  <a:lnTo>
                    <a:pt x="1196" y="686"/>
                  </a:lnTo>
                  <a:lnTo>
                    <a:pt x="1196" y="686"/>
                  </a:lnTo>
                  <a:lnTo>
                    <a:pt x="1200" y="688"/>
                  </a:lnTo>
                  <a:lnTo>
                    <a:pt x="1200" y="688"/>
                  </a:lnTo>
                  <a:lnTo>
                    <a:pt x="1204" y="686"/>
                  </a:lnTo>
                  <a:lnTo>
                    <a:pt x="1204" y="686"/>
                  </a:lnTo>
                  <a:lnTo>
                    <a:pt x="1206" y="686"/>
                  </a:lnTo>
                  <a:lnTo>
                    <a:pt x="1206" y="686"/>
                  </a:lnTo>
                  <a:lnTo>
                    <a:pt x="1210" y="686"/>
                  </a:lnTo>
                  <a:lnTo>
                    <a:pt x="1210" y="686"/>
                  </a:lnTo>
                  <a:lnTo>
                    <a:pt x="1212" y="686"/>
                  </a:lnTo>
                  <a:lnTo>
                    <a:pt x="1212" y="686"/>
                  </a:lnTo>
                  <a:lnTo>
                    <a:pt x="1216" y="688"/>
                  </a:lnTo>
                  <a:lnTo>
                    <a:pt x="1216" y="688"/>
                  </a:lnTo>
                  <a:lnTo>
                    <a:pt x="1222" y="686"/>
                  </a:lnTo>
                  <a:lnTo>
                    <a:pt x="1222" y="686"/>
                  </a:lnTo>
                  <a:lnTo>
                    <a:pt x="1222" y="686"/>
                  </a:lnTo>
                  <a:lnTo>
                    <a:pt x="1222" y="686"/>
                  </a:lnTo>
                  <a:lnTo>
                    <a:pt x="1228" y="684"/>
                  </a:lnTo>
                  <a:lnTo>
                    <a:pt x="1228" y="684"/>
                  </a:lnTo>
                  <a:lnTo>
                    <a:pt x="1228" y="686"/>
                  </a:lnTo>
                  <a:lnTo>
                    <a:pt x="1228" y="686"/>
                  </a:lnTo>
                  <a:lnTo>
                    <a:pt x="1232" y="686"/>
                  </a:lnTo>
                  <a:lnTo>
                    <a:pt x="1232" y="686"/>
                  </a:lnTo>
                  <a:lnTo>
                    <a:pt x="1236" y="686"/>
                  </a:lnTo>
                  <a:lnTo>
                    <a:pt x="1236" y="686"/>
                  </a:lnTo>
                  <a:lnTo>
                    <a:pt x="1238" y="686"/>
                  </a:lnTo>
                  <a:lnTo>
                    <a:pt x="1238" y="686"/>
                  </a:lnTo>
                  <a:lnTo>
                    <a:pt x="1242" y="686"/>
                  </a:lnTo>
                  <a:lnTo>
                    <a:pt x="1242" y="686"/>
                  </a:lnTo>
                  <a:lnTo>
                    <a:pt x="1244" y="686"/>
                  </a:lnTo>
                  <a:lnTo>
                    <a:pt x="1244" y="686"/>
                  </a:lnTo>
                  <a:lnTo>
                    <a:pt x="1248" y="688"/>
                  </a:lnTo>
                  <a:lnTo>
                    <a:pt x="1248" y="688"/>
                  </a:lnTo>
                  <a:lnTo>
                    <a:pt x="1250" y="688"/>
                  </a:lnTo>
                  <a:lnTo>
                    <a:pt x="1250" y="688"/>
                  </a:lnTo>
                  <a:lnTo>
                    <a:pt x="1252" y="688"/>
                  </a:lnTo>
                  <a:lnTo>
                    <a:pt x="1252" y="688"/>
                  </a:lnTo>
                  <a:lnTo>
                    <a:pt x="1258" y="688"/>
                  </a:lnTo>
                  <a:lnTo>
                    <a:pt x="1258" y="688"/>
                  </a:lnTo>
                  <a:lnTo>
                    <a:pt x="1258" y="688"/>
                  </a:lnTo>
                  <a:lnTo>
                    <a:pt x="1260" y="688"/>
                  </a:lnTo>
                  <a:lnTo>
                    <a:pt x="1260" y="688"/>
                  </a:lnTo>
                  <a:lnTo>
                    <a:pt x="1268" y="688"/>
                  </a:lnTo>
                  <a:lnTo>
                    <a:pt x="1268" y="688"/>
                  </a:lnTo>
                  <a:lnTo>
                    <a:pt x="1272" y="688"/>
                  </a:lnTo>
                  <a:lnTo>
                    <a:pt x="1274" y="688"/>
                  </a:lnTo>
                  <a:lnTo>
                    <a:pt x="1274" y="688"/>
                  </a:lnTo>
                  <a:lnTo>
                    <a:pt x="1278" y="688"/>
                  </a:lnTo>
                  <a:lnTo>
                    <a:pt x="1280" y="688"/>
                  </a:lnTo>
                  <a:lnTo>
                    <a:pt x="1280" y="688"/>
                  </a:lnTo>
                  <a:lnTo>
                    <a:pt x="1282" y="690"/>
                  </a:lnTo>
                  <a:lnTo>
                    <a:pt x="1282" y="690"/>
                  </a:lnTo>
                  <a:lnTo>
                    <a:pt x="1286" y="690"/>
                  </a:lnTo>
                  <a:lnTo>
                    <a:pt x="1286" y="690"/>
                  </a:lnTo>
                  <a:lnTo>
                    <a:pt x="1288" y="690"/>
                  </a:lnTo>
                  <a:lnTo>
                    <a:pt x="1288" y="690"/>
                  </a:lnTo>
                  <a:lnTo>
                    <a:pt x="1290" y="692"/>
                  </a:lnTo>
                  <a:lnTo>
                    <a:pt x="1296" y="692"/>
                  </a:lnTo>
                  <a:lnTo>
                    <a:pt x="1296" y="692"/>
                  </a:lnTo>
                  <a:lnTo>
                    <a:pt x="1300" y="692"/>
                  </a:lnTo>
                  <a:lnTo>
                    <a:pt x="1300" y="692"/>
                  </a:lnTo>
                  <a:lnTo>
                    <a:pt x="1302" y="692"/>
                  </a:lnTo>
                  <a:lnTo>
                    <a:pt x="1302" y="692"/>
                  </a:lnTo>
                  <a:lnTo>
                    <a:pt x="1312" y="692"/>
                  </a:lnTo>
                  <a:lnTo>
                    <a:pt x="1312" y="692"/>
                  </a:lnTo>
                  <a:lnTo>
                    <a:pt x="1314" y="692"/>
                  </a:lnTo>
                  <a:lnTo>
                    <a:pt x="1314" y="692"/>
                  </a:lnTo>
                  <a:lnTo>
                    <a:pt x="1316" y="692"/>
                  </a:lnTo>
                  <a:lnTo>
                    <a:pt x="1316" y="692"/>
                  </a:lnTo>
                  <a:lnTo>
                    <a:pt x="1320" y="692"/>
                  </a:lnTo>
                  <a:lnTo>
                    <a:pt x="1330" y="690"/>
                  </a:lnTo>
                  <a:lnTo>
                    <a:pt x="1330" y="690"/>
                  </a:lnTo>
                  <a:lnTo>
                    <a:pt x="1332" y="692"/>
                  </a:lnTo>
                  <a:lnTo>
                    <a:pt x="1332" y="692"/>
                  </a:lnTo>
                  <a:lnTo>
                    <a:pt x="1336" y="692"/>
                  </a:lnTo>
                  <a:lnTo>
                    <a:pt x="1336" y="692"/>
                  </a:lnTo>
                  <a:lnTo>
                    <a:pt x="1340" y="690"/>
                  </a:lnTo>
                  <a:lnTo>
                    <a:pt x="1340" y="690"/>
                  </a:lnTo>
                  <a:lnTo>
                    <a:pt x="1340" y="690"/>
                  </a:lnTo>
                  <a:lnTo>
                    <a:pt x="1340" y="690"/>
                  </a:lnTo>
                  <a:lnTo>
                    <a:pt x="1344" y="690"/>
                  </a:lnTo>
                  <a:lnTo>
                    <a:pt x="1344" y="690"/>
                  </a:lnTo>
                  <a:lnTo>
                    <a:pt x="1346" y="692"/>
                  </a:lnTo>
                  <a:lnTo>
                    <a:pt x="1346" y="692"/>
                  </a:lnTo>
                  <a:lnTo>
                    <a:pt x="1350" y="692"/>
                  </a:lnTo>
                  <a:lnTo>
                    <a:pt x="1354" y="692"/>
                  </a:lnTo>
                  <a:lnTo>
                    <a:pt x="1354" y="692"/>
                  </a:lnTo>
                  <a:lnTo>
                    <a:pt x="1358" y="692"/>
                  </a:lnTo>
                  <a:lnTo>
                    <a:pt x="1358" y="692"/>
                  </a:lnTo>
                  <a:lnTo>
                    <a:pt x="1358" y="692"/>
                  </a:lnTo>
                  <a:lnTo>
                    <a:pt x="1358" y="692"/>
                  </a:lnTo>
                  <a:lnTo>
                    <a:pt x="1364" y="690"/>
                  </a:lnTo>
                  <a:lnTo>
                    <a:pt x="1364" y="690"/>
                  </a:lnTo>
                  <a:lnTo>
                    <a:pt x="1364" y="690"/>
                  </a:lnTo>
                  <a:lnTo>
                    <a:pt x="1364" y="690"/>
                  </a:lnTo>
                  <a:lnTo>
                    <a:pt x="1366" y="690"/>
                  </a:lnTo>
                  <a:lnTo>
                    <a:pt x="1366" y="690"/>
                  </a:lnTo>
                  <a:lnTo>
                    <a:pt x="1368" y="692"/>
                  </a:lnTo>
                  <a:lnTo>
                    <a:pt x="1372" y="692"/>
                  </a:lnTo>
                  <a:lnTo>
                    <a:pt x="1372" y="692"/>
                  </a:lnTo>
                  <a:lnTo>
                    <a:pt x="1376" y="692"/>
                  </a:lnTo>
                  <a:lnTo>
                    <a:pt x="1380" y="692"/>
                  </a:lnTo>
                  <a:lnTo>
                    <a:pt x="1380" y="692"/>
                  </a:lnTo>
                  <a:lnTo>
                    <a:pt x="1382" y="692"/>
                  </a:lnTo>
                  <a:lnTo>
                    <a:pt x="1382" y="692"/>
                  </a:lnTo>
                  <a:lnTo>
                    <a:pt x="1384" y="692"/>
                  </a:lnTo>
                  <a:lnTo>
                    <a:pt x="1384" y="692"/>
                  </a:lnTo>
                  <a:lnTo>
                    <a:pt x="1386" y="696"/>
                  </a:lnTo>
                  <a:lnTo>
                    <a:pt x="1386" y="696"/>
                  </a:lnTo>
                  <a:lnTo>
                    <a:pt x="1384" y="702"/>
                  </a:lnTo>
                  <a:lnTo>
                    <a:pt x="1384" y="702"/>
                  </a:lnTo>
                  <a:lnTo>
                    <a:pt x="1384" y="706"/>
                  </a:lnTo>
                  <a:lnTo>
                    <a:pt x="1382" y="706"/>
                  </a:lnTo>
                  <a:lnTo>
                    <a:pt x="1382" y="706"/>
                  </a:lnTo>
                  <a:lnTo>
                    <a:pt x="1382" y="710"/>
                  </a:lnTo>
                  <a:lnTo>
                    <a:pt x="1382" y="710"/>
                  </a:lnTo>
                  <a:lnTo>
                    <a:pt x="1380" y="712"/>
                  </a:lnTo>
                  <a:lnTo>
                    <a:pt x="1380" y="712"/>
                  </a:lnTo>
                  <a:lnTo>
                    <a:pt x="1380" y="714"/>
                  </a:lnTo>
                  <a:lnTo>
                    <a:pt x="1380" y="714"/>
                  </a:lnTo>
                  <a:lnTo>
                    <a:pt x="1378" y="718"/>
                  </a:lnTo>
                  <a:lnTo>
                    <a:pt x="1378" y="720"/>
                  </a:lnTo>
                  <a:lnTo>
                    <a:pt x="1378" y="720"/>
                  </a:lnTo>
                  <a:lnTo>
                    <a:pt x="1376" y="722"/>
                  </a:lnTo>
                  <a:lnTo>
                    <a:pt x="1376" y="722"/>
                  </a:lnTo>
                  <a:lnTo>
                    <a:pt x="1376" y="724"/>
                  </a:lnTo>
                  <a:lnTo>
                    <a:pt x="1376" y="724"/>
                  </a:lnTo>
                  <a:lnTo>
                    <a:pt x="1374" y="728"/>
                  </a:lnTo>
                  <a:lnTo>
                    <a:pt x="1374" y="728"/>
                  </a:lnTo>
                  <a:lnTo>
                    <a:pt x="1374" y="730"/>
                  </a:lnTo>
                  <a:lnTo>
                    <a:pt x="1374" y="730"/>
                  </a:lnTo>
                  <a:lnTo>
                    <a:pt x="1372" y="734"/>
                  </a:lnTo>
                  <a:lnTo>
                    <a:pt x="1372" y="734"/>
                  </a:lnTo>
                  <a:lnTo>
                    <a:pt x="1372" y="740"/>
                  </a:lnTo>
                  <a:lnTo>
                    <a:pt x="1372" y="740"/>
                  </a:lnTo>
                  <a:lnTo>
                    <a:pt x="1372" y="744"/>
                  </a:lnTo>
                  <a:lnTo>
                    <a:pt x="1372" y="744"/>
                  </a:lnTo>
                  <a:lnTo>
                    <a:pt x="1372" y="744"/>
                  </a:lnTo>
                  <a:lnTo>
                    <a:pt x="1372" y="744"/>
                  </a:lnTo>
                  <a:lnTo>
                    <a:pt x="1370" y="750"/>
                  </a:lnTo>
                  <a:lnTo>
                    <a:pt x="1370" y="750"/>
                  </a:lnTo>
                  <a:lnTo>
                    <a:pt x="1370" y="754"/>
                  </a:lnTo>
                  <a:lnTo>
                    <a:pt x="1370" y="754"/>
                  </a:lnTo>
                  <a:lnTo>
                    <a:pt x="1370" y="756"/>
                  </a:lnTo>
                  <a:lnTo>
                    <a:pt x="1370" y="756"/>
                  </a:lnTo>
                  <a:lnTo>
                    <a:pt x="1368" y="758"/>
                  </a:lnTo>
                  <a:lnTo>
                    <a:pt x="1368" y="758"/>
                  </a:lnTo>
                  <a:lnTo>
                    <a:pt x="1368" y="760"/>
                  </a:lnTo>
                  <a:lnTo>
                    <a:pt x="1368" y="760"/>
                  </a:lnTo>
                  <a:lnTo>
                    <a:pt x="1368" y="762"/>
                  </a:lnTo>
                  <a:lnTo>
                    <a:pt x="1368" y="762"/>
                  </a:lnTo>
                  <a:lnTo>
                    <a:pt x="1366" y="766"/>
                  </a:lnTo>
                  <a:lnTo>
                    <a:pt x="1366" y="766"/>
                  </a:lnTo>
                  <a:lnTo>
                    <a:pt x="1364" y="768"/>
                  </a:lnTo>
                  <a:lnTo>
                    <a:pt x="1364" y="768"/>
                  </a:lnTo>
                  <a:lnTo>
                    <a:pt x="1364" y="770"/>
                  </a:lnTo>
                  <a:lnTo>
                    <a:pt x="1364" y="770"/>
                  </a:lnTo>
                  <a:lnTo>
                    <a:pt x="1364" y="774"/>
                  </a:lnTo>
                  <a:lnTo>
                    <a:pt x="1364" y="774"/>
                  </a:lnTo>
                  <a:lnTo>
                    <a:pt x="1362" y="776"/>
                  </a:lnTo>
                  <a:lnTo>
                    <a:pt x="1362" y="776"/>
                  </a:lnTo>
                  <a:lnTo>
                    <a:pt x="1362" y="778"/>
                  </a:lnTo>
                  <a:lnTo>
                    <a:pt x="1362" y="778"/>
                  </a:lnTo>
                  <a:lnTo>
                    <a:pt x="1360" y="782"/>
                  </a:lnTo>
                  <a:lnTo>
                    <a:pt x="1360" y="782"/>
                  </a:lnTo>
                  <a:lnTo>
                    <a:pt x="1360" y="784"/>
                  </a:lnTo>
                  <a:lnTo>
                    <a:pt x="1360" y="784"/>
                  </a:lnTo>
                  <a:lnTo>
                    <a:pt x="1360" y="788"/>
                  </a:lnTo>
                  <a:lnTo>
                    <a:pt x="1360" y="788"/>
                  </a:lnTo>
                  <a:lnTo>
                    <a:pt x="1360" y="792"/>
                  </a:lnTo>
                  <a:lnTo>
                    <a:pt x="1360" y="792"/>
                  </a:lnTo>
                  <a:lnTo>
                    <a:pt x="1360" y="794"/>
                  </a:lnTo>
                  <a:lnTo>
                    <a:pt x="1360" y="794"/>
                  </a:lnTo>
                  <a:lnTo>
                    <a:pt x="1360" y="794"/>
                  </a:lnTo>
                  <a:lnTo>
                    <a:pt x="1360" y="794"/>
                  </a:lnTo>
                  <a:lnTo>
                    <a:pt x="1358" y="798"/>
                  </a:lnTo>
                  <a:lnTo>
                    <a:pt x="1358" y="798"/>
                  </a:lnTo>
                  <a:lnTo>
                    <a:pt x="1358" y="802"/>
                  </a:lnTo>
                  <a:lnTo>
                    <a:pt x="1358" y="802"/>
                  </a:lnTo>
                  <a:lnTo>
                    <a:pt x="1358" y="802"/>
                  </a:lnTo>
                  <a:lnTo>
                    <a:pt x="1358" y="802"/>
                  </a:lnTo>
                  <a:lnTo>
                    <a:pt x="1356" y="804"/>
                  </a:lnTo>
                  <a:lnTo>
                    <a:pt x="1356" y="804"/>
                  </a:lnTo>
                  <a:lnTo>
                    <a:pt x="1354" y="806"/>
                  </a:lnTo>
                  <a:lnTo>
                    <a:pt x="1354" y="806"/>
                  </a:lnTo>
                  <a:lnTo>
                    <a:pt x="1352" y="810"/>
                  </a:lnTo>
                  <a:lnTo>
                    <a:pt x="1352" y="810"/>
                  </a:lnTo>
                  <a:lnTo>
                    <a:pt x="1352" y="814"/>
                  </a:lnTo>
                  <a:lnTo>
                    <a:pt x="1352" y="814"/>
                  </a:lnTo>
                  <a:lnTo>
                    <a:pt x="1352" y="816"/>
                  </a:lnTo>
                  <a:lnTo>
                    <a:pt x="1352" y="816"/>
                  </a:lnTo>
                  <a:lnTo>
                    <a:pt x="1352" y="820"/>
                  </a:lnTo>
                  <a:lnTo>
                    <a:pt x="1352" y="820"/>
                  </a:lnTo>
                  <a:lnTo>
                    <a:pt x="1350" y="822"/>
                  </a:lnTo>
                  <a:lnTo>
                    <a:pt x="1350" y="822"/>
                  </a:lnTo>
                  <a:lnTo>
                    <a:pt x="1350" y="826"/>
                  </a:lnTo>
                  <a:lnTo>
                    <a:pt x="1350" y="826"/>
                  </a:lnTo>
                  <a:lnTo>
                    <a:pt x="1350" y="828"/>
                  </a:lnTo>
                  <a:lnTo>
                    <a:pt x="1350" y="828"/>
                  </a:lnTo>
                  <a:lnTo>
                    <a:pt x="1348" y="832"/>
                  </a:lnTo>
                  <a:lnTo>
                    <a:pt x="1348" y="832"/>
                  </a:lnTo>
                  <a:lnTo>
                    <a:pt x="1348" y="836"/>
                  </a:lnTo>
                  <a:lnTo>
                    <a:pt x="1348" y="836"/>
                  </a:lnTo>
                  <a:lnTo>
                    <a:pt x="1350" y="838"/>
                  </a:lnTo>
                  <a:lnTo>
                    <a:pt x="1350" y="838"/>
                  </a:lnTo>
                  <a:lnTo>
                    <a:pt x="1350" y="844"/>
                  </a:lnTo>
                  <a:lnTo>
                    <a:pt x="1350" y="844"/>
                  </a:lnTo>
                  <a:lnTo>
                    <a:pt x="1350" y="846"/>
                  </a:lnTo>
                  <a:lnTo>
                    <a:pt x="1350" y="846"/>
                  </a:lnTo>
                  <a:lnTo>
                    <a:pt x="1350" y="850"/>
                  </a:lnTo>
                  <a:lnTo>
                    <a:pt x="1350" y="850"/>
                  </a:lnTo>
                  <a:lnTo>
                    <a:pt x="1350" y="852"/>
                  </a:lnTo>
                  <a:lnTo>
                    <a:pt x="1350" y="852"/>
                  </a:lnTo>
                  <a:lnTo>
                    <a:pt x="1350" y="856"/>
                  </a:lnTo>
                  <a:lnTo>
                    <a:pt x="1350" y="856"/>
                  </a:lnTo>
                  <a:lnTo>
                    <a:pt x="1350" y="858"/>
                  </a:lnTo>
                  <a:lnTo>
                    <a:pt x="1350" y="858"/>
                  </a:lnTo>
                  <a:lnTo>
                    <a:pt x="1348" y="862"/>
                  </a:lnTo>
                  <a:lnTo>
                    <a:pt x="1348" y="862"/>
                  </a:lnTo>
                  <a:lnTo>
                    <a:pt x="1348" y="866"/>
                  </a:lnTo>
                  <a:lnTo>
                    <a:pt x="1348" y="866"/>
                  </a:lnTo>
                  <a:lnTo>
                    <a:pt x="1348" y="868"/>
                  </a:lnTo>
                  <a:lnTo>
                    <a:pt x="1348" y="870"/>
                  </a:lnTo>
                  <a:lnTo>
                    <a:pt x="1348" y="870"/>
                  </a:lnTo>
                  <a:lnTo>
                    <a:pt x="1348" y="874"/>
                  </a:lnTo>
                  <a:lnTo>
                    <a:pt x="1348" y="874"/>
                  </a:lnTo>
                  <a:lnTo>
                    <a:pt x="1346" y="878"/>
                  </a:lnTo>
                  <a:lnTo>
                    <a:pt x="1346" y="880"/>
                  </a:lnTo>
                  <a:lnTo>
                    <a:pt x="1346" y="880"/>
                  </a:lnTo>
                  <a:lnTo>
                    <a:pt x="1346" y="882"/>
                  </a:lnTo>
                  <a:lnTo>
                    <a:pt x="1346" y="882"/>
                  </a:lnTo>
                  <a:lnTo>
                    <a:pt x="1344" y="884"/>
                  </a:lnTo>
                  <a:lnTo>
                    <a:pt x="1344" y="884"/>
                  </a:lnTo>
                  <a:lnTo>
                    <a:pt x="1342" y="890"/>
                  </a:lnTo>
                  <a:lnTo>
                    <a:pt x="1342" y="890"/>
                  </a:lnTo>
                  <a:lnTo>
                    <a:pt x="1338" y="896"/>
                  </a:lnTo>
                  <a:lnTo>
                    <a:pt x="1338" y="896"/>
                  </a:lnTo>
                  <a:lnTo>
                    <a:pt x="1338" y="900"/>
                  </a:lnTo>
                  <a:lnTo>
                    <a:pt x="1338" y="900"/>
                  </a:lnTo>
                  <a:lnTo>
                    <a:pt x="1338" y="902"/>
                  </a:lnTo>
                  <a:lnTo>
                    <a:pt x="1338" y="902"/>
                  </a:lnTo>
                  <a:lnTo>
                    <a:pt x="1338" y="906"/>
                  </a:lnTo>
                  <a:lnTo>
                    <a:pt x="1338" y="908"/>
                  </a:lnTo>
                  <a:lnTo>
                    <a:pt x="1338" y="908"/>
                  </a:lnTo>
                  <a:lnTo>
                    <a:pt x="1336" y="910"/>
                  </a:lnTo>
                  <a:lnTo>
                    <a:pt x="1336" y="910"/>
                  </a:lnTo>
                  <a:lnTo>
                    <a:pt x="1334" y="914"/>
                  </a:lnTo>
                  <a:lnTo>
                    <a:pt x="1334" y="916"/>
                  </a:lnTo>
                  <a:lnTo>
                    <a:pt x="1334" y="916"/>
                  </a:lnTo>
                  <a:lnTo>
                    <a:pt x="1334" y="918"/>
                  </a:lnTo>
                  <a:lnTo>
                    <a:pt x="1334" y="918"/>
                  </a:lnTo>
                  <a:lnTo>
                    <a:pt x="1332" y="922"/>
                  </a:lnTo>
                  <a:lnTo>
                    <a:pt x="1332" y="922"/>
                  </a:lnTo>
                  <a:lnTo>
                    <a:pt x="1332" y="924"/>
                  </a:lnTo>
                  <a:lnTo>
                    <a:pt x="1332" y="924"/>
                  </a:lnTo>
                  <a:lnTo>
                    <a:pt x="1332" y="928"/>
                  </a:lnTo>
                  <a:lnTo>
                    <a:pt x="1332" y="928"/>
                  </a:lnTo>
                  <a:lnTo>
                    <a:pt x="1332" y="930"/>
                  </a:lnTo>
                  <a:lnTo>
                    <a:pt x="1332" y="930"/>
                  </a:lnTo>
                  <a:lnTo>
                    <a:pt x="1332" y="932"/>
                  </a:lnTo>
                  <a:lnTo>
                    <a:pt x="1332" y="932"/>
                  </a:lnTo>
                  <a:lnTo>
                    <a:pt x="1332" y="936"/>
                  </a:lnTo>
                  <a:lnTo>
                    <a:pt x="1332" y="936"/>
                  </a:lnTo>
                  <a:lnTo>
                    <a:pt x="1330" y="938"/>
                  </a:lnTo>
                  <a:lnTo>
                    <a:pt x="1330" y="938"/>
                  </a:lnTo>
                  <a:lnTo>
                    <a:pt x="1330" y="942"/>
                  </a:lnTo>
                  <a:lnTo>
                    <a:pt x="1330" y="942"/>
                  </a:lnTo>
                  <a:lnTo>
                    <a:pt x="1330" y="946"/>
                  </a:lnTo>
                  <a:lnTo>
                    <a:pt x="1330" y="946"/>
                  </a:lnTo>
                  <a:lnTo>
                    <a:pt x="1330" y="948"/>
                  </a:lnTo>
                  <a:lnTo>
                    <a:pt x="1330" y="948"/>
                  </a:lnTo>
                  <a:lnTo>
                    <a:pt x="1330" y="950"/>
                  </a:lnTo>
                  <a:lnTo>
                    <a:pt x="1330" y="950"/>
                  </a:lnTo>
                  <a:lnTo>
                    <a:pt x="1328" y="952"/>
                  </a:lnTo>
                  <a:lnTo>
                    <a:pt x="1328" y="952"/>
                  </a:lnTo>
                  <a:lnTo>
                    <a:pt x="1328" y="956"/>
                  </a:lnTo>
                  <a:lnTo>
                    <a:pt x="1328" y="956"/>
                  </a:lnTo>
                  <a:lnTo>
                    <a:pt x="1328" y="958"/>
                  </a:lnTo>
                  <a:lnTo>
                    <a:pt x="1328" y="958"/>
                  </a:lnTo>
                  <a:lnTo>
                    <a:pt x="1326" y="960"/>
                  </a:lnTo>
                  <a:lnTo>
                    <a:pt x="1326" y="960"/>
                  </a:lnTo>
                  <a:lnTo>
                    <a:pt x="1324" y="964"/>
                  </a:lnTo>
                  <a:lnTo>
                    <a:pt x="1324" y="964"/>
                  </a:lnTo>
                  <a:lnTo>
                    <a:pt x="1324" y="968"/>
                  </a:lnTo>
                  <a:lnTo>
                    <a:pt x="1324" y="968"/>
                  </a:lnTo>
                  <a:lnTo>
                    <a:pt x="1326" y="970"/>
                  </a:lnTo>
                  <a:lnTo>
                    <a:pt x="1326" y="970"/>
                  </a:lnTo>
                  <a:lnTo>
                    <a:pt x="1324" y="972"/>
                  </a:lnTo>
                  <a:lnTo>
                    <a:pt x="1324" y="972"/>
                  </a:lnTo>
                  <a:lnTo>
                    <a:pt x="1322" y="976"/>
                  </a:lnTo>
                  <a:lnTo>
                    <a:pt x="1322" y="976"/>
                  </a:lnTo>
                  <a:lnTo>
                    <a:pt x="1322" y="980"/>
                  </a:lnTo>
                  <a:lnTo>
                    <a:pt x="1322" y="980"/>
                  </a:lnTo>
                  <a:lnTo>
                    <a:pt x="1322" y="982"/>
                  </a:lnTo>
                  <a:lnTo>
                    <a:pt x="1322" y="982"/>
                  </a:lnTo>
                  <a:lnTo>
                    <a:pt x="1322" y="984"/>
                  </a:lnTo>
                  <a:lnTo>
                    <a:pt x="1322" y="984"/>
                  </a:lnTo>
                  <a:lnTo>
                    <a:pt x="1320" y="988"/>
                  </a:lnTo>
                  <a:lnTo>
                    <a:pt x="1320" y="988"/>
                  </a:lnTo>
                  <a:lnTo>
                    <a:pt x="1318" y="994"/>
                  </a:lnTo>
                  <a:lnTo>
                    <a:pt x="1318" y="994"/>
                  </a:lnTo>
                  <a:lnTo>
                    <a:pt x="1318" y="996"/>
                  </a:lnTo>
                  <a:lnTo>
                    <a:pt x="1318" y="996"/>
                  </a:lnTo>
                  <a:lnTo>
                    <a:pt x="1316" y="998"/>
                  </a:lnTo>
                  <a:lnTo>
                    <a:pt x="1316" y="998"/>
                  </a:lnTo>
                  <a:lnTo>
                    <a:pt x="1316" y="1002"/>
                  </a:lnTo>
                  <a:lnTo>
                    <a:pt x="1316" y="1002"/>
                  </a:lnTo>
                  <a:lnTo>
                    <a:pt x="1314" y="1004"/>
                  </a:lnTo>
                  <a:lnTo>
                    <a:pt x="1314" y="1004"/>
                  </a:lnTo>
                  <a:lnTo>
                    <a:pt x="1314" y="1006"/>
                  </a:lnTo>
                  <a:lnTo>
                    <a:pt x="1314" y="1006"/>
                  </a:lnTo>
                  <a:lnTo>
                    <a:pt x="1312" y="1010"/>
                  </a:lnTo>
                  <a:lnTo>
                    <a:pt x="1312" y="1010"/>
                  </a:lnTo>
                  <a:lnTo>
                    <a:pt x="1312" y="1014"/>
                  </a:lnTo>
                  <a:lnTo>
                    <a:pt x="1312" y="1014"/>
                  </a:lnTo>
                  <a:lnTo>
                    <a:pt x="1312" y="1016"/>
                  </a:lnTo>
                  <a:lnTo>
                    <a:pt x="1312" y="1016"/>
                  </a:lnTo>
                  <a:lnTo>
                    <a:pt x="1312" y="1022"/>
                  </a:lnTo>
                  <a:lnTo>
                    <a:pt x="1312" y="1022"/>
                  </a:lnTo>
                  <a:lnTo>
                    <a:pt x="1310" y="1026"/>
                  </a:lnTo>
                  <a:lnTo>
                    <a:pt x="1310" y="1028"/>
                  </a:lnTo>
                  <a:lnTo>
                    <a:pt x="1310" y="1028"/>
                  </a:lnTo>
                  <a:lnTo>
                    <a:pt x="1312" y="1034"/>
                  </a:lnTo>
                  <a:lnTo>
                    <a:pt x="1312" y="1034"/>
                  </a:lnTo>
                  <a:lnTo>
                    <a:pt x="1312" y="1036"/>
                  </a:lnTo>
                  <a:lnTo>
                    <a:pt x="1312" y="1036"/>
                  </a:lnTo>
                  <a:lnTo>
                    <a:pt x="1310" y="1038"/>
                  </a:lnTo>
                  <a:lnTo>
                    <a:pt x="1310" y="1038"/>
                  </a:lnTo>
                  <a:lnTo>
                    <a:pt x="1310" y="1042"/>
                  </a:lnTo>
                  <a:lnTo>
                    <a:pt x="1310" y="1042"/>
                  </a:lnTo>
                  <a:lnTo>
                    <a:pt x="1310" y="1046"/>
                  </a:lnTo>
                  <a:lnTo>
                    <a:pt x="1310" y="1046"/>
                  </a:lnTo>
                  <a:lnTo>
                    <a:pt x="1310" y="1048"/>
                  </a:lnTo>
                  <a:lnTo>
                    <a:pt x="1310" y="1048"/>
                  </a:lnTo>
                  <a:lnTo>
                    <a:pt x="1310" y="1050"/>
                  </a:lnTo>
                  <a:lnTo>
                    <a:pt x="1310" y="1050"/>
                  </a:lnTo>
                  <a:lnTo>
                    <a:pt x="1308" y="1054"/>
                  </a:lnTo>
                  <a:lnTo>
                    <a:pt x="1308" y="1054"/>
                  </a:lnTo>
                  <a:lnTo>
                    <a:pt x="1308" y="1060"/>
                  </a:lnTo>
                  <a:lnTo>
                    <a:pt x="1308" y="1060"/>
                  </a:lnTo>
                  <a:lnTo>
                    <a:pt x="1308" y="1062"/>
                  </a:lnTo>
                  <a:lnTo>
                    <a:pt x="1308" y="1062"/>
                  </a:lnTo>
                  <a:lnTo>
                    <a:pt x="1306" y="1064"/>
                  </a:lnTo>
                  <a:lnTo>
                    <a:pt x="1306" y="1064"/>
                  </a:lnTo>
                  <a:lnTo>
                    <a:pt x="1304" y="1068"/>
                  </a:lnTo>
                  <a:lnTo>
                    <a:pt x="1304" y="1068"/>
                  </a:lnTo>
                  <a:lnTo>
                    <a:pt x="1304" y="1070"/>
                  </a:lnTo>
                  <a:lnTo>
                    <a:pt x="1302" y="1072"/>
                  </a:lnTo>
                  <a:lnTo>
                    <a:pt x="1302" y="1072"/>
                  </a:lnTo>
                  <a:lnTo>
                    <a:pt x="1300" y="1074"/>
                  </a:lnTo>
                  <a:lnTo>
                    <a:pt x="1300" y="1074"/>
                  </a:lnTo>
                  <a:lnTo>
                    <a:pt x="1298" y="1078"/>
                  </a:lnTo>
                  <a:lnTo>
                    <a:pt x="1298" y="1078"/>
                  </a:lnTo>
                  <a:lnTo>
                    <a:pt x="1298" y="1082"/>
                  </a:lnTo>
                  <a:lnTo>
                    <a:pt x="1298" y="1082"/>
                  </a:lnTo>
                  <a:lnTo>
                    <a:pt x="1298" y="1084"/>
                  </a:lnTo>
                  <a:lnTo>
                    <a:pt x="1298" y="1084"/>
                  </a:lnTo>
                  <a:lnTo>
                    <a:pt x="1298" y="1090"/>
                  </a:lnTo>
                  <a:lnTo>
                    <a:pt x="1298" y="1090"/>
                  </a:lnTo>
                  <a:lnTo>
                    <a:pt x="1298" y="1092"/>
                  </a:lnTo>
                  <a:lnTo>
                    <a:pt x="1298" y="1092"/>
                  </a:lnTo>
                  <a:lnTo>
                    <a:pt x="1298" y="1096"/>
                  </a:lnTo>
                  <a:lnTo>
                    <a:pt x="1298" y="1096"/>
                  </a:lnTo>
                  <a:lnTo>
                    <a:pt x="1298" y="1100"/>
                  </a:lnTo>
                  <a:lnTo>
                    <a:pt x="1298" y="1100"/>
                  </a:lnTo>
                  <a:lnTo>
                    <a:pt x="1298" y="1102"/>
                  </a:lnTo>
                  <a:lnTo>
                    <a:pt x="1298" y="1102"/>
                  </a:lnTo>
                  <a:lnTo>
                    <a:pt x="1298" y="1108"/>
                  </a:lnTo>
                  <a:lnTo>
                    <a:pt x="1298" y="1108"/>
                  </a:lnTo>
                  <a:lnTo>
                    <a:pt x="1298" y="1110"/>
                  </a:lnTo>
                  <a:lnTo>
                    <a:pt x="1298" y="1110"/>
                  </a:lnTo>
                  <a:lnTo>
                    <a:pt x="1296" y="1112"/>
                  </a:lnTo>
                  <a:lnTo>
                    <a:pt x="1296" y="1112"/>
                  </a:lnTo>
                  <a:lnTo>
                    <a:pt x="1298" y="1116"/>
                  </a:lnTo>
                  <a:lnTo>
                    <a:pt x="1298" y="1116"/>
                  </a:lnTo>
                  <a:lnTo>
                    <a:pt x="1298" y="1118"/>
                  </a:lnTo>
                  <a:lnTo>
                    <a:pt x="1298" y="1118"/>
                  </a:lnTo>
                  <a:lnTo>
                    <a:pt x="1296" y="1120"/>
                  </a:lnTo>
                  <a:lnTo>
                    <a:pt x="1296" y="1120"/>
                  </a:lnTo>
                  <a:lnTo>
                    <a:pt x="1296" y="1124"/>
                  </a:lnTo>
                  <a:lnTo>
                    <a:pt x="1296" y="1124"/>
                  </a:lnTo>
                  <a:lnTo>
                    <a:pt x="1294" y="1126"/>
                  </a:lnTo>
                  <a:lnTo>
                    <a:pt x="1294" y="1126"/>
                  </a:lnTo>
                  <a:lnTo>
                    <a:pt x="1294" y="1128"/>
                  </a:lnTo>
                  <a:lnTo>
                    <a:pt x="1294" y="1128"/>
                  </a:lnTo>
                  <a:lnTo>
                    <a:pt x="1294" y="1132"/>
                  </a:lnTo>
                  <a:lnTo>
                    <a:pt x="1294" y="1132"/>
                  </a:lnTo>
                  <a:lnTo>
                    <a:pt x="1294" y="1134"/>
                  </a:lnTo>
                  <a:lnTo>
                    <a:pt x="1294" y="1134"/>
                  </a:lnTo>
                  <a:lnTo>
                    <a:pt x="1294" y="1138"/>
                  </a:lnTo>
                  <a:lnTo>
                    <a:pt x="1294" y="1138"/>
                  </a:lnTo>
                  <a:lnTo>
                    <a:pt x="1292" y="1140"/>
                  </a:lnTo>
                  <a:lnTo>
                    <a:pt x="1292" y="1140"/>
                  </a:lnTo>
                  <a:lnTo>
                    <a:pt x="1290" y="1142"/>
                  </a:lnTo>
                  <a:lnTo>
                    <a:pt x="1290" y="1144"/>
                  </a:lnTo>
                  <a:lnTo>
                    <a:pt x="1290" y="1144"/>
                  </a:lnTo>
                  <a:lnTo>
                    <a:pt x="1290" y="1144"/>
                  </a:lnTo>
                  <a:lnTo>
                    <a:pt x="1288" y="1148"/>
                  </a:lnTo>
                  <a:lnTo>
                    <a:pt x="1288" y="1148"/>
                  </a:lnTo>
                  <a:lnTo>
                    <a:pt x="1286" y="1150"/>
                  </a:lnTo>
                  <a:lnTo>
                    <a:pt x="1286" y="1154"/>
                  </a:lnTo>
                  <a:lnTo>
                    <a:pt x="1286" y="1156"/>
                  </a:lnTo>
                  <a:lnTo>
                    <a:pt x="1286" y="1156"/>
                  </a:lnTo>
                  <a:lnTo>
                    <a:pt x="1286" y="1162"/>
                  </a:lnTo>
                  <a:lnTo>
                    <a:pt x="1286" y="1162"/>
                  </a:lnTo>
                  <a:lnTo>
                    <a:pt x="1288" y="1164"/>
                  </a:lnTo>
                  <a:lnTo>
                    <a:pt x="1288" y="1164"/>
                  </a:lnTo>
                  <a:lnTo>
                    <a:pt x="1288" y="1166"/>
                  </a:lnTo>
                  <a:lnTo>
                    <a:pt x="1288" y="1166"/>
                  </a:lnTo>
                  <a:lnTo>
                    <a:pt x="1288" y="1168"/>
                  </a:lnTo>
                  <a:lnTo>
                    <a:pt x="1288" y="1168"/>
                  </a:lnTo>
                  <a:lnTo>
                    <a:pt x="1286" y="1172"/>
                  </a:lnTo>
                  <a:lnTo>
                    <a:pt x="1286" y="1172"/>
                  </a:lnTo>
                  <a:lnTo>
                    <a:pt x="1286" y="1174"/>
                  </a:lnTo>
                  <a:lnTo>
                    <a:pt x="1286" y="1174"/>
                  </a:lnTo>
                  <a:lnTo>
                    <a:pt x="1286" y="1178"/>
                  </a:lnTo>
                  <a:lnTo>
                    <a:pt x="1286" y="1178"/>
                  </a:lnTo>
                  <a:lnTo>
                    <a:pt x="1284" y="1178"/>
                  </a:lnTo>
                  <a:lnTo>
                    <a:pt x="1284" y="1178"/>
                  </a:lnTo>
                  <a:lnTo>
                    <a:pt x="1282" y="1182"/>
                  </a:lnTo>
                  <a:lnTo>
                    <a:pt x="1282" y="1182"/>
                  </a:lnTo>
                  <a:lnTo>
                    <a:pt x="1282" y="1184"/>
                  </a:lnTo>
                  <a:lnTo>
                    <a:pt x="1282" y="1184"/>
                  </a:lnTo>
                  <a:lnTo>
                    <a:pt x="1280" y="1186"/>
                  </a:lnTo>
                  <a:lnTo>
                    <a:pt x="1280" y="1186"/>
                  </a:lnTo>
                  <a:lnTo>
                    <a:pt x="1280" y="1190"/>
                  </a:lnTo>
                  <a:lnTo>
                    <a:pt x="1280" y="1190"/>
                  </a:lnTo>
                  <a:lnTo>
                    <a:pt x="1280" y="1192"/>
                  </a:lnTo>
                  <a:lnTo>
                    <a:pt x="1280" y="1194"/>
                  </a:lnTo>
                  <a:lnTo>
                    <a:pt x="1280" y="1194"/>
                  </a:lnTo>
                  <a:lnTo>
                    <a:pt x="1278" y="1198"/>
                  </a:lnTo>
                  <a:lnTo>
                    <a:pt x="1278" y="1198"/>
                  </a:lnTo>
                  <a:lnTo>
                    <a:pt x="1280" y="1202"/>
                  </a:lnTo>
                  <a:lnTo>
                    <a:pt x="1280" y="1202"/>
                  </a:lnTo>
                  <a:lnTo>
                    <a:pt x="1280" y="1204"/>
                  </a:lnTo>
                  <a:lnTo>
                    <a:pt x="1278" y="1206"/>
                  </a:lnTo>
                  <a:lnTo>
                    <a:pt x="1278" y="1206"/>
                  </a:lnTo>
                  <a:lnTo>
                    <a:pt x="1278" y="1210"/>
                  </a:lnTo>
                  <a:lnTo>
                    <a:pt x="1278" y="1210"/>
                  </a:lnTo>
                  <a:lnTo>
                    <a:pt x="1278" y="1210"/>
                  </a:lnTo>
                  <a:lnTo>
                    <a:pt x="1278" y="1210"/>
                  </a:lnTo>
                  <a:lnTo>
                    <a:pt x="1276" y="1214"/>
                  </a:lnTo>
                  <a:lnTo>
                    <a:pt x="1276" y="1214"/>
                  </a:lnTo>
                  <a:lnTo>
                    <a:pt x="1276" y="1218"/>
                  </a:lnTo>
                  <a:lnTo>
                    <a:pt x="1276" y="1218"/>
                  </a:lnTo>
                  <a:lnTo>
                    <a:pt x="1276" y="1220"/>
                  </a:lnTo>
                  <a:lnTo>
                    <a:pt x="1276" y="1220"/>
                  </a:lnTo>
                  <a:lnTo>
                    <a:pt x="1276" y="1224"/>
                  </a:lnTo>
                  <a:lnTo>
                    <a:pt x="1276" y="1224"/>
                  </a:lnTo>
                  <a:lnTo>
                    <a:pt x="1276" y="1226"/>
                  </a:lnTo>
                  <a:lnTo>
                    <a:pt x="1276" y="1226"/>
                  </a:lnTo>
                  <a:lnTo>
                    <a:pt x="1274" y="1230"/>
                  </a:lnTo>
                  <a:lnTo>
                    <a:pt x="1274" y="1230"/>
                  </a:lnTo>
                  <a:lnTo>
                    <a:pt x="1274" y="1232"/>
                  </a:lnTo>
                  <a:lnTo>
                    <a:pt x="1274" y="1232"/>
                  </a:lnTo>
                  <a:lnTo>
                    <a:pt x="1274" y="1238"/>
                  </a:lnTo>
                  <a:lnTo>
                    <a:pt x="1274" y="1238"/>
                  </a:lnTo>
                  <a:lnTo>
                    <a:pt x="1272" y="1240"/>
                  </a:lnTo>
                  <a:lnTo>
                    <a:pt x="1272" y="1240"/>
                  </a:lnTo>
                  <a:lnTo>
                    <a:pt x="1270" y="1242"/>
                  </a:lnTo>
                  <a:lnTo>
                    <a:pt x="1270" y="1242"/>
                  </a:lnTo>
                  <a:lnTo>
                    <a:pt x="1266" y="1248"/>
                  </a:lnTo>
                  <a:lnTo>
                    <a:pt x="1266" y="1248"/>
                  </a:lnTo>
                  <a:lnTo>
                    <a:pt x="1266" y="1252"/>
                  </a:lnTo>
                  <a:lnTo>
                    <a:pt x="1266" y="1252"/>
                  </a:lnTo>
                  <a:lnTo>
                    <a:pt x="1266" y="1254"/>
                  </a:lnTo>
                  <a:lnTo>
                    <a:pt x="1266" y="1254"/>
                  </a:lnTo>
                  <a:lnTo>
                    <a:pt x="1264" y="1260"/>
                  </a:lnTo>
                  <a:lnTo>
                    <a:pt x="1264" y="1260"/>
                  </a:lnTo>
                  <a:lnTo>
                    <a:pt x="1264" y="1262"/>
                  </a:lnTo>
                  <a:lnTo>
                    <a:pt x="1264" y="1262"/>
                  </a:lnTo>
                  <a:lnTo>
                    <a:pt x="1264" y="1266"/>
                  </a:lnTo>
                  <a:lnTo>
                    <a:pt x="1264" y="1266"/>
                  </a:lnTo>
                  <a:lnTo>
                    <a:pt x="1264" y="1268"/>
                  </a:lnTo>
                  <a:lnTo>
                    <a:pt x="1264" y="1268"/>
                  </a:lnTo>
                  <a:lnTo>
                    <a:pt x="1262" y="1272"/>
                  </a:lnTo>
                  <a:lnTo>
                    <a:pt x="1262" y="1272"/>
                  </a:lnTo>
                  <a:lnTo>
                    <a:pt x="1264" y="1276"/>
                  </a:lnTo>
                  <a:lnTo>
                    <a:pt x="1264" y="1276"/>
                  </a:lnTo>
                  <a:lnTo>
                    <a:pt x="1264" y="1278"/>
                  </a:lnTo>
                  <a:lnTo>
                    <a:pt x="1264" y="1278"/>
                  </a:lnTo>
                  <a:lnTo>
                    <a:pt x="1264" y="1282"/>
                  </a:lnTo>
                  <a:lnTo>
                    <a:pt x="1262" y="1284"/>
                  </a:lnTo>
                  <a:lnTo>
                    <a:pt x="1262" y="1284"/>
                  </a:lnTo>
                  <a:lnTo>
                    <a:pt x="1262" y="1288"/>
                  </a:lnTo>
                  <a:lnTo>
                    <a:pt x="1262" y="1288"/>
                  </a:lnTo>
                  <a:lnTo>
                    <a:pt x="1260" y="1290"/>
                  </a:lnTo>
                  <a:lnTo>
                    <a:pt x="1260" y="1290"/>
                  </a:lnTo>
                  <a:lnTo>
                    <a:pt x="1258" y="1294"/>
                  </a:lnTo>
                  <a:lnTo>
                    <a:pt x="1258" y="1294"/>
                  </a:lnTo>
                  <a:lnTo>
                    <a:pt x="1258" y="1298"/>
                  </a:lnTo>
                  <a:lnTo>
                    <a:pt x="1258" y="1298"/>
                  </a:lnTo>
                  <a:lnTo>
                    <a:pt x="1260" y="1300"/>
                  </a:lnTo>
                  <a:lnTo>
                    <a:pt x="1260" y="1300"/>
                  </a:lnTo>
                  <a:lnTo>
                    <a:pt x="1260" y="1306"/>
                  </a:lnTo>
                  <a:lnTo>
                    <a:pt x="1260" y="1306"/>
                  </a:lnTo>
                  <a:lnTo>
                    <a:pt x="1258" y="1308"/>
                  </a:lnTo>
                  <a:lnTo>
                    <a:pt x="1258" y="1308"/>
                  </a:lnTo>
                  <a:lnTo>
                    <a:pt x="1258" y="1310"/>
                  </a:lnTo>
                  <a:lnTo>
                    <a:pt x="1258" y="1312"/>
                  </a:lnTo>
                  <a:lnTo>
                    <a:pt x="1258" y="1312"/>
                  </a:lnTo>
                  <a:lnTo>
                    <a:pt x="1258" y="1316"/>
                  </a:lnTo>
                  <a:lnTo>
                    <a:pt x="1258" y="1316"/>
                  </a:lnTo>
                  <a:lnTo>
                    <a:pt x="1256" y="1320"/>
                  </a:lnTo>
                  <a:lnTo>
                    <a:pt x="1256" y="1320"/>
                  </a:lnTo>
                  <a:lnTo>
                    <a:pt x="1254" y="1320"/>
                  </a:lnTo>
                  <a:lnTo>
                    <a:pt x="1254" y="1320"/>
                  </a:lnTo>
                  <a:lnTo>
                    <a:pt x="1254" y="1316"/>
                  </a:lnTo>
                  <a:lnTo>
                    <a:pt x="1254" y="1316"/>
                  </a:lnTo>
                  <a:lnTo>
                    <a:pt x="1250" y="1312"/>
                  </a:lnTo>
                  <a:lnTo>
                    <a:pt x="1250" y="1312"/>
                  </a:lnTo>
                  <a:lnTo>
                    <a:pt x="1250" y="1306"/>
                  </a:lnTo>
                  <a:lnTo>
                    <a:pt x="1250" y="1306"/>
                  </a:lnTo>
                  <a:lnTo>
                    <a:pt x="1248" y="1304"/>
                  </a:lnTo>
                  <a:lnTo>
                    <a:pt x="1248" y="1304"/>
                  </a:lnTo>
                  <a:lnTo>
                    <a:pt x="1246" y="1302"/>
                  </a:lnTo>
                  <a:lnTo>
                    <a:pt x="1246" y="1302"/>
                  </a:lnTo>
                  <a:lnTo>
                    <a:pt x="1246" y="1298"/>
                  </a:lnTo>
                  <a:lnTo>
                    <a:pt x="1246" y="1298"/>
                  </a:lnTo>
                  <a:lnTo>
                    <a:pt x="1246" y="1296"/>
                  </a:lnTo>
                  <a:lnTo>
                    <a:pt x="1246" y="1292"/>
                  </a:lnTo>
                  <a:lnTo>
                    <a:pt x="1246" y="1292"/>
                  </a:lnTo>
                  <a:lnTo>
                    <a:pt x="1246" y="1290"/>
                  </a:lnTo>
                  <a:lnTo>
                    <a:pt x="1246" y="1290"/>
                  </a:lnTo>
                  <a:lnTo>
                    <a:pt x="1246" y="1282"/>
                  </a:lnTo>
                  <a:lnTo>
                    <a:pt x="1246" y="1282"/>
                  </a:lnTo>
                  <a:lnTo>
                    <a:pt x="1244" y="1276"/>
                  </a:lnTo>
                  <a:lnTo>
                    <a:pt x="1244" y="1276"/>
                  </a:lnTo>
                  <a:lnTo>
                    <a:pt x="1242" y="1274"/>
                  </a:lnTo>
                  <a:lnTo>
                    <a:pt x="1242" y="1274"/>
                  </a:lnTo>
                  <a:lnTo>
                    <a:pt x="1240" y="1270"/>
                  </a:lnTo>
                  <a:lnTo>
                    <a:pt x="1240" y="1270"/>
                  </a:lnTo>
                  <a:lnTo>
                    <a:pt x="1238" y="1268"/>
                  </a:lnTo>
                  <a:lnTo>
                    <a:pt x="1238" y="1268"/>
                  </a:lnTo>
                  <a:lnTo>
                    <a:pt x="1238" y="1266"/>
                  </a:lnTo>
                  <a:lnTo>
                    <a:pt x="1238" y="1266"/>
                  </a:lnTo>
                  <a:lnTo>
                    <a:pt x="1236" y="1260"/>
                  </a:lnTo>
                  <a:lnTo>
                    <a:pt x="1236" y="1260"/>
                  </a:lnTo>
                  <a:lnTo>
                    <a:pt x="1236" y="1258"/>
                  </a:lnTo>
                  <a:lnTo>
                    <a:pt x="1236" y="1258"/>
                  </a:lnTo>
                  <a:lnTo>
                    <a:pt x="1234" y="1252"/>
                  </a:lnTo>
                  <a:lnTo>
                    <a:pt x="1234" y="1252"/>
                  </a:lnTo>
                  <a:lnTo>
                    <a:pt x="1232" y="1248"/>
                  </a:lnTo>
                  <a:lnTo>
                    <a:pt x="1232" y="1248"/>
                  </a:lnTo>
                  <a:lnTo>
                    <a:pt x="1230" y="1248"/>
                  </a:lnTo>
                  <a:lnTo>
                    <a:pt x="1230" y="1248"/>
                  </a:lnTo>
                  <a:lnTo>
                    <a:pt x="1230" y="1244"/>
                  </a:lnTo>
                  <a:lnTo>
                    <a:pt x="1230" y="1244"/>
                  </a:lnTo>
                  <a:lnTo>
                    <a:pt x="1228" y="1240"/>
                  </a:lnTo>
                  <a:lnTo>
                    <a:pt x="1228" y="1240"/>
                  </a:lnTo>
                  <a:lnTo>
                    <a:pt x="1228" y="1238"/>
                  </a:lnTo>
                  <a:lnTo>
                    <a:pt x="1228" y="1238"/>
                  </a:lnTo>
                  <a:lnTo>
                    <a:pt x="1226" y="1234"/>
                  </a:lnTo>
                  <a:lnTo>
                    <a:pt x="1226" y="1234"/>
                  </a:lnTo>
                  <a:lnTo>
                    <a:pt x="1224" y="1232"/>
                  </a:lnTo>
                  <a:lnTo>
                    <a:pt x="1224" y="1232"/>
                  </a:lnTo>
                  <a:lnTo>
                    <a:pt x="1224" y="1230"/>
                  </a:lnTo>
                  <a:lnTo>
                    <a:pt x="1224" y="1230"/>
                  </a:lnTo>
                  <a:lnTo>
                    <a:pt x="1222" y="1228"/>
                  </a:lnTo>
                  <a:lnTo>
                    <a:pt x="1222" y="1228"/>
                  </a:lnTo>
                  <a:lnTo>
                    <a:pt x="1222" y="1226"/>
                  </a:lnTo>
                  <a:lnTo>
                    <a:pt x="1222" y="1226"/>
                  </a:lnTo>
                  <a:lnTo>
                    <a:pt x="1222" y="1224"/>
                  </a:lnTo>
                  <a:lnTo>
                    <a:pt x="1222" y="1224"/>
                  </a:lnTo>
                  <a:lnTo>
                    <a:pt x="1220" y="1222"/>
                  </a:lnTo>
                  <a:lnTo>
                    <a:pt x="1220" y="1222"/>
                  </a:lnTo>
                  <a:lnTo>
                    <a:pt x="1220" y="1220"/>
                  </a:lnTo>
                  <a:lnTo>
                    <a:pt x="1220" y="1220"/>
                  </a:lnTo>
                  <a:lnTo>
                    <a:pt x="1222" y="1216"/>
                  </a:lnTo>
                  <a:lnTo>
                    <a:pt x="1222" y="1216"/>
                  </a:lnTo>
                  <a:lnTo>
                    <a:pt x="1220" y="1212"/>
                  </a:lnTo>
                  <a:lnTo>
                    <a:pt x="1218" y="1212"/>
                  </a:lnTo>
                  <a:lnTo>
                    <a:pt x="1218" y="1212"/>
                  </a:lnTo>
                  <a:lnTo>
                    <a:pt x="1216" y="1210"/>
                  </a:lnTo>
                  <a:lnTo>
                    <a:pt x="1216" y="1210"/>
                  </a:lnTo>
                  <a:lnTo>
                    <a:pt x="1214" y="1206"/>
                  </a:lnTo>
                  <a:lnTo>
                    <a:pt x="1214" y="1206"/>
                  </a:lnTo>
                  <a:lnTo>
                    <a:pt x="1214" y="1204"/>
                  </a:lnTo>
                  <a:lnTo>
                    <a:pt x="1214" y="1204"/>
                  </a:lnTo>
                  <a:lnTo>
                    <a:pt x="1214" y="1202"/>
                  </a:lnTo>
                  <a:lnTo>
                    <a:pt x="1214" y="1202"/>
                  </a:lnTo>
                  <a:lnTo>
                    <a:pt x="1214" y="1200"/>
                  </a:lnTo>
                  <a:lnTo>
                    <a:pt x="1214" y="1200"/>
                  </a:lnTo>
                  <a:lnTo>
                    <a:pt x="1214" y="1196"/>
                  </a:lnTo>
                  <a:lnTo>
                    <a:pt x="1214" y="1196"/>
                  </a:lnTo>
                  <a:lnTo>
                    <a:pt x="1212" y="1194"/>
                  </a:lnTo>
                  <a:lnTo>
                    <a:pt x="1210" y="1192"/>
                  </a:lnTo>
                  <a:lnTo>
                    <a:pt x="1210" y="1192"/>
                  </a:lnTo>
                  <a:lnTo>
                    <a:pt x="1208" y="1190"/>
                  </a:lnTo>
                  <a:lnTo>
                    <a:pt x="1208" y="1190"/>
                  </a:lnTo>
                  <a:lnTo>
                    <a:pt x="1206" y="1188"/>
                  </a:lnTo>
                  <a:lnTo>
                    <a:pt x="1206" y="1186"/>
                  </a:lnTo>
                  <a:lnTo>
                    <a:pt x="1206" y="1186"/>
                  </a:lnTo>
                  <a:lnTo>
                    <a:pt x="1206" y="1184"/>
                  </a:lnTo>
                  <a:lnTo>
                    <a:pt x="1206" y="1184"/>
                  </a:lnTo>
                  <a:lnTo>
                    <a:pt x="1204" y="1182"/>
                  </a:lnTo>
                  <a:lnTo>
                    <a:pt x="1204" y="1182"/>
                  </a:lnTo>
                  <a:lnTo>
                    <a:pt x="1204" y="1180"/>
                  </a:lnTo>
                  <a:lnTo>
                    <a:pt x="1204" y="1180"/>
                  </a:lnTo>
                  <a:lnTo>
                    <a:pt x="1204" y="1178"/>
                  </a:lnTo>
                  <a:lnTo>
                    <a:pt x="1204" y="1178"/>
                  </a:lnTo>
                  <a:lnTo>
                    <a:pt x="1204" y="1176"/>
                  </a:lnTo>
                  <a:lnTo>
                    <a:pt x="1204" y="1176"/>
                  </a:lnTo>
                  <a:lnTo>
                    <a:pt x="1206" y="1172"/>
                  </a:lnTo>
                  <a:lnTo>
                    <a:pt x="1206" y="1172"/>
                  </a:lnTo>
                  <a:lnTo>
                    <a:pt x="1206" y="1170"/>
                  </a:lnTo>
                  <a:lnTo>
                    <a:pt x="1206" y="1170"/>
                  </a:lnTo>
                  <a:lnTo>
                    <a:pt x="1206" y="1166"/>
                  </a:lnTo>
                  <a:lnTo>
                    <a:pt x="1206" y="1166"/>
                  </a:lnTo>
                  <a:lnTo>
                    <a:pt x="1206" y="1164"/>
                  </a:lnTo>
                  <a:lnTo>
                    <a:pt x="1204" y="1162"/>
                  </a:lnTo>
                  <a:lnTo>
                    <a:pt x="1204" y="1162"/>
                  </a:lnTo>
                  <a:lnTo>
                    <a:pt x="1204" y="1160"/>
                  </a:lnTo>
                  <a:lnTo>
                    <a:pt x="1204" y="1160"/>
                  </a:lnTo>
                  <a:lnTo>
                    <a:pt x="1202" y="1158"/>
                  </a:lnTo>
                  <a:lnTo>
                    <a:pt x="1202" y="1158"/>
                  </a:lnTo>
                  <a:lnTo>
                    <a:pt x="1202" y="1154"/>
                  </a:lnTo>
                  <a:lnTo>
                    <a:pt x="1202" y="1154"/>
                  </a:lnTo>
                  <a:lnTo>
                    <a:pt x="1200" y="1150"/>
                  </a:lnTo>
                  <a:lnTo>
                    <a:pt x="1200" y="1150"/>
                  </a:lnTo>
                  <a:lnTo>
                    <a:pt x="1198" y="1148"/>
                  </a:lnTo>
                  <a:lnTo>
                    <a:pt x="1198" y="1148"/>
                  </a:lnTo>
                  <a:lnTo>
                    <a:pt x="1198" y="1146"/>
                  </a:lnTo>
                  <a:lnTo>
                    <a:pt x="1198" y="1146"/>
                  </a:lnTo>
                  <a:lnTo>
                    <a:pt x="1196" y="1142"/>
                  </a:lnTo>
                  <a:lnTo>
                    <a:pt x="1196" y="1142"/>
                  </a:lnTo>
                  <a:lnTo>
                    <a:pt x="1194" y="1138"/>
                  </a:lnTo>
                  <a:lnTo>
                    <a:pt x="1194" y="1138"/>
                  </a:lnTo>
                  <a:lnTo>
                    <a:pt x="1194" y="1138"/>
                  </a:lnTo>
                  <a:lnTo>
                    <a:pt x="1192" y="1132"/>
                  </a:lnTo>
                  <a:lnTo>
                    <a:pt x="1192" y="1132"/>
                  </a:lnTo>
                  <a:lnTo>
                    <a:pt x="1192" y="1128"/>
                  </a:lnTo>
                  <a:lnTo>
                    <a:pt x="1190" y="1126"/>
                  </a:lnTo>
                  <a:lnTo>
                    <a:pt x="1190" y="1126"/>
                  </a:lnTo>
                  <a:lnTo>
                    <a:pt x="1190" y="1122"/>
                  </a:lnTo>
                  <a:lnTo>
                    <a:pt x="1190" y="1122"/>
                  </a:lnTo>
                  <a:lnTo>
                    <a:pt x="1188" y="1122"/>
                  </a:lnTo>
                  <a:lnTo>
                    <a:pt x="1188" y="1122"/>
                  </a:lnTo>
                  <a:lnTo>
                    <a:pt x="1188" y="1120"/>
                  </a:lnTo>
                  <a:lnTo>
                    <a:pt x="1188" y="1120"/>
                  </a:lnTo>
                  <a:lnTo>
                    <a:pt x="1188" y="1116"/>
                  </a:lnTo>
                  <a:lnTo>
                    <a:pt x="1188" y="1116"/>
                  </a:lnTo>
                  <a:lnTo>
                    <a:pt x="1184" y="1112"/>
                  </a:lnTo>
                  <a:lnTo>
                    <a:pt x="1184" y="1112"/>
                  </a:lnTo>
                  <a:lnTo>
                    <a:pt x="1184" y="1110"/>
                  </a:lnTo>
                  <a:lnTo>
                    <a:pt x="1184" y="1110"/>
                  </a:lnTo>
                  <a:lnTo>
                    <a:pt x="1182" y="1108"/>
                  </a:lnTo>
                  <a:lnTo>
                    <a:pt x="1182" y="1108"/>
                  </a:lnTo>
                  <a:lnTo>
                    <a:pt x="1182" y="1106"/>
                  </a:lnTo>
                  <a:lnTo>
                    <a:pt x="1182" y="1106"/>
                  </a:lnTo>
                  <a:lnTo>
                    <a:pt x="1180" y="1102"/>
                  </a:lnTo>
                  <a:lnTo>
                    <a:pt x="1180" y="1102"/>
                  </a:lnTo>
                  <a:lnTo>
                    <a:pt x="1178" y="1102"/>
                  </a:lnTo>
                  <a:lnTo>
                    <a:pt x="1178" y="1102"/>
                  </a:lnTo>
                  <a:lnTo>
                    <a:pt x="1178" y="1098"/>
                  </a:lnTo>
                  <a:lnTo>
                    <a:pt x="1178" y="1098"/>
                  </a:lnTo>
                  <a:lnTo>
                    <a:pt x="1176" y="1096"/>
                  </a:lnTo>
                  <a:lnTo>
                    <a:pt x="1176" y="1096"/>
                  </a:lnTo>
                  <a:lnTo>
                    <a:pt x="1174" y="1090"/>
                  </a:lnTo>
                  <a:lnTo>
                    <a:pt x="1174" y="1090"/>
                  </a:lnTo>
                  <a:lnTo>
                    <a:pt x="1172" y="1088"/>
                  </a:lnTo>
                  <a:lnTo>
                    <a:pt x="1172" y="1088"/>
                  </a:lnTo>
                  <a:lnTo>
                    <a:pt x="1172" y="1086"/>
                  </a:lnTo>
                  <a:lnTo>
                    <a:pt x="1172" y="1086"/>
                  </a:lnTo>
                  <a:lnTo>
                    <a:pt x="1170" y="1084"/>
                  </a:lnTo>
                  <a:lnTo>
                    <a:pt x="1170" y="1084"/>
                  </a:lnTo>
                  <a:lnTo>
                    <a:pt x="1168" y="1082"/>
                  </a:lnTo>
                  <a:lnTo>
                    <a:pt x="1168" y="1082"/>
                  </a:lnTo>
                  <a:lnTo>
                    <a:pt x="1168" y="1078"/>
                  </a:lnTo>
                  <a:lnTo>
                    <a:pt x="1168" y="1078"/>
                  </a:lnTo>
                  <a:lnTo>
                    <a:pt x="1166" y="1076"/>
                  </a:lnTo>
                  <a:lnTo>
                    <a:pt x="1166" y="1076"/>
                  </a:lnTo>
                  <a:lnTo>
                    <a:pt x="1164" y="1074"/>
                  </a:lnTo>
                  <a:lnTo>
                    <a:pt x="1164" y="1074"/>
                  </a:lnTo>
                  <a:lnTo>
                    <a:pt x="1164" y="1072"/>
                  </a:lnTo>
                  <a:lnTo>
                    <a:pt x="1164" y="1072"/>
                  </a:lnTo>
                  <a:lnTo>
                    <a:pt x="1164" y="1070"/>
                  </a:lnTo>
                  <a:lnTo>
                    <a:pt x="1164" y="1070"/>
                  </a:lnTo>
                  <a:lnTo>
                    <a:pt x="1162" y="1066"/>
                  </a:lnTo>
                  <a:lnTo>
                    <a:pt x="1162" y="1066"/>
                  </a:lnTo>
                  <a:lnTo>
                    <a:pt x="1162" y="1064"/>
                  </a:lnTo>
                  <a:lnTo>
                    <a:pt x="1162" y="1064"/>
                  </a:lnTo>
                  <a:lnTo>
                    <a:pt x="1162" y="1060"/>
                  </a:lnTo>
                  <a:lnTo>
                    <a:pt x="1162" y="1060"/>
                  </a:lnTo>
                  <a:lnTo>
                    <a:pt x="1160" y="1056"/>
                  </a:lnTo>
                  <a:lnTo>
                    <a:pt x="1160" y="1056"/>
                  </a:lnTo>
                  <a:lnTo>
                    <a:pt x="1158" y="1056"/>
                  </a:lnTo>
                  <a:lnTo>
                    <a:pt x="1158" y="1056"/>
                  </a:lnTo>
                  <a:lnTo>
                    <a:pt x="1158" y="1052"/>
                  </a:lnTo>
                  <a:lnTo>
                    <a:pt x="1158" y="1052"/>
                  </a:lnTo>
                  <a:lnTo>
                    <a:pt x="1158" y="1050"/>
                  </a:lnTo>
                  <a:lnTo>
                    <a:pt x="1158" y="1050"/>
                  </a:lnTo>
                  <a:lnTo>
                    <a:pt x="1156" y="1044"/>
                  </a:lnTo>
                  <a:lnTo>
                    <a:pt x="1156" y="1044"/>
                  </a:lnTo>
                  <a:lnTo>
                    <a:pt x="1156" y="1042"/>
                  </a:lnTo>
                  <a:lnTo>
                    <a:pt x="1156" y="1042"/>
                  </a:lnTo>
                  <a:lnTo>
                    <a:pt x="1156" y="1038"/>
                  </a:lnTo>
                  <a:lnTo>
                    <a:pt x="1156" y="1038"/>
                  </a:lnTo>
                  <a:lnTo>
                    <a:pt x="1154" y="1036"/>
                  </a:lnTo>
                  <a:lnTo>
                    <a:pt x="1154" y="1036"/>
                  </a:lnTo>
                  <a:lnTo>
                    <a:pt x="1154" y="1034"/>
                  </a:lnTo>
                  <a:lnTo>
                    <a:pt x="1154" y="1034"/>
                  </a:lnTo>
                  <a:lnTo>
                    <a:pt x="1154" y="1032"/>
                  </a:lnTo>
                  <a:lnTo>
                    <a:pt x="1154" y="1032"/>
                  </a:lnTo>
                  <a:lnTo>
                    <a:pt x="1154" y="1028"/>
                  </a:lnTo>
                  <a:lnTo>
                    <a:pt x="1154" y="1028"/>
                  </a:lnTo>
                  <a:lnTo>
                    <a:pt x="1152" y="1024"/>
                  </a:lnTo>
                  <a:lnTo>
                    <a:pt x="1152" y="1024"/>
                  </a:lnTo>
                  <a:lnTo>
                    <a:pt x="1150" y="1022"/>
                  </a:lnTo>
                  <a:lnTo>
                    <a:pt x="1150" y="1022"/>
                  </a:lnTo>
                  <a:lnTo>
                    <a:pt x="1148" y="1018"/>
                  </a:lnTo>
                  <a:lnTo>
                    <a:pt x="1148" y="1018"/>
                  </a:lnTo>
                  <a:lnTo>
                    <a:pt x="1148" y="1016"/>
                  </a:lnTo>
                  <a:lnTo>
                    <a:pt x="1148" y="1014"/>
                  </a:lnTo>
                  <a:lnTo>
                    <a:pt x="1148" y="1014"/>
                  </a:lnTo>
                  <a:lnTo>
                    <a:pt x="1146" y="1012"/>
                  </a:lnTo>
                  <a:lnTo>
                    <a:pt x="1146" y="1012"/>
                  </a:lnTo>
                  <a:lnTo>
                    <a:pt x="1144" y="1008"/>
                  </a:lnTo>
                  <a:lnTo>
                    <a:pt x="1144" y="1008"/>
                  </a:lnTo>
                  <a:lnTo>
                    <a:pt x="1144" y="1006"/>
                  </a:lnTo>
                  <a:lnTo>
                    <a:pt x="1144" y="1006"/>
                  </a:lnTo>
                  <a:lnTo>
                    <a:pt x="1144" y="1004"/>
                  </a:lnTo>
                  <a:lnTo>
                    <a:pt x="1144" y="1004"/>
                  </a:lnTo>
                  <a:lnTo>
                    <a:pt x="1144" y="1000"/>
                  </a:lnTo>
                  <a:lnTo>
                    <a:pt x="1144" y="1000"/>
                  </a:lnTo>
                  <a:lnTo>
                    <a:pt x="1142" y="998"/>
                  </a:lnTo>
                  <a:lnTo>
                    <a:pt x="1142" y="998"/>
                  </a:lnTo>
                  <a:lnTo>
                    <a:pt x="1142" y="996"/>
                  </a:lnTo>
                  <a:lnTo>
                    <a:pt x="1142" y="996"/>
                  </a:lnTo>
                  <a:lnTo>
                    <a:pt x="1140" y="992"/>
                  </a:lnTo>
                  <a:lnTo>
                    <a:pt x="1140" y="992"/>
                  </a:lnTo>
                  <a:lnTo>
                    <a:pt x="1138" y="990"/>
                  </a:lnTo>
                  <a:lnTo>
                    <a:pt x="1138" y="990"/>
                  </a:lnTo>
                  <a:lnTo>
                    <a:pt x="1138" y="986"/>
                  </a:lnTo>
                  <a:lnTo>
                    <a:pt x="1138" y="986"/>
                  </a:lnTo>
                  <a:lnTo>
                    <a:pt x="1138" y="978"/>
                  </a:lnTo>
                  <a:lnTo>
                    <a:pt x="1138" y="978"/>
                  </a:lnTo>
                  <a:lnTo>
                    <a:pt x="1136" y="974"/>
                  </a:lnTo>
                  <a:lnTo>
                    <a:pt x="1136" y="974"/>
                  </a:lnTo>
                  <a:lnTo>
                    <a:pt x="1138" y="974"/>
                  </a:lnTo>
                  <a:lnTo>
                    <a:pt x="1138" y="974"/>
                  </a:lnTo>
                  <a:lnTo>
                    <a:pt x="1140" y="974"/>
                  </a:lnTo>
                  <a:lnTo>
                    <a:pt x="1140" y="974"/>
                  </a:lnTo>
                  <a:lnTo>
                    <a:pt x="1140" y="974"/>
                  </a:lnTo>
                  <a:lnTo>
                    <a:pt x="1140" y="974"/>
                  </a:lnTo>
                  <a:lnTo>
                    <a:pt x="1146" y="976"/>
                  </a:lnTo>
                  <a:lnTo>
                    <a:pt x="1146" y="976"/>
                  </a:lnTo>
                  <a:lnTo>
                    <a:pt x="1150" y="976"/>
                  </a:lnTo>
                  <a:lnTo>
                    <a:pt x="1150" y="976"/>
                  </a:lnTo>
                  <a:lnTo>
                    <a:pt x="1152" y="976"/>
                  </a:lnTo>
                  <a:lnTo>
                    <a:pt x="1152" y="976"/>
                  </a:lnTo>
                  <a:lnTo>
                    <a:pt x="1152" y="976"/>
                  </a:lnTo>
                  <a:lnTo>
                    <a:pt x="1152" y="976"/>
                  </a:lnTo>
                  <a:lnTo>
                    <a:pt x="1156" y="976"/>
                  </a:lnTo>
                  <a:lnTo>
                    <a:pt x="1156" y="976"/>
                  </a:lnTo>
                  <a:lnTo>
                    <a:pt x="1158" y="976"/>
                  </a:lnTo>
                  <a:lnTo>
                    <a:pt x="1158" y="976"/>
                  </a:lnTo>
                  <a:lnTo>
                    <a:pt x="1162" y="976"/>
                  </a:lnTo>
                  <a:lnTo>
                    <a:pt x="1162" y="976"/>
                  </a:lnTo>
                  <a:lnTo>
                    <a:pt x="1166" y="974"/>
                  </a:lnTo>
                  <a:lnTo>
                    <a:pt x="1166" y="974"/>
                  </a:lnTo>
                  <a:lnTo>
                    <a:pt x="1168" y="974"/>
                  </a:lnTo>
                  <a:lnTo>
                    <a:pt x="1168" y="974"/>
                  </a:lnTo>
                  <a:lnTo>
                    <a:pt x="1170" y="974"/>
                  </a:lnTo>
                  <a:lnTo>
                    <a:pt x="1170" y="974"/>
                  </a:lnTo>
                  <a:lnTo>
                    <a:pt x="1174" y="974"/>
                  </a:lnTo>
                  <a:lnTo>
                    <a:pt x="1174" y="974"/>
                  </a:lnTo>
                  <a:lnTo>
                    <a:pt x="1176" y="974"/>
                  </a:lnTo>
                  <a:lnTo>
                    <a:pt x="1176" y="974"/>
                  </a:lnTo>
                  <a:lnTo>
                    <a:pt x="1178" y="974"/>
                  </a:lnTo>
                  <a:lnTo>
                    <a:pt x="1178" y="974"/>
                  </a:lnTo>
                  <a:lnTo>
                    <a:pt x="1180" y="974"/>
                  </a:lnTo>
                  <a:lnTo>
                    <a:pt x="1180" y="974"/>
                  </a:lnTo>
                  <a:lnTo>
                    <a:pt x="1184" y="976"/>
                  </a:lnTo>
                  <a:lnTo>
                    <a:pt x="1186" y="976"/>
                  </a:lnTo>
                  <a:lnTo>
                    <a:pt x="1190" y="976"/>
                  </a:lnTo>
                  <a:lnTo>
                    <a:pt x="1196" y="974"/>
                  </a:lnTo>
                  <a:lnTo>
                    <a:pt x="1196" y="974"/>
                  </a:lnTo>
                  <a:lnTo>
                    <a:pt x="1198" y="974"/>
                  </a:lnTo>
                  <a:lnTo>
                    <a:pt x="1198" y="974"/>
                  </a:lnTo>
                  <a:lnTo>
                    <a:pt x="1202" y="974"/>
                  </a:lnTo>
                  <a:lnTo>
                    <a:pt x="1202" y="974"/>
                  </a:lnTo>
                  <a:lnTo>
                    <a:pt x="1206" y="974"/>
                  </a:lnTo>
                  <a:lnTo>
                    <a:pt x="1206" y="974"/>
                  </a:lnTo>
                  <a:lnTo>
                    <a:pt x="1208" y="974"/>
                  </a:lnTo>
                  <a:lnTo>
                    <a:pt x="1208" y="974"/>
                  </a:lnTo>
                  <a:lnTo>
                    <a:pt x="1214" y="974"/>
                  </a:lnTo>
                  <a:lnTo>
                    <a:pt x="1214" y="974"/>
                  </a:lnTo>
                  <a:lnTo>
                    <a:pt x="1218" y="974"/>
                  </a:lnTo>
                  <a:lnTo>
                    <a:pt x="1218" y="974"/>
                  </a:lnTo>
                  <a:lnTo>
                    <a:pt x="1222" y="974"/>
                  </a:lnTo>
                  <a:lnTo>
                    <a:pt x="1222" y="974"/>
                  </a:lnTo>
                  <a:lnTo>
                    <a:pt x="1224" y="974"/>
                  </a:lnTo>
                  <a:lnTo>
                    <a:pt x="1224" y="974"/>
                  </a:lnTo>
                  <a:lnTo>
                    <a:pt x="1226" y="974"/>
                  </a:lnTo>
                  <a:lnTo>
                    <a:pt x="1226" y="974"/>
                  </a:lnTo>
                  <a:lnTo>
                    <a:pt x="1230" y="974"/>
                  </a:lnTo>
                  <a:lnTo>
                    <a:pt x="1230" y="974"/>
                  </a:lnTo>
                  <a:lnTo>
                    <a:pt x="1232" y="974"/>
                  </a:lnTo>
                  <a:lnTo>
                    <a:pt x="1232" y="974"/>
                  </a:lnTo>
                  <a:lnTo>
                    <a:pt x="1234" y="974"/>
                  </a:lnTo>
                  <a:lnTo>
                    <a:pt x="1238" y="974"/>
                  </a:lnTo>
                  <a:lnTo>
                    <a:pt x="1238" y="974"/>
                  </a:lnTo>
                  <a:lnTo>
                    <a:pt x="1240" y="974"/>
                  </a:lnTo>
                  <a:lnTo>
                    <a:pt x="1242" y="974"/>
                  </a:lnTo>
                  <a:lnTo>
                    <a:pt x="1246" y="974"/>
                  </a:lnTo>
                  <a:lnTo>
                    <a:pt x="1246" y="974"/>
                  </a:lnTo>
                  <a:lnTo>
                    <a:pt x="1246" y="974"/>
                  </a:lnTo>
                  <a:lnTo>
                    <a:pt x="1250" y="974"/>
                  </a:lnTo>
                  <a:lnTo>
                    <a:pt x="1252" y="974"/>
                  </a:lnTo>
                  <a:lnTo>
                    <a:pt x="1252" y="974"/>
                  </a:lnTo>
                  <a:lnTo>
                    <a:pt x="1252" y="974"/>
                  </a:lnTo>
                  <a:lnTo>
                    <a:pt x="1252" y="974"/>
                  </a:lnTo>
                  <a:lnTo>
                    <a:pt x="1258" y="976"/>
                  </a:lnTo>
                  <a:lnTo>
                    <a:pt x="1258" y="976"/>
                  </a:lnTo>
                  <a:lnTo>
                    <a:pt x="1258" y="976"/>
                  </a:lnTo>
                  <a:lnTo>
                    <a:pt x="1262" y="974"/>
                  </a:lnTo>
                  <a:lnTo>
                    <a:pt x="1262" y="974"/>
                  </a:lnTo>
                  <a:lnTo>
                    <a:pt x="1264" y="974"/>
                  </a:lnTo>
                  <a:lnTo>
                    <a:pt x="1264" y="974"/>
                  </a:lnTo>
                  <a:lnTo>
                    <a:pt x="1268" y="972"/>
                  </a:lnTo>
                  <a:lnTo>
                    <a:pt x="1268" y="972"/>
                  </a:lnTo>
                  <a:lnTo>
                    <a:pt x="1270" y="972"/>
                  </a:lnTo>
                  <a:lnTo>
                    <a:pt x="1270" y="972"/>
                  </a:lnTo>
                  <a:lnTo>
                    <a:pt x="1274" y="970"/>
                  </a:lnTo>
                  <a:lnTo>
                    <a:pt x="1278" y="970"/>
                  </a:lnTo>
                  <a:lnTo>
                    <a:pt x="1278" y="970"/>
                  </a:lnTo>
                  <a:lnTo>
                    <a:pt x="1282" y="968"/>
                  </a:lnTo>
                  <a:lnTo>
                    <a:pt x="1282" y="968"/>
                  </a:lnTo>
                  <a:lnTo>
                    <a:pt x="1282" y="968"/>
                  </a:lnTo>
                  <a:lnTo>
                    <a:pt x="1286" y="966"/>
                  </a:lnTo>
                  <a:lnTo>
                    <a:pt x="1288" y="964"/>
                  </a:lnTo>
                  <a:lnTo>
                    <a:pt x="1288" y="962"/>
                  </a:lnTo>
                  <a:lnTo>
                    <a:pt x="1288" y="960"/>
                  </a:lnTo>
                  <a:lnTo>
                    <a:pt x="1288" y="960"/>
                  </a:lnTo>
                  <a:lnTo>
                    <a:pt x="1286" y="956"/>
                  </a:lnTo>
                  <a:lnTo>
                    <a:pt x="1286" y="956"/>
                  </a:lnTo>
                  <a:lnTo>
                    <a:pt x="1284" y="954"/>
                  </a:lnTo>
                  <a:lnTo>
                    <a:pt x="1284" y="954"/>
                  </a:lnTo>
                  <a:lnTo>
                    <a:pt x="1284" y="950"/>
                  </a:lnTo>
                  <a:lnTo>
                    <a:pt x="1284" y="950"/>
                  </a:lnTo>
                  <a:lnTo>
                    <a:pt x="1282" y="948"/>
                  </a:lnTo>
                  <a:lnTo>
                    <a:pt x="1282" y="948"/>
                  </a:lnTo>
                  <a:lnTo>
                    <a:pt x="1280" y="946"/>
                  </a:lnTo>
                  <a:lnTo>
                    <a:pt x="1280" y="946"/>
                  </a:lnTo>
                  <a:lnTo>
                    <a:pt x="1278" y="942"/>
                  </a:lnTo>
                  <a:lnTo>
                    <a:pt x="1278" y="942"/>
                  </a:lnTo>
                  <a:lnTo>
                    <a:pt x="1276" y="942"/>
                  </a:lnTo>
                  <a:lnTo>
                    <a:pt x="1276" y="942"/>
                  </a:lnTo>
                  <a:lnTo>
                    <a:pt x="1274" y="938"/>
                  </a:lnTo>
                  <a:lnTo>
                    <a:pt x="1274" y="938"/>
                  </a:lnTo>
                  <a:lnTo>
                    <a:pt x="1272" y="936"/>
                  </a:lnTo>
                  <a:lnTo>
                    <a:pt x="1272" y="936"/>
                  </a:lnTo>
                  <a:lnTo>
                    <a:pt x="1272" y="936"/>
                  </a:lnTo>
                  <a:lnTo>
                    <a:pt x="1272" y="936"/>
                  </a:lnTo>
                  <a:lnTo>
                    <a:pt x="1272" y="932"/>
                  </a:lnTo>
                  <a:lnTo>
                    <a:pt x="1268" y="926"/>
                  </a:lnTo>
                  <a:lnTo>
                    <a:pt x="1268" y="926"/>
                  </a:lnTo>
                  <a:lnTo>
                    <a:pt x="1266" y="924"/>
                  </a:lnTo>
                  <a:lnTo>
                    <a:pt x="1266" y="924"/>
                  </a:lnTo>
                  <a:lnTo>
                    <a:pt x="1264" y="922"/>
                  </a:lnTo>
                  <a:lnTo>
                    <a:pt x="1264" y="922"/>
                  </a:lnTo>
                  <a:lnTo>
                    <a:pt x="1262" y="920"/>
                  </a:lnTo>
                  <a:lnTo>
                    <a:pt x="1262" y="920"/>
                  </a:lnTo>
                  <a:lnTo>
                    <a:pt x="1262" y="918"/>
                  </a:lnTo>
                  <a:lnTo>
                    <a:pt x="1262" y="918"/>
                  </a:lnTo>
                  <a:lnTo>
                    <a:pt x="1258" y="916"/>
                  </a:lnTo>
                  <a:lnTo>
                    <a:pt x="1258" y="916"/>
                  </a:lnTo>
                  <a:lnTo>
                    <a:pt x="1256" y="914"/>
                  </a:lnTo>
                  <a:lnTo>
                    <a:pt x="1256" y="914"/>
                  </a:lnTo>
                  <a:lnTo>
                    <a:pt x="1256" y="912"/>
                  </a:lnTo>
                  <a:lnTo>
                    <a:pt x="1256" y="912"/>
                  </a:lnTo>
                  <a:lnTo>
                    <a:pt x="1256" y="908"/>
                  </a:lnTo>
                  <a:lnTo>
                    <a:pt x="1256" y="908"/>
                  </a:lnTo>
                  <a:lnTo>
                    <a:pt x="1254" y="906"/>
                  </a:lnTo>
                  <a:lnTo>
                    <a:pt x="1254" y="906"/>
                  </a:lnTo>
                  <a:lnTo>
                    <a:pt x="1254" y="904"/>
                  </a:lnTo>
                  <a:lnTo>
                    <a:pt x="1254" y="904"/>
                  </a:lnTo>
                  <a:lnTo>
                    <a:pt x="1252" y="900"/>
                  </a:lnTo>
                  <a:lnTo>
                    <a:pt x="1252" y="900"/>
                  </a:lnTo>
                  <a:lnTo>
                    <a:pt x="1250" y="898"/>
                  </a:lnTo>
                  <a:lnTo>
                    <a:pt x="1250" y="898"/>
                  </a:lnTo>
                  <a:lnTo>
                    <a:pt x="1248" y="896"/>
                  </a:lnTo>
                  <a:lnTo>
                    <a:pt x="1248" y="896"/>
                  </a:lnTo>
                  <a:lnTo>
                    <a:pt x="1246" y="894"/>
                  </a:lnTo>
                  <a:lnTo>
                    <a:pt x="1246" y="894"/>
                  </a:lnTo>
                  <a:lnTo>
                    <a:pt x="1246" y="892"/>
                  </a:lnTo>
                  <a:lnTo>
                    <a:pt x="1246" y="892"/>
                  </a:lnTo>
                  <a:lnTo>
                    <a:pt x="1244" y="888"/>
                  </a:lnTo>
                  <a:lnTo>
                    <a:pt x="1244" y="888"/>
                  </a:lnTo>
                  <a:lnTo>
                    <a:pt x="1244" y="886"/>
                  </a:lnTo>
                  <a:lnTo>
                    <a:pt x="1244" y="886"/>
                  </a:lnTo>
                  <a:lnTo>
                    <a:pt x="1244" y="884"/>
                  </a:lnTo>
                  <a:lnTo>
                    <a:pt x="1244" y="884"/>
                  </a:lnTo>
                  <a:lnTo>
                    <a:pt x="1240" y="880"/>
                  </a:lnTo>
                  <a:lnTo>
                    <a:pt x="1240" y="880"/>
                  </a:lnTo>
                  <a:lnTo>
                    <a:pt x="1240" y="878"/>
                  </a:lnTo>
                  <a:lnTo>
                    <a:pt x="1240" y="878"/>
                  </a:lnTo>
                  <a:lnTo>
                    <a:pt x="1238" y="876"/>
                  </a:lnTo>
                  <a:lnTo>
                    <a:pt x="1238" y="876"/>
                  </a:lnTo>
                  <a:lnTo>
                    <a:pt x="1238" y="874"/>
                  </a:lnTo>
                  <a:lnTo>
                    <a:pt x="1238" y="874"/>
                  </a:lnTo>
                  <a:lnTo>
                    <a:pt x="1236" y="872"/>
                  </a:lnTo>
                  <a:lnTo>
                    <a:pt x="1236" y="872"/>
                  </a:lnTo>
                  <a:lnTo>
                    <a:pt x="1234" y="868"/>
                  </a:lnTo>
                  <a:lnTo>
                    <a:pt x="1234" y="868"/>
                  </a:lnTo>
                  <a:lnTo>
                    <a:pt x="1232" y="866"/>
                  </a:lnTo>
                  <a:lnTo>
                    <a:pt x="1232" y="866"/>
                  </a:lnTo>
                  <a:lnTo>
                    <a:pt x="1230" y="864"/>
                  </a:lnTo>
                  <a:lnTo>
                    <a:pt x="1230" y="864"/>
                  </a:lnTo>
                  <a:lnTo>
                    <a:pt x="1228" y="860"/>
                  </a:lnTo>
                  <a:lnTo>
                    <a:pt x="1228" y="860"/>
                  </a:lnTo>
                  <a:lnTo>
                    <a:pt x="1226" y="860"/>
                  </a:lnTo>
                  <a:lnTo>
                    <a:pt x="1226" y="860"/>
                  </a:lnTo>
                  <a:lnTo>
                    <a:pt x="1222" y="856"/>
                  </a:lnTo>
                  <a:lnTo>
                    <a:pt x="1222" y="856"/>
                  </a:lnTo>
                  <a:lnTo>
                    <a:pt x="1222" y="854"/>
                  </a:lnTo>
                  <a:lnTo>
                    <a:pt x="1222" y="854"/>
                  </a:lnTo>
                  <a:lnTo>
                    <a:pt x="1220" y="850"/>
                  </a:lnTo>
                  <a:lnTo>
                    <a:pt x="1220" y="850"/>
                  </a:lnTo>
                  <a:lnTo>
                    <a:pt x="1218" y="848"/>
                  </a:lnTo>
                  <a:lnTo>
                    <a:pt x="1218" y="848"/>
                  </a:lnTo>
                  <a:lnTo>
                    <a:pt x="1216" y="846"/>
                  </a:lnTo>
                  <a:lnTo>
                    <a:pt x="1216" y="846"/>
                  </a:lnTo>
                  <a:lnTo>
                    <a:pt x="1214" y="844"/>
                  </a:lnTo>
                  <a:lnTo>
                    <a:pt x="1214" y="844"/>
                  </a:lnTo>
                  <a:lnTo>
                    <a:pt x="1212" y="842"/>
                  </a:lnTo>
                  <a:lnTo>
                    <a:pt x="1212" y="842"/>
                  </a:lnTo>
                  <a:lnTo>
                    <a:pt x="1212" y="840"/>
                  </a:lnTo>
                  <a:lnTo>
                    <a:pt x="1212" y="840"/>
                  </a:lnTo>
                  <a:lnTo>
                    <a:pt x="1210" y="836"/>
                  </a:lnTo>
                  <a:lnTo>
                    <a:pt x="1210" y="836"/>
                  </a:lnTo>
                  <a:lnTo>
                    <a:pt x="1208" y="832"/>
                  </a:lnTo>
                  <a:lnTo>
                    <a:pt x="1208" y="832"/>
                  </a:lnTo>
                  <a:lnTo>
                    <a:pt x="1206" y="832"/>
                  </a:lnTo>
                  <a:lnTo>
                    <a:pt x="1206" y="832"/>
                  </a:lnTo>
                  <a:lnTo>
                    <a:pt x="1206" y="830"/>
                  </a:lnTo>
                  <a:lnTo>
                    <a:pt x="1206" y="830"/>
                  </a:lnTo>
                  <a:lnTo>
                    <a:pt x="1206" y="826"/>
                  </a:lnTo>
                  <a:lnTo>
                    <a:pt x="1206" y="826"/>
                  </a:lnTo>
                  <a:lnTo>
                    <a:pt x="1204" y="824"/>
                  </a:lnTo>
                  <a:lnTo>
                    <a:pt x="1204" y="824"/>
                  </a:lnTo>
                  <a:lnTo>
                    <a:pt x="1202" y="822"/>
                  </a:lnTo>
                  <a:lnTo>
                    <a:pt x="1202" y="822"/>
                  </a:lnTo>
                  <a:lnTo>
                    <a:pt x="1202" y="820"/>
                  </a:lnTo>
                  <a:lnTo>
                    <a:pt x="1202" y="820"/>
                  </a:lnTo>
                  <a:lnTo>
                    <a:pt x="1200" y="816"/>
                  </a:lnTo>
                  <a:lnTo>
                    <a:pt x="1200" y="816"/>
                  </a:lnTo>
                  <a:lnTo>
                    <a:pt x="1200" y="814"/>
                  </a:lnTo>
                  <a:lnTo>
                    <a:pt x="1200" y="814"/>
                  </a:lnTo>
                  <a:lnTo>
                    <a:pt x="1200" y="810"/>
                  </a:lnTo>
                  <a:lnTo>
                    <a:pt x="1200" y="810"/>
                  </a:lnTo>
                  <a:lnTo>
                    <a:pt x="1196" y="806"/>
                  </a:lnTo>
                  <a:lnTo>
                    <a:pt x="1196" y="806"/>
                  </a:lnTo>
                  <a:lnTo>
                    <a:pt x="1196" y="806"/>
                  </a:lnTo>
                  <a:lnTo>
                    <a:pt x="1190" y="800"/>
                  </a:lnTo>
                  <a:lnTo>
                    <a:pt x="1190" y="800"/>
                  </a:lnTo>
                  <a:lnTo>
                    <a:pt x="1186" y="800"/>
                  </a:lnTo>
                  <a:lnTo>
                    <a:pt x="1186" y="800"/>
                  </a:lnTo>
                  <a:lnTo>
                    <a:pt x="1184" y="800"/>
                  </a:lnTo>
                  <a:lnTo>
                    <a:pt x="1184" y="800"/>
                  </a:lnTo>
                  <a:lnTo>
                    <a:pt x="1184" y="798"/>
                  </a:lnTo>
                  <a:lnTo>
                    <a:pt x="1184" y="798"/>
                  </a:lnTo>
                  <a:lnTo>
                    <a:pt x="1182" y="796"/>
                  </a:lnTo>
                  <a:lnTo>
                    <a:pt x="1182" y="796"/>
                  </a:lnTo>
                  <a:lnTo>
                    <a:pt x="1182" y="794"/>
                  </a:lnTo>
                  <a:lnTo>
                    <a:pt x="1182" y="794"/>
                  </a:lnTo>
                  <a:lnTo>
                    <a:pt x="1180" y="790"/>
                  </a:lnTo>
                  <a:lnTo>
                    <a:pt x="1180" y="790"/>
                  </a:lnTo>
                  <a:lnTo>
                    <a:pt x="1178" y="788"/>
                  </a:lnTo>
                  <a:lnTo>
                    <a:pt x="1178" y="788"/>
                  </a:lnTo>
                  <a:lnTo>
                    <a:pt x="1176" y="786"/>
                  </a:lnTo>
                  <a:lnTo>
                    <a:pt x="1176" y="786"/>
                  </a:lnTo>
                  <a:lnTo>
                    <a:pt x="1176" y="782"/>
                  </a:lnTo>
                  <a:lnTo>
                    <a:pt x="1176" y="782"/>
                  </a:lnTo>
                  <a:lnTo>
                    <a:pt x="1174" y="780"/>
                  </a:lnTo>
                  <a:lnTo>
                    <a:pt x="1174" y="780"/>
                  </a:lnTo>
                  <a:lnTo>
                    <a:pt x="1174" y="778"/>
                  </a:lnTo>
                  <a:lnTo>
                    <a:pt x="1174" y="778"/>
                  </a:lnTo>
                  <a:lnTo>
                    <a:pt x="1172" y="774"/>
                  </a:lnTo>
                  <a:lnTo>
                    <a:pt x="1172" y="774"/>
                  </a:lnTo>
                  <a:lnTo>
                    <a:pt x="1168" y="770"/>
                  </a:lnTo>
                  <a:lnTo>
                    <a:pt x="1168" y="770"/>
                  </a:lnTo>
                  <a:lnTo>
                    <a:pt x="1166" y="770"/>
                  </a:lnTo>
                  <a:lnTo>
                    <a:pt x="1166" y="770"/>
                  </a:lnTo>
                  <a:lnTo>
                    <a:pt x="1166" y="768"/>
                  </a:lnTo>
                  <a:lnTo>
                    <a:pt x="1166" y="768"/>
                  </a:lnTo>
                  <a:lnTo>
                    <a:pt x="1164" y="766"/>
                  </a:lnTo>
                  <a:lnTo>
                    <a:pt x="1164" y="766"/>
                  </a:lnTo>
                  <a:lnTo>
                    <a:pt x="1164" y="764"/>
                  </a:lnTo>
                  <a:lnTo>
                    <a:pt x="1164" y="764"/>
                  </a:lnTo>
                  <a:lnTo>
                    <a:pt x="1162" y="760"/>
                  </a:lnTo>
                  <a:lnTo>
                    <a:pt x="1162" y="760"/>
                  </a:lnTo>
                  <a:lnTo>
                    <a:pt x="1160" y="758"/>
                  </a:lnTo>
                  <a:lnTo>
                    <a:pt x="1160" y="758"/>
                  </a:lnTo>
                  <a:lnTo>
                    <a:pt x="1160" y="756"/>
                  </a:lnTo>
                  <a:lnTo>
                    <a:pt x="1160" y="756"/>
                  </a:lnTo>
                  <a:lnTo>
                    <a:pt x="1158" y="754"/>
                  </a:lnTo>
                  <a:lnTo>
                    <a:pt x="1158" y="754"/>
                  </a:lnTo>
                  <a:lnTo>
                    <a:pt x="1158" y="750"/>
                  </a:lnTo>
                  <a:lnTo>
                    <a:pt x="1158" y="750"/>
                  </a:lnTo>
                  <a:lnTo>
                    <a:pt x="1158" y="748"/>
                  </a:lnTo>
                  <a:lnTo>
                    <a:pt x="1158" y="748"/>
                  </a:lnTo>
                  <a:lnTo>
                    <a:pt x="1156" y="746"/>
                  </a:lnTo>
                  <a:lnTo>
                    <a:pt x="1156" y="746"/>
                  </a:lnTo>
                  <a:lnTo>
                    <a:pt x="1154" y="742"/>
                  </a:lnTo>
                  <a:lnTo>
                    <a:pt x="1154" y="742"/>
                  </a:lnTo>
                  <a:lnTo>
                    <a:pt x="1152" y="740"/>
                  </a:lnTo>
                  <a:lnTo>
                    <a:pt x="1152" y="740"/>
                  </a:lnTo>
                  <a:lnTo>
                    <a:pt x="1152" y="740"/>
                  </a:lnTo>
                  <a:lnTo>
                    <a:pt x="1148" y="736"/>
                  </a:lnTo>
                  <a:lnTo>
                    <a:pt x="1148" y="736"/>
                  </a:lnTo>
                  <a:lnTo>
                    <a:pt x="1148" y="734"/>
                  </a:lnTo>
                  <a:lnTo>
                    <a:pt x="1148" y="734"/>
                  </a:lnTo>
                  <a:lnTo>
                    <a:pt x="1144" y="732"/>
                  </a:lnTo>
                  <a:lnTo>
                    <a:pt x="1144" y="732"/>
                  </a:lnTo>
                  <a:lnTo>
                    <a:pt x="1140" y="728"/>
                  </a:lnTo>
                  <a:lnTo>
                    <a:pt x="1140" y="728"/>
                  </a:lnTo>
                  <a:lnTo>
                    <a:pt x="1136" y="724"/>
                  </a:lnTo>
                  <a:lnTo>
                    <a:pt x="1136" y="724"/>
                  </a:lnTo>
                  <a:lnTo>
                    <a:pt x="1136" y="722"/>
                  </a:lnTo>
                  <a:lnTo>
                    <a:pt x="1136" y="722"/>
                  </a:lnTo>
                  <a:lnTo>
                    <a:pt x="1136" y="718"/>
                  </a:lnTo>
                  <a:lnTo>
                    <a:pt x="1136" y="718"/>
                  </a:lnTo>
                  <a:lnTo>
                    <a:pt x="1134" y="716"/>
                  </a:lnTo>
                  <a:lnTo>
                    <a:pt x="1134" y="716"/>
                  </a:lnTo>
                  <a:lnTo>
                    <a:pt x="1134" y="714"/>
                  </a:lnTo>
                  <a:lnTo>
                    <a:pt x="1134" y="714"/>
                  </a:lnTo>
                  <a:lnTo>
                    <a:pt x="1132" y="710"/>
                  </a:lnTo>
                  <a:lnTo>
                    <a:pt x="1132" y="710"/>
                  </a:lnTo>
                  <a:lnTo>
                    <a:pt x="1132" y="708"/>
                  </a:lnTo>
                  <a:lnTo>
                    <a:pt x="1132" y="708"/>
                  </a:lnTo>
                  <a:lnTo>
                    <a:pt x="1130" y="704"/>
                  </a:lnTo>
                  <a:lnTo>
                    <a:pt x="1130" y="704"/>
                  </a:lnTo>
                  <a:lnTo>
                    <a:pt x="1128" y="702"/>
                  </a:lnTo>
                  <a:lnTo>
                    <a:pt x="1128" y="702"/>
                  </a:lnTo>
                  <a:lnTo>
                    <a:pt x="1128" y="700"/>
                  </a:lnTo>
                  <a:lnTo>
                    <a:pt x="1128" y="700"/>
                  </a:lnTo>
                  <a:lnTo>
                    <a:pt x="1126" y="696"/>
                  </a:lnTo>
                  <a:lnTo>
                    <a:pt x="1126" y="696"/>
                  </a:lnTo>
                  <a:lnTo>
                    <a:pt x="1124" y="694"/>
                  </a:lnTo>
                  <a:lnTo>
                    <a:pt x="1124" y="694"/>
                  </a:lnTo>
                  <a:lnTo>
                    <a:pt x="1122" y="692"/>
                  </a:lnTo>
                  <a:lnTo>
                    <a:pt x="1122" y="692"/>
                  </a:lnTo>
                  <a:lnTo>
                    <a:pt x="1120" y="690"/>
                  </a:lnTo>
                  <a:lnTo>
                    <a:pt x="1120" y="690"/>
                  </a:lnTo>
                  <a:lnTo>
                    <a:pt x="1120" y="688"/>
                  </a:lnTo>
                  <a:lnTo>
                    <a:pt x="1120" y="688"/>
                  </a:lnTo>
                  <a:lnTo>
                    <a:pt x="1118" y="684"/>
                  </a:lnTo>
                  <a:lnTo>
                    <a:pt x="1118" y="684"/>
                  </a:lnTo>
                  <a:lnTo>
                    <a:pt x="1118" y="682"/>
                  </a:lnTo>
                  <a:lnTo>
                    <a:pt x="1118" y="682"/>
                  </a:lnTo>
                  <a:lnTo>
                    <a:pt x="1114" y="676"/>
                  </a:lnTo>
                  <a:lnTo>
                    <a:pt x="1114" y="676"/>
                  </a:lnTo>
                  <a:lnTo>
                    <a:pt x="1110" y="672"/>
                  </a:lnTo>
                  <a:lnTo>
                    <a:pt x="1110" y="672"/>
                  </a:lnTo>
                  <a:lnTo>
                    <a:pt x="1110" y="670"/>
                  </a:lnTo>
                  <a:lnTo>
                    <a:pt x="1110" y="670"/>
                  </a:lnTo>
                  <a:lnTo>
                    <a:pt x="1108" y="668"/>
                  </a:lnTo>
                  <a:lnTo>
                    <a:pt x="1108" y="668"/>
                  </a:lnTo>
                  <a:lnTo>
                    <a:pt x="1102" y="664"/>
                  </a:lnTo>
                  <a:lnTo>
                    <a:pt x="1102" y="664"/>
                  </a:lnTo>
                  <a:lnTo>
                    <a:pt x="1102" y="664"/>
                  </a:lnTo>
                  <a:lnTo>
                    <a:pt x="1098" y="660"/>
                  </a:lnTo>
                  <a:lnTo>
                    <a:pt x="1098" y="660"/>
                  </a:lnTo>
                  <a:lnTo>
                    <a:pt x="1096" y="656"/>
                  </a:lnTo>
                  <a:lnTo>
                    <a:pt x="1096" y="656"/>
                  </a:lnTo>
                  <a:lnTo>
                    <a:pt x="1096" y="656"/>
                  </a:lnTo>
                  <a:lnTo>
                    <a:pt x="1094" y="652"/>
                  </a:lnTo>
                  <a:lnTo>
                    <a:pt x="1094" y="652"/>
                  </a:lnTo>
                  <a:lnTo>
                    <a:pt x="1094" y="650"/>
                  </a:lnTo>
                  <a:lnTo>
                    <a:pt x="1094" y="650"/>
                  </a:lnTo>
                  <a:lnTo>
                    <a:pt x="1092" y="646"/>
                  </a:lnTo>
                  <a:lnTo>
                    <a:pt x="1092" y="646"/>
                  </a:lnTo>
                  <a:lnTo>
                    <a:pt x="1090" y="644"/>
                  </a:lnTo>
                  <a:lnTo>
                    <a:pt x="1090" y="644"/>
                  </a:lnTo>
                  <a:lnTo>
                    <a:pt x="1090" y="642"/>
                  </a:lnTo>
                  <a:lnTo>
                    <a:pt x="1090" y="642"/>
                  </a:lnTo>
                  <a:lnTo>
                    <a:pt x="1088" y="638"/>
                  </a:lnTo>
                  <a:lnTo>
                    <a:pt x="1088" y="638"/>
                  </a:lnTo>
                  <a:lnTo>
                    <a:pt x="1088" y="634"/>
                  </a:lnTo>
                  <a:lnTo>
                    <a:pt x="1088" y="634"/>
                  </a:lnTo>
                  <a:lnTo>
                    <a:pt x="1086" y="632"/>
                  </a:lnTo>
                  <a:lnTo>
                    <a:pt x="1086" y="632"/>
                  </a:lnTo>
                  <a:lnTo>
                    <a:pt x="1084" y="630"/>
                  </a:lnTo>
                  <a:lnTo>
                    <a:pt x="1084" y="628"/>
                  </a:lnTo>
                  <a:lnTo>
                    <a:pt x="1084" y="628"/>
                  </a:lnTo>
                  <a:lnTo>
                    <a:pt x="1082" y="626"/>
                  </a:lnTo>
                  <a:lnTo>
                    <a:pt x="1082" y="626"/>
                  </a:lnTo>
                  <a:lnTo>
                    <a:pt x="1080" y="622"/>
                  </a:lnTo>
                  <a:lnTo>
                    <a:pt x="1080" y="622"/>
                  </a:lnTo>
                  <a:lnTo>
                    <a:pt x="1080" y="620"/>
                  </a:lnTo>
                  <a:lnTo>
                    <a:pt x="1080" y="620"/>
                  </a:lnTo>
                  <a:lnTo>
                    <a:pt x="1078" y="616"/>
                  </a:lnTo>
                  <a:lnTo>
                    <a:pt x="1078" y="616"/>
                  </a:lnTo>
                  <a:lnTo>
                    <a:pt x="1076" y="614"/>
                  </a:lnTo>
                  <a:lnTo>
                    <a:pt x="1076" y="614"/>
                  </a:lnTo>
                  <a:lnTo>
                    <a:pt x="1074" y="612"/>
                  </a:lnTo>
                  <a:lnTo>
                    <a:pt x="1074" y="612"/>
                  </a:lnTo>
                  <a:lnTo>
                    <a:pt x="1074" y="610"/>
                  </a:lnTo>
                  <a:lnTo>
                    <a:pt x="1074" y="610"/>
                  </a:lnTo>
                  <a:lnTo>
                    <a:pt x="1072" y="608"/>
                  </a:lnTo>
                  <a:lnTo>
                    <a:pt x="1072" y="608"/>
                  </a:lnTo>
                  <a:lnTo>
                    <a:pt x="1070" y="604"/>
                  </a:lnTo>
                  <a:lnTo>
                    <a:pt x="1070" y="604"/>
                  </a:lnTo>
                  <a:lnTo>
                    <a:pt x="1068" y="602"/>
                  </a:lnTo>
                  <a:lnTo>
                    <a:pt x="1068" y="602"/>
                  </a:lnTo>
                  <a:lnTo>
                    <a:pt x="1068" y="600"/>
                  </a:lnTo>
                  <a:lnTo>
                    <a:pt x="1068" y="600"/>
                  </a:lnTo>
                  <a:lnTo>
                    <a:pt x="1066" y="598"/>
                  </a:lnTo>
                  <a:lnTo>
                    <a:pt x="1066" y="598"/>
                  </a:lnTo>
                  <a:lnTo>
                    <a:pt x="1064" y="594"/>
                  </a:lnTo>
                  <a:lnTo>
                    <a:pt x="1064" y="594"/>
                  </a:lnTo>
                  <a:lnTo>
                    <a:pt x="1062" y="592"/>
                  </a:lnTo>
                  <a:lnTo>
                    <a:pt x="1062" y="592"/>
                  </a:lnTo>
                  <a:lnTo>
                    <a:pt x="1062" y="590"/>
                  </a:lnTo>
                  <a:lnTo>
                    <a:pt x="1062" y="590"/>
                  </a:lnTo>
                  <a:lnTo>
                    <a:pt x="1060" y="588"/>
                  </a:lnTo>
                  <a:lnTo>
                    <a:pt x="1060" y="588"/>
                  </a:lnTo>
                  <a:lnTo>
                    <a:pt x="1058" y="584"/>
                  </a:lnTo>
                  <a:lnTo>
                    <a:pt x="1058" y="584"/>
                  </a:lnTo>
                  <a:lnTo>
                    <a:pt x="1056" y="582"/>
                  </a:lnTo>
                  <a:lnTo>
                    <a:pt x="1056" y="582"/>
                  </a:lnTo>
                  <a:lnTo>
                    <a:pt x="1054" y="580"/>
                  </a:lnTo>
                  <a:lnTo>
                    <a:pt x="1054" y="580"/>
                  </a:lnTo>
                  <a:lnTo>
                    <a:pt x="1054" y="578"/>
                  </a:lnTo>
                  <a:lnTo>
                    <a:pt x="1054" y="578"/>
                  </a:lnTo>
                  <a:lnTo>
                    <a:pt x="1050" y="576"/>
                  </a:lnTo>
                  <a:lnTo>
                    <a:pt x="1050" y="576"/>
                  </a:lnTo>
                  <a:lnTo>
                    <a:pt x="1048" y="574"/>
                  </a:lnTo>
                  <a:lnTo>
                    <a:pt x="1048" y="574"/>
                  </a:lnTo>
                  <a:lnTo>
                    <a:pt x="1046" y="572"/>
                  </a:lnTo>
                  <a:lnTo>
                    <a:pt x="1046" y="572"/>
                  </a:lnTo>
                  <a:lnTo>
                    <a:pt x="1046" y="570"/>
                  </a:lnTo>
                  <a:lnTo>
                    <a:pt x="1046" y="570"/>
                  </a:lnTo>
                  <a:lnTo>
                    <a:pt x="1044" y="566"/>
                  </a:lnTo>
                  <a:lnTo>
                    <a:pt x="1044" y="566"/>
                  </a:lnTo>
                  <a:lnTo>
                    <a:pt x="1042" y="564"/>
                  </a:lnTo>
                  <a:lnTo>
                    <a:pt x="1042" y="564"/>
                  </a:lnTo>
                  <a:lnTo>
                    <a:pt x="1042" y="562"/>
                  </a:lnTo>
                  <a:lnTo>
                    <a:pt x="1042" y="562"/>
                  </a:lnTo>
                  <a:lnTo>
                    <a:pt x="1040" y="560"/>
                  </a:lnTo>
                  <a:lnTo>
                    <a:pt x="1040" y="560"/>
                  </a:lnTo>
                  <a:lnTo>
                    <a:pt x="1038" y="558"/>
                  </a:lnTo>
                  <a:lnTo>
                    <a:pt x="1038" y="558"/>
                  </a:lnTo>
                  <a:lnTo>
                    <a:pt x="1038" y="554"/>
                  </a:lnTo>
                  <a:lnTo>
                    <a:pt x="1036" y="552"/>
                  </a:lnTo>
                  <a:lnTo>
                    <a:pt x="1036" y="552"/>
                  </a:lnTo>
                  <a:lnTo>
                    <a:pt x="1034" y="548"/>
                  </a:lnTo>
                  <a:lnTo>
                    <a:pt x="1034" y="548"/>
                  </a:lnTo>
                  <a:lnTo>
                    <a:pt x="1032" y="546"/>
                  </a:lnTo>
                  <a:lnTo>
                    <a:pt x="1032" y="546"/>
                  </a:lnTo>
                  <a:lnTo>
                    <a:pt x="1030" y="544"/>
                  </a:lnTo>
                  <a:lnTo>
                    <a:pt x="1030" y="544"/>
                  </a:lnTo>
                  <a:lnTo>
                    <a:pt x="1030" y="542"/>
                  </a:lnTo>
                  <a:lnTo>
                    <a:pt x="1028" y="540"/>
                  </a:lnTo>
                  <a:lnTo>
                    <a:pt x="1028" y="540"/>
                  </a:lnTo>
                  <a:lnTo>
                    <a:pt x="1026" y="536"/>
                  </a:lnTo>
                  <a:lnTo>
                    <a:pt x="1026" y="536"/>
                  </a:lnTo>
                  <a:lnTo>
                    <a:pt x="1024" y="534"/>
                  </a:lnTo>
                  <a:lnTo>
                    <a:pt x="1024" y="534"/>
                  </a:lnTo>
                  <a:lnTo>
                    <a:pt x="1024" y="532"/>
                  </a:lnTo>
                  <a:lnTo>
                    <a:pt x="1024" y="532"/>
                  </a:lnTo>
                  <a:lnTo>
                    <a:pt x="1022" y="530"/>
                  </a:lnTo>
                  <a:lnTo>
                    <a:pt x="1022" y="530"/>
                  </a:lnTo>
                  <a:lnTo>
                    <a:pt x="1020" y="528"/>
                  </a:lnTo>
                  <a:lnTo>
                    <a:pt x="1020" y="528"/>
                  </a:lnTo>
                  <a:lnTo>
                    <a:pt x="1018" y="524"/>
                  </a:lnTo>
                  <a:lnTo>
                    <a:pt x="1018" y="524"/>
                  </a:lnTo>
                  <a:lnTo>
                    <a:pt x="1014" y="522"/>
                  </a:lnTo>
                  <a:lnTo>
                    <a:pt x="1014" y="522"/>
                  </a:lnTo>
                  <a:lnTo>
                    <a:pt x="1012" y="522"/>
                  </a:lnTo>
                  <a:lnTo>
                    <a:pt x="1012" y="522"/>
                  </a:lnTo>
                  <a:lnTo>
                    <a:pt x="1010" y="518"/>
                  </a:lnTo>
                  <a:lnTo>
                    <a:pt x="1010" y="518"/>
                  </a:lnTo>
                  <a:lnTo>
                    <a:pt x="1008" y="516"/>
                  </a:lnTo>
                  <a:lnTo>
                    <a:pt x="1008" y="516"/>
                  </a:lnTo>
                  <a:lnTo>
                    <a:pt x="1008" y="514"/>
                  </a:lnTo>
                  <a:lnTo>
                    <a:pt x="1008" y="512"/>
                  </a:lnTo>
                  <a:lnTo>
                    <a:pt x="1008" y="512"/>
                  </a:lnTo>
                  <a:lnTo>
                    <a:pt x="1006" y="508"/>
                  </a:lnTo>
                  <a:lnTo>
                    <a:pt x="1006" y="508"/>
                  </a:lnTo>
                  <a:lnTo>
                    <a:pt x="1006" y="506"/>
                  </a:lnTo>
                  <a:lnTo>
                    <a:pt x="1006" y="506"/>
                  </a:lnTo>
                  <a:lnTo>
                    <a:pt x="1006" y="504"/>
                  </a:lnTo>
                  <a:lnTo>
                    <a:pt x="1006" y="500"/>
                  </a:lnTo>
                  <a:lnTo>
                    <a:pt x="1006" y="500"/>
                  </a:lnTo>
                  <a:lnTo>
                    <a:pt x="1004" y="498"/>
                  </a:lnTo>
                  <a:lnTo>
                    <a:pt x="1004" y="498"/>
                  </a:lnTo>
                  <a:lnTo>
                    <a:pt x="1002" y="496"/>
                  </a:lnTo>
                  <a:lnTo>
                    <a:pt x="1002" y="496"/>
                  </a:lnTo>
                  <a:lnTo>
                    <a:pt x="1000" y="492"/>
                  </a:lnTo>
                  <a:lnTo>
                    <a:pt x="1000" y="492"/>
                  </a:lnTo>
                  <a:lnTo>
                    <a:pt x="998" y="492"/>
                  </a:lnTo>
                  <a:lnTo>
                    <a:pt x="998" y="492"/>
                  </a:lnTo>
                  <a:lnTo>
                    <a:pt x="996" y="490"/>
                  </a:lnTo>
                  <a:lnTo>
                    <a:pt x="996" y="490"/>
                  </a:lnTo>
                  <a:lnTo>
                    <a:pt x="994" y="488"/>
                  </a:lnTo>
                  <a:lnTo>
                    <a:pt x="994" y="488"/>
                  </a:lnTo>
                  <a:lnTo>
                    <a:pt x="994" y="484"/>
                  </a:lnTo>
                  <a:lnTo>
                    <a:pt x="994" y="484"/>
                  </a:lnTo>
                  <a:lnTo>
                    <a:pt x="992" y="482"/>
                  </a:lnTo>
                  <a:lnTo>
                    <a:pt x="992" y="482"/>
                  </a:lnTo>
                  <a:lnTo>
                    <a:pt x="990" y="480"/>
                  </a:lnTo>
                  <a:lnTo>
                    <a:pt x="990" y="480"/>
                  </a:lnTo>
                  <a:lnTo>
                    <a:pt x="990" y="476"/>
                  </a:lnTo>
                  <a:lnTo>
                    <a:pt x="990" y="476"/>
                  </a:lnTo>
                  <a:lnTo>
                    <a:pt x="986" y="474"/>
                  </a:lnTo>
                  <a:lnTo>
                    <a:pt x="986" y="474"/>
                  </a:lnTo>
                  <a:lnTo>
                    <a:pt x="986" y="472"/>
                  </a:lnTo>
                  <a:lnTo>
                    <a:pt x="986" y="472"/>
                  </a:lnTo>
                  <a:lnTo>
                    <a:pt x="984" y="470"/>
                  </a:lnTo>
                  <a:lnTo>
                    <a:pt x="984" y="470"/>
                  </a:lnTo>
                  <a:lnTo>
                    <a:pt x="982" y="466"/>
                  </a:lnTo>
                  <a:lnTo>
                    <a:pt x="982" y="466"/>
                  </a:lnTo>
                  <a:lnTo>
                    <a:pt x="982" y="464"/>
                  </a:lnTo>
                  <a:lnTo>
                    <a:pt x="982" y="464"/>
                  </a:lnTo>
                  <a:lnTo>
                    <a:pt x="980" y="462"/>
                  </a:lnTo>
                  <a:lnTo>
                    <a:pt x="980" y="462"/>
                  </a:lnTo>
                  <a:lnTo>
                    <a:pt x="976" y="458"/>
                  </a:lnTo>
                  <a:lnTo>
                    <a:pt x="976" y="458"/>
                  </a:lnTo>
                  <a:lnTo>
                    <a:pt x="974" y="458"/>
                  </a:lnTo>
                  <a:lnTo>
                    <a:pt x="974" y="458"/>
                  </a:lnTo>
                  <a:lnTo>
                    <a:pt x="974" y="456"/>
                  </a:lnTo>
                  <a:lnTo>
                    <a:pt x="974" y="456"/>
                  </a:lnTo>
                  <a:lnTo>
                    <a:pt x="974" y="452"/>
                  </a:lnTo>
                  <a:lnTo>
                    <a:pt x="974" y="452"/>
                  </a:lnTo>
                  <a:lnTo>
                    <a:pt x="972" y="446"/>
                  </a:lnTo>
                  <a:lnTo>
                    <a:pt x="972" y="446"/>
                  </a:lnTo>
                  <a:lnTo>
                    <a:pt x="968" y="444"/>
                  </a:lnTo>
                  <a:lnTo>
                    <a:pt x="968" y="444"/>
                  </a:lnTo>
                  <a:lnTo>
                    <a:pt x="968" y="442"/>
                  </a:lnTo>
                  <a:lnTo>
                    <a:pt x="966" y="440"/>
                  </a:lnTo>
                  <a:lnTo>
                    <a:pt x="966" y="440"/>
                  </a:lnTo>
                  <a:lnTo>
                    <a:pt x="964" y="436"/>
                  </a:lnTo>
                  <a:lnTo>
                    <a:pt x="964" y="436"/>
                  </a:lnTo>
                  <a:lnTo>
                    <a:pt x="964" y="436"/>
                  </a:lnTo>
                  <a:lnTo>
                    <a:pt x="964" y="436"/>
                  </a:lnTo>
                  <a:lnTo>
                    <a:pt x="962" y="432"/>
                  </a:lnTo>
                  <a:lnTo>
                    <a:pt x="962" y="432"/>
                  </a:lnTo>
                  <a:lnTo>
                    <a:pt x="958" y="428"/>
                  </a:lnTo>
                  <a:lnTo>
                    <a:pt x="958" y="428"/>
                  </a:lnTo>
                  <a:lnTo>
                    <a:pt x="958" y="428"/>
                  </a:lnTo>
                  <a:lnTo>
                    <a:pt x="958" y="428"/>
                  </a:lnTo>
                  <a:lnTo>
                    <a:pt x="956" y="426"/>
                  </a:lnTo>
                  <a:lnTo>
                    <a:pt x="956" y="426"/>
                  </a:lnTo>
                  <a:lnTo>
                    <a:pt x="956" y="422"/>
                  </a:lnTo>
                  <a:lnTo>
                    <a:pt x="956" y="422"/>
                  </a:lnTo>
                  <a:lnTo>
                    <a:pt x="952" y="420"/>
                  </a:lnTo>
                  <a:lnTo>
                    <a:pt x="952" y="420"/>
                  </a:lnTo>
                  <a:lnTo>
                    <a:pt x="950" y="418"/>
                  </a:lnTo>
                  <a:lnTo>
                    <a:pt x="950" y="418"/>
                  </a:lnTo>
                  <a:lnTo>
                    <a:pt x="950" y="416"/>
                  </a:lnTo>
                  <a:lnTo>
                    <a:pt x="950" y="416"/>
                  </a:lnTo>
                  <a:lnTo>
                    <a:pt x="950" y="412"/>
                  </a:lnTo>
                  <a:lnTo>
                    <a:pt x="950" y="412"/>
                  </a:lnTo>
                  <a:lnTo>
                    <a:pt x="946" y="408"/>
                  </a:lnTo>
                  <a:lnTo>
                    <a:pt x="946" y="406"/>
                  </a:lnTo>
                  <a:lnTo>
                    <a:pt x="946" y="406"/>
                  </a:lnTo>
                  <a:lnTo>
                    <a:pt x="944" y="404"/>
                  </a:lnTo>
                  <a:lnTo>
                    <a:pt x="942" y="402"/>
                  </a:lnTo>
                  <a:lnTo>
                    <a:pt x="942" y="402"/>
                  </a:lnTo>
                  <a:lnTo>
                    <a:pt x="940" y="400"/>
                  </a:lnTo>
                  <a:lnTo>
                    <a:pt x="940" y="400"/>
                  </a:lnTo>
                  <a:lnTo>
                    <a:pt x="938" y="400"/>
                  </a:lnTo>
                  <a:lnTo>
                    <a:pt x="938" y="400"/>
                  </a:lnTo>
                  <a:lnTo>
                    <a:pt x="936" y="394"/>
                  </a:lnTo>
                  <a:lnTo>
                    <a:pt x="936" y="394"/>
                  </a:lnTo>
                  <a:lnTo>
                    <a:pt x="936" y="392"/>
                  </a:lnTo>
                  <a:lnTo>
                    <a:pt x="936" y="392"/>
                  </a:lnTo>
                  <a:lnTo>
                    <a:pt x="938" y="390"/>
                  </a:lnTo>
                  <a:lnTo>
                    <a:pt x="936" y="386"/>
                  </a:lnTo>
                  <a:lnTo>
                    <a:pt x="936" y="386"/>
                  </a:lnTo>
                  <a:lnTo>
                    <a:pt x="930" y="382"/>
                  </a:lnTo>
                  <a:lnTo>
                    <a:pt x="930" y="382"/>
                  </a:lnTo>
                  <a:lnTo>
                    <a:pt x="926" y="380"/>
                  </a:lnTo>
                  <a:lnTo>
                    <a:pt x="926" y="380"/>
                  </a:lnTo>
                  <a:lnTo>
                    <a:pt x="924" y="380"/>
                  </a:lnTo>
                  <a:lnTo>
                    <a:pt x="924" y="380"/>
                  </a:lnTo>
                  <a:lnTo>
                    <a:pt x="920" y="380"/>
                  </a:lnTo>
                  <a:lnTo>
                    <a:pt x="920" y="380"/>
                  </a:lnTo>
                  <a:lnTo>
                    <a:pt x="918" y="380"/>
                  </a:lnTo>
                  <a:lnTo>
                    <a:pt x="918" y="380"/>
                  </a:lnTo>
                  <a:lnTo>
                    <a:pt x="916" y="380"/>
                  </a:lnTo>
                  <a:lnTo>
                    <a:pt x="916" y="380"/>
                  </a:lnTo>
                  <a:lnTo>
                    <a:pt x="912" y="378"/>
                  </a:lnTo>
                  <a:lnTo>
                    <a:pt x="912" y="378"/>
                  </a:lnTo>
                  <a:lnTo>
                    <a:pt x="912" y="378"/>
                  </a:lnTo>
                  <a:lnTo>
                    <a:pt x="908" y="380"/>
                  </a:lnTo>
                  <a:lnTo>
                    <a:pt x="908" y="380"/>
                  </a:lnTo>
                  <a:lnTo>
                    <a:pt x="906" y="382"/>
                  </a:lnTo>
                  <a:lnTo>
                    <a:pt x="906" y="382"/>
                  </a:lnTo>
                  <a:lnTo>
                    <a:pt x="904" y="382"/>
                  </a:lnTo>
                  <a:lnTo>
                    <a:pt x="904" y="382"/>
                  </a:lnTo>
                  <a:lnTo>
                    <a:pt x="902" y="382"/>
                  </a:lnTo>
                  <a:lnTo>
                    <a:pt x="898" y="384"/>
                  </a:lnTo>
                  <a:lnTo>
                    <a:pt x="898" y="384"/>
                  </a:lnTo>
                  <a:lnTo>
                    <a:pt x="896" y="386"/>
                  </a:lnTo>
                  <a:lnTo>
                    <a:pt x="896" y="386"/>
                  </a:lnTo>
                  <a:lnTo>
                    <a:pt x="896" y="388"/>
                  </a:lnTo>
                  <a:lnTo>
                    <a:pt x="896" y="388"/>
                  </a:lnTo>
                  <a:lnTo>
                    <a:pt x="894" y="390"/>
                  </a:lnTo>
                  <a:lnTo>
                    <a:pt x="894" y="390"/>
                  </a:lnTo>
                  <a:lnTo>
                    <a:pt x="892" y="392"/>
                  </a:lnTo>
                  <a:lnTo>
                    <a:pt x="892" y="392"/>
                  </a:lnTo>
                  <a:lnTo>
                    <a:pt x="890" y="394"/>
                  </a:lnTo>
                  <a:lnTo>
                    <a:pt x="890" y="394"/>
                  </a:lnTo>
                  <a:lnTo>
                    <a:pt x="888" y="396"/>
                  </a:lnTo>
                  <a:lnTo>
                    <a:pt x="888" y="396"/>
                  </a:lnTo>
                  <a:lnTo>
                    <a:pt x="886" y="396"/>
                  </a:lnTo>
                  <a:lnTo>
                    <a:pt x="886" y="396"/>
                  </a:lnTo>
                  <a:lnTo>
                    <a:pt x="884" y="398"/>
                  </a:lnTo>
                  <a:lnTo>
                    <a:pt x="884" y="398"/>
                  </a:lnTo>
                  <a:lnTo>
                    <a:pt x="882" y="402"/>
                  </a:lnTo>
                  <a:lnTo>
                    <a:pt x="882" y="402"/>
                  </a:lnTo>
                  <a:lnTo>
                    <a:pt x="880" y="406"/>
                  </a:lnTo>
                  <a:lnTo>
                    <a:pt x="880" y="406"/>
                  </a:lnTo>
                  <a:lnTo>
                    <a:pt x="876" y="410"/>
                  </a:lnTo>
                  <a:lnTo>
                    <a:pt x="876" y="410"/>
                  </a:lnTo>
                  <a:lnTo>
                    <a:pt x="874" y="416"/>
                  </a:lnTo>
                  <a:lnTo>
                    <a:pt x="874" y="416"/>
                  </a:lnTo>
                  <a:lnTo>
                    <a:pt x="872" y="420"/>
                  </a:lnTo>
                  <a:lnTo>
                    <a:pt x="872" y="420"/>
                  </a:lnTo>
                  <a:lnTo>
                    <a:pt x="872" y="420"/>
                  </a:lnTo>
                  <a:lnTo>
                    <a:pt x="870" y="422"/>
                  </a:lnTo>
                  <a:lnTo>
                    <a:pt x="870" y="422"/>
                  </a:lnTo>
                  <a:lnTo>
                    <a:pt x="868" y="426"/>
                  </a:lnTo>
                  <a:lnTo>
                    <a:pt x="868" y="426"/>
                  </a:lnTo>
                  <a:lnTo>
                    <a:pt x="866" y="428"/>
                  </a:lnTo>
                  <a:lnTo>
                    <a:pt x="866" y="428"/>
                  </a:lnTo>
                  <a:lnTo>
                    <a:pt x="864" y="432"/>
                  </a:lnTo>
                  <a:lnTo>
                    <a:pt x="864" y="434"/>
                  </a:lnTo>
                  <a:lnTo>
                    <a:pt x="864" y="434"/>
                  </a:lnTo>
                  <a:lnTo>
                    <a:pt x="862" y="436"/>
                  </a:lnTo>
                  <a:lnTo>
                    <a:pt x="862" y="438"/>
                  </a:lnTo>
                  <a:lnTo>
                    <a:pt x="862" y="438"/>
                  </a:lnTo>
                  <a:lnTo>
                    <a:pt x="860" y="442"/>
                  </a:lnTo>
                  <a:lnTo>
                    <a:pt x="860" y="442"/>
                  </a:lnTo>
                  <a:lnTo>
                    <a:pt x="858" y="444"/>
                  </a:lnTo>
                  <a:lnTo>
                    <a:pt x="858" y="444"/>
                  </a:lnTo>
                  <a:lnTo>
                    <a:pt x="856" y="448"/>
                  </a:lnTo>
                  <a:lnTo>
                    <a:pt x="856" y="448"/>
                  </a:lnTo>
                  <a:lnTo>
                    <a:pt x="856" y="452"/>
                  </a:lnTo>
                  <a:lnTo>
                    <a:pt x="856" y="452"/>
                  </a:lnTo>
                  <a:lnTo>
                    <a:pt x="856" y="454"/>
                  </a:lnTo>
                  <a:lnTo>
                    <a:pt x="856" y="454"/>
                  </a:lnTo>
                  <a:lnTo>
                    <a:pt x="854" y="456"/>
                  </a:lnTo>
                  <a:lnTo>
                    <a:pt x="854" y="456"/>
                  </a:lnTo>
                  <a:lnTo>
                    <a:pt x="852" y="460"/>
                  </a:lnTo>
                  <a:lnTo>
                    <a:pt x="852" y="460"/>
                  </a:lnTo>
                  <a:lnTo>
                    <a:pt x="852" y="464"/>
                  </a:lnTo>
                  <a:lnTo>
                    <a:pt x="852" y="464"/>
                  </a:lnTo>
                  <a:lnTo>
                    <a:pt x="852" y="466"/>
                  </a:lnTo>
                  <a:lnTo>
                    <a:pt x="852" y="466"/>
                  </a:lnTo>
                  <a:lnTo>
                    <a:pt x="850" y="468"/>
                  </a:lnTo>
                  <a:lnTo>
                    <a:pt x="850" y="470"/>
                  </a:lnTo>
                  <a:lnTo>
                    <a:pt x="850" y="470"/>
                  </a:lnTo>
                  <a:lnTo>
                    <a:pt x="848" y="472"/>
                  </a:lnTo>
                  <a:lnTo>
                    <a:pt x="848" y="472"/>
                  </a:lnTo>
                  <a:lnTo>
                    <a:pt x="846" y="474"/>
                  </a:lnTo>
                  <a:lnTo>
                    <a:pt x="846" y="474"/>
                  </a:lnTo>
                  <a:lnTo>
                    <a:pt x="844" y="478"/>
                  </a:lnTo>
                  <a:lnTo>
                    <a:pt x="844" y="478"/>
                  </a:lnTo>
                  <a:lnTo>
                    <a:pt x="844" y="480"/>
                  </a:lnTo>
                  <a:lnTo>
                    <a:pt x="844" y="480"/>
                  </a:lnTo>
                  <a:lnTo>
                    <a:pt x="842" y="484"/>
                  </a:lnTo>
                  <a:lnTo>
                    <a:pt x="842" y="484"/>
                  </a:lnTo>
                  <a:lnTo>
                    <a:pt x="842" y="486"/>
                  </a:lnTo>
                  <a:lnTo>
                    <a:pt x="842" y="486"/>
                  </a:lnTo>
                  <a:lnTo>
                    <a:pt x="840" y="488"/>
                  </a:lnTo>
                  <a:lnTo>
                    <a:pt x="840" y="488"/>
                  </a:lnTo>
                  <a:lnTo>
                    <a:pt x="838" y="490"/>
                  </a:lnTo>
                  <a:lnTo>
                    <a:pt x="838" y="490"/>
                  </a:lnTo>
                  <a:lnTo>
                    <a:pt x="838" y="492"/>
                  </a:lnTo>
                  <a:lnTo>
                    <a:pt x="838" y="492"/>
                  </a:lnTo>
                  <a:lnTo>
                    <a:pt x="834" y="494"/>
                  </a:lnTo>
                  <a:lnTo>
                    <a:pt x="834" y="494"/>
                  </a:lnTo>
                  <a:lnTo>
                    <a:pt x="832" y="498"/>
                  </a:lnTo>
                  <a:lnTo>
                    <a:pt x="832" y="498"/>
                  </a:lnTo>
                  <a:lnTo>
                    <a:pt x="832" y="500"/>
                  </a:lnTo>
                  <a:lnTo>
                    <a:pt x="832" y="500"/>
                  </a:lnTo>
                  <a:lnTo>
                    <a:pt x="828" y="504"/>
                  </a:lnTo>
                  <a:lnTo>
                    <a:pt x="828" y="504"/>
                  </a:lnTo>
                  <a:lnTo>
                    <a:pt x="824" y="508"/>
                  </a:lnTo>
                  <a:lnTo>
                    <a:pt x="824" y="508"/>
                  </a:lnTo>
                  <a:lnTo>
                    <a:pt x="822" y="512"/>
                  </a:lnTo>
                  <a:lnTo>
                    <a:pt x="822" y="512"/>
                  </a:lnTo>
                  <a:lnTo>
                    <a:pt x="820" y="514"/>
                  </a:lnTo>
                  <a:lnTo>
                    <a:pt x="820" y="514"/>
                  </a:lnTo>
                  <a:lnTo>
                    <a:pt x="818" y="518"/>
                  </a:lnTo>
                  <a:lnTo>
                    <a:pt x="818" y="518"/>
                  </a:lnTo>
                  <a:lnTo>
                    <a:pt x="816" y="524"/>
                  </a:lnTo>
                  <a:lnTo>
                    <a:pt x="816" y="524"/>
                  </a:lnTo>
                  <a:lnTo>
                    <a:pt x="816" y="526"/>
                  </a:lnTo>
                  <a:lnTo>
                    <a:pt x="816" y="526"/>
                  </a:lnTo>
                  <a:lnTo>
                    <a:pt x="816" y="528"/>
                  </a:lnTo>
                  <a:lnTo>
                    <a:pt x="816" y="528"/>
                  </a:lnTo>
                  <a:lnTo>
                    <a:pt x="814" y="532"/>
                  </a:lnTo>
                  <a:lnTo>
                    <a:pt x="814" y="532"/>
                  </a:lnTo>
                  <a:lnTo>
                    <a:pt x="814" y="534"/>
                  </a:lnTo>
                  <a:lnTo>
                    <a:pt x="814" y="534"/>
                  </a:lnTo>
                  <a:lnTo>
                    <a:pt x="814" y="536"/>
                  </a:lnTo>
                  <a:lnTo>
                    <a:pt x="814" y="536"/>
                  </a:lnTo>
                  <a:lnTo>
                    <a:pt x="812" y="538"/>
                  </a:lnTo>
                  <a:lnTo>
                    <a:pt x="812" y="538"/>
                  </a:lnTo>
                  <a:lnTo>
                    <a:pt x="812" y="544"/>
                  </a:lnTo>
                  <a:lnTo>
                    <a:pt x="812" y="544"/>
                  </a:lnTo>
                  <a:lnTo>
                    <a:pt x="812" y="544"/>
                  </a:lnTo>
                  <a:lnTo>
                    <a:pt x="812" y="544"/>
                  </a:lnTo>
                  <a:lnTo>
                    <a:pt x="810" y="546"/>
                  </a:lnTo>
                  <a:lnTo>
                    <a:pt x="810" y="546"/>
                  </a:lnTo>
                  <a:lnTo>
                    <a:pt x="808" y="548"/>
                  </a:lnTo>
                  <a:lnTo>
                    <a:pt x="808" y="548"/>
                  </a:lnTo>
                  <a:lnTo>
                    <a:pt x="806" y="552"/>
                  </a:lnTo>
                  <a:lnTo>
                    <a:pt x="806" y="552"/>
                  </a:lnTo>
                  <a:lnTo>
                    <a:pt x="806" y="554"/>
                  </a:lnTo>
                  <a:lnTo>
                    <a:pt x="806" y="554"/>
                  </a:lnTo>
                  <a:lnTo>
                    <a:pt x="804" y="554"/>
                  </a:lnTo>
                  <a:lnTo>
                    <a:pt x="804" y="554"/>
                  </a:lnTo>
                  <a:lnTo>
                    <a:pt x="802" y="556"/>
                  </a:lnTo>
                  <a:lnTo>
                    <a:pt x="802" y="556"/>
                  </a:lnTo>
                  <a:lnTo>
                    <a:pt x="800" y="562"/>
                  </a:lnTo>
                  <a:lnTo>
                    <a:pt x="798" y="564"/>
                  </a:lnTo>
                  <a:lnTo>
                    <a:pt x="798" y="564"/>
                  </a:lnTo>
                  <a:lnTo>
                    <a:pt x="798" y="568"/>
                  </a:lnTo>
                  <a:lnTo>
                    <a:pt x="798" y="568"/>
                  </a:lnTo>
                  <a:lnTo>
                    <a:pt x="798" y="570"/>
                  </a:lnTo>
                  <a:lnTo>
                    <a:pt x="798" y="570"/>
                  </a:lnTo>
                  <a:lnTo>
                    <a:pt x="798" y="572"/>
                  </a:lnTo>
                  <a:lnTo>
                    <a:pt x="798" y="572"/>
                  </a:lnTo>
                  <a:lnTo>
                    <a:pt x="796" y="574"/>
                  </a:lnTo>
                  <a:lnTo>
                    <a:pt x="796" y="574"/>
                  </a:lnTo>
                  <a:lnTo>
                    <a:pt x="796" y="576"/>
                  </a:lnTo>
                  <a:lnTo>
                    <a:pt x="796" y="576"/>
                  </a:lnTo>
                  <a:lnTo>
                    <a:pt x="794" y="578"/>
                  </a:lnTo>
                  <a:lnTo>
                    <a:pt x="794" y="578"/>
                  </a:lnTo>
                  <a:lnTo>
                    <a:pt x="792" y="580"/>
                  </a:lnTo>
                  <a:lnTo>
                    <a:pt x="792" y="580"/>
                  </a:lnTo>
                  <a:lnTo>
                    <a:pt x="792" y="582"/>
                  </a:lnTo>
                  <a:lnTo>
                    <a:pt x="792" y="582"/>
                  </a:lnTo>
                  <a:lnTo>
                    <a:pt x="790" y="584"/>
                  </a:lnTo>
                  <a:lnTo>
                    <a:pt x="790" y="584"/>
                  </a:lnTo>
                  <a:lnTo>
                    <a:pt x="788" y="586"/>
                  </a:lnTo>
                  <a:lnTo>
                    <a:pt x="788" y="586"/>
                  </a:lnTo>
                  <a:lnTo>
                    <a:pt x="788" y="592"/>
                  </a:lnTo>
                  <a:lnTo>
                    <a:pt x="788" y="592"/>
                  </a:lnTo>
                  <a:lnTo>
                    <a:pt x="786" y="592"/>
                  </a:lnTo>
                  <a:lnTo>
                    <a:pt x="786" y="592"/>
                  </a:lnTo>
                  <a:lnTo>
                    <a:pt x="786" y="594"/>
                  </a:lnTo>
                  <a:lnTo>
                    <a:pt x="786" y="594"/>
                  </a:lnTo>
                  <a:lnTo>
                    <a:pt x="782" y="596"/>
                  </a:lnTo>
                  <a:lnTo>
                    <a:pt x="782" y="596"/>
                  </a:lnTo>
                  <a:lnTo>
                    <a:pt x="782" y="600"/>
                  </a:lnTo>
                  <a:lnTo>
                    <a:pt x="780" y="602"/>
                  </a:lnTo>
                  <a:lnTo>
                    <a:pt x="780" y="602"/>
                  </a:lnTo>
                  <a:lnTo>
                    <a:pt x="778" y="606"/>
                  </a:lnTo>
                  <a:lnTo>
                    <a:pt x="778" y="606"/>
                  </a:lnTo>
                  <a:lnTo>
                    <a:pt x="776" y="608"/>
                  </a:lnTo>
                  <a:lnTo>
                    <a:pt x="776" y="608"/>
                  </a:lnTo>
                  <a:lnTo>
                    <a:pt x="776" y="612"/>
                  </a:lnTo>
                  <a:lnTo>
                    <a:pt x="774" y="614"/>
                  </a:lnTo>
                  <a:lnTo>
                    <a:pt x="774" y="614"/>
                  </a:lnTo>
                  <a:lnTo>
                    <a:pt x="772" y="616"/>
                  </a:lnTo>
                  <a:lnTo>
                    <a:pt x="770" y="622"/>
                  </a:lnTo>
                  <a:lnTo>
                    <a:pt x="770" y="622"/>
                  </a:lnTo>
                  <a:lnTo>
                    <a:pt x="768" y="624"/>
                  </a:lnTo>
                  <a:lnTo>
                    <a:pt x="768" y="624"/>
                  </a:lnTo>
                  <a:lnTo>
                    <a:pt x="766" y="626"/>
                  </a:lnTo>
                  <a:lnTo>
                    <a:pt x="764" y="628"/>
                  </a:lnTo>
                  <a:lnTo>
                    <a:pt x="764" y="628"/>
                  </a:lnTo>
                  <a:lnTo>
                    <a:pt x="764" y="630"/>
                  </a:lnTo>
                  <a:lnTo>
                    <a:pt x="764" y="630"/>
                  </a:lnTo>
                  <a:lnTo>
                    <a:pt x="762" y="634"/>
                  </a:lnTo>
                  <a:lnTo>
                    <a:pt x="762" y="634"/>
                  </a:lnTo>
                  <a:lnTo>
                    <a:pt x="762" y="636"/>
                  </a:lnTo>
                  <a:lnTo>
                    <a:pt x="762" y="636"/>
                  </a:lnTo>
                  <a:lnTo>
                    <a:pt x="760" y="638"/>
                  </a:lnTo>
                  <a:lnTo>
                    <a:pt x="760" y="638"/>
                  </a:lnTo>
                  <a:lnTo>
                    <a:pt x="758" y="642"/>
                  </a:lnTo>
                  <a:lnTo>
                    <a:pt x="758" y="642"/>
                  </a:lnTo>
                  <a:lnTo>
                    <a:pt x="758" y="644"/>
                  </a:lnTo>
                  <a:lnTo>
                    <a:pt x="758" y="644"/>
                  </a:lnTo>
                  <a:lnTo>
                    <a:pt x="756" y="646"/>
                  </a:lnTo>
                  <a:lnTo>
                    <a:pt x="756" y="646"/>
                  </a:lnTo>
                  <a:lnTo>
                    <a:pt x="754" y="648"/>
                  </a:lnTo>
                  <a:lnTo>
                    <a:pt x="754" y="648"/>
                  </a:lnTo>
                  <a:lnTo>
                    <a:pt x="752" y="652"/>
                  </a:lnTo>
                  <a:lnTo>
                    <a:pt x="752" y="652"/>
                  </a:lnTo>
                  <a:lnTo>
                    <a:pt x="752" y="654"/>
                  </a:lnTo>
                  <a:lnTo>
                    <a:pt x="752" y="654"/>
                  </a:lnTo>
                  <a:lnTo>
                    <a:pt x="750" y="656"/>
                  </a:lnTo>
                  <a:lnTo>
                    <a:pt x="750" y="656"/>
                  </a:lnTo>
                  <a:lnTo>
                    <a:pt x="748" y="660"/>
                  </a:lnTo>
                  <a:lnTo>
                    <a:pt x="748" y="660"/>
                  </a:lnTo>
                  <a:lnTo>
                    <a:pt x="748" y="662"/>
                  </a:lnTo>
                  <a:lnTo>
                    <a:pt x="748" y="662"/>
                  </a:lnTo>
                  <a:lnTo>
                    <a:pt x="746" y="666"/>
                  </a:lnTo>
                  <a:lnTo>
                    <a:pt x="746" y="666"/>
                  </a:lnTo>
                  <a:lnTo>
                    <a:pt x="746" y="668"/>
                  </a:lnTo>
                  <a:lnTo>
                    <a:pt x="746" y="668"/>
                  </a:lnTo>
                  <a:lnTo>
                    <a:pt x="744" y="674"/>
                  </a:lnTo>
                  <a:lnTo>
                    <a:pt x="744" y="674"/>
                  </a:lnTo>
                  <a:lnTo>
                    <a:pt x="744" y="680"/>
                  </a:lnTo>
                  <a:lnTo>
                    <a:pt x="744" y="680"/>
                  </a:lnTo>
                  <a:lnTo>
                    <a:pt x="742" y="684"/>
                  </a:lnTo>
                  <a:lnTo>
                    <a:pt x="742" y="684"/>
                  </a:lnTo>
                  <a:lnTo>
                    <a:pt x="740" y="690"/>
                  </a:lnTo>
                  <a:lnTo>
                    <a:pt x="740" y="690"/>
                  </a:lnTo>
                  <a:lnTo>
                    <a:pt x="738" y="692"/>
                  </a:lnTo>
                  <a:lnTo>
                    <a:pt x="738" y="692"/>
                  </a:lnTo>
                  <a:lnTo>
                    <a:pt x="736" y="696"/>
                  </a:lnTo>
                  <a:lnTo>
                    <a:pt x="736" y="696"/>
                  </a:lnTo>
                  <a:lnTo>
                    <a:pt x="734" y="698"/>
                  </a:lnTo>
                  <a:lnTo>
                    <a:pt x="734" y="698"/>
                  </a:lnTo>
                  <a:lnTo>
                    <a:pt x="734" y="700"/>
                  </a:lnTo>
                  <a:lnTo>
                    <a:pt x="734" y="700"/>
                  </a:lnTo>
                  <a:lnTo>
                    <a:pt x="732" y="702"/>
                  </a:lnTo>
                  <a:lnTo>
                    <a:pt x="732" y="702"/>
                  </a:lnTo>
                  <a:lnTo>
                    <a:pt x="730" y="706"/>
                  </a:lnTo>
                  <a:lnTo>
                    <a:pt x="730" y="706"/>
                  </a:lnTo>
                  <a:lnTo>
                    <a:pt x="728" y="708"/>
                  </a:lnTo>
                  <a:lnTo>
                    <a:pt x="728" y="708"/>
                  </a:lnTo>
                  <a:lnTo>
                    <a:pt x="726" y="710"/>
                  </a:lnTo>
                  <a:lnTo>
                    <a:pt x="726" y="710"/>
                  </a:lnTo>
                  <a:lnTo>
                    <a:pt x="722" y="716"/>
                  </a:lnTo>
                  <a:lnTo>
                    <a:pt x="722" y="716"/>
                  </a:lnTo>
                  <a:lnTo>
                    <a:pt x="722" y="718"/>
                  </a:lnTo>
                  <a:lnTo>
                    <a:pt x="722" y="718"/>
                  </a:lnTo>
                  <a:lnTo>
                    <a:pt x="720" y="720"/>
                  </a:lnTo>
                  <a:lnTo>
                    <a:pt x="720" y="720"/>
                  </a:lnTo>
                  <a:lnTo>
                    <a:pt x="718" y="724"/>
                  </a:lnTo>
                  <a:lnTo>
                    <a:pt x="718" y="724"/>
                  </a:lnTo>
                  <a:lnTo>
                    <a:pt x="716" y="726"/>
                  </a:lnTo>
                  <a:lnTo>
                    <a:pt x="716" y="726"/>
                  </a:lnTo>
                  <a:lnTo>
                    <a:pt x="716" y="730"/>
                  </a:lnTo>
                  <a:lnTo>
                    <a:pt x="716" y="730"/>
                  </a:lnTo>
                  <a:lnTo>
                    <a:pt x="714" y="732"/>
                  </a:lnTo>
                  <a:lnTo>
                    <a:pt x="714" y="732"/>
                  </a:lnTo>
                  <a:lnTo>
                    <a:pt x="712" y="734"/>
                  </a:lnTo>
                  <a:lnTo>
                    <a:pt x="712" y="734"/>
                  </a:lnTo>
                  <a:lnTo>
                    <a:pt x="710" y="736"/>
                  </a:lnTo>
                  <a:lnTo>
                    <a:pt x="710" y="736"/>
                  </a:lnTo>
                  <a:lnTo>
                    <a:pt x="708" y="738"/>
                  </a:lnTo>
                  <a:lnTo>
                    <a:pt x="708" y="738"/>
                  </a:lnTo>
                  <a:lnTo>
                    <a:pt x="706" y="740"/>
                  </a:lnTo>
                  <a:lnTo>
                    <a:pt x="706" y="740"/>
                  </a:lnTo>
                  <a:lnTo>
                    <a:pt x="704" y="746"/>
                  </a:lnTo>
                  <a:lnTo>
                    <a:pt x="704" y="746"/>
                  </a:lnTo>
                  <a:lnTo>
                    <a:pt x="704" y="746"/>
                  </a:lnTo>
                  <a:lnTo>
                    <a:pt x="704" y="746"/>
                  </a:lnTo>
                  <a:lnTo>
                    <a:pt x="702" y="748"/>
                  </a:lnTo>
                  <a:lnTo>
                    <a:pt x="702" y="748"/>
                  </a:lnTo>
                  <a:lnTo>
                    <a:pt x="700" y="752"/>
                  </a:lnTo>
                  <a:lnTo>
                    <a:pt x="700" y="752"/>
                  </a:lnTo>
                  <a:lnTo>
                    <a:pt x="700" y="756"/>
                  </a:lnTo>
                  <a:lnTo>
                    <a:pt x="700" y="756"/>
                  </a:lnTo>
                  <a:lnTo>
                    <a:pt x="698" y="758"/>
                  </a:lnTo>
                  <a:lnTo>
                    <a:pt x="698" y="758"/>
                  </a:lnTo>
                  <a:lnTo>
                    <a:pt x="698" y="760"/>
                  </a:lnTo>
                  <a:lnTo>
                    <a:pt x="698" y="760"/>
                  </a:lnTo>
                  <a:lnTo>
                    <a:pt x="696" y="762"/>
                  </a:lnTo>
                  <a:lnTo>
                    <a:pt x="696" y="762"/>
                  </a:lnTo>
                  <a:lnTo>
                    <a:pt x="692" y="766"/>
                  </a:lnTo>
                  <a:lnTo>
                    <a:pt x="692" y="766"/>
                  </a:lnTo>
                  <a:lnTo>
                    <a:pt x="690" y="768"/>
                  </a:lnTo>
                  <a:lnTo>
                    <a:pt x="690" y="772"/>
                  </a:lnTo>
                  <a:lnTo>
                    <a:pt x="690" y="772"/>
                  </a:lnTo>
                  <a:lnTo>
                    <a:pt x="690" y="772"/>
                  </a:lnTo>
                  <a:lnTo>
                    <a:pt x="690" y="772"/>
                  </a:lnTo>
                  <a:lnTo>
                    <a:pt x="688" y="774"/>
                  </a:lnTo>
                  <a:lnTo>
                    <a:pt x="688" y="774"/>
                  </a:lnTo>
                  <a:lnTo>
                    <a:pt x="688" y="778"/>
                  </a:lnTo>
                  <a:lnTo>
                    <a:pt x="688" y="778"/>
                  </a:lnTo>
                  <a:lnTo>
                    <a:pt x="686" y="782"/>
                  </a:lnTo>
                  <a:lnTo>
                    <a:pt x="686" y="782"/>
                  </a:lnTo>
                  <a:lnTo>
                    <a:pt x="680" y="790"/>
                  </a:lnTo>
                  <a:lnTo>
                    <a:pt x="680" y="790"/>
                  </a:lnTo>
                  <a:lnTo>
                    <a:pt x="680" y="790"/>
                  </a:lnTo>
                  <a:lnTo>
                    <a:pt x="676" y="794"/>
                  </a:lnTo>
                  <a:lnTo>
                    <a:pt x="676" y="796"/>
                  </a:lnTo>
                  <a:lnTo>
                    <a:pt x="676" y="796"/>
                  </a:lnTo>
                  <a:lnTo>
                    <a:pt x="676" y="798"/>
                  </a:lnTo>
                  <a:lnTo>
                    <a:pt x="676" y="798"/>
                  </a:lnTo>
                  <a:lnTo>
                    <a:pt x="674" y="800"/>
                  </a:lnTo>
                  <a:lnTo>
                    <a:pt x="674" y="800"/>
                  </a:lnTo>
                  <a:lnTo>
                    <a:pt x="672" y="806"/>
                  </a:lnTo>
                  <a:lnTo>
                    <a:pt x="672" y="806"/>
                  </a:lnTo>
                  <a:lnTo>
                    <a:pt x="672" y="806"/>
                  </a:lnTo>
                  <a:lnTo>
                    <a:pt x="672" y="806"/>
                  </a:lnTo>
                  <a:lnTo>
                    <a:pt x="670" y="808"/>
                  </a:lnTo>
                  <a:lnTo>
                    <a:pt x="670" y="812"/>
                  </a:lnTo>
                  <a:lnTo>
                    <a:pt x="670" y="812"/>
                  </a:lnTo>
                  <a:lnTo>
                    <a:pt x="670" y="814"/>
                  </a:lnTo>
                  <a:lnTo>
                    <a:pt x="670" y="814"/>
                  </a:lnTo>
                  <a:lnTo>
                    <a:pt x="670" y="816"/>
                  </a:lnTo>
                  <a:lnTo>
                    <a:pt x="670" y="816"/>
                  </a:lnTo>
                  <a:lnTo>
                    <a:pt x="668" y="822"/>
                  </a:lnTo>
                  <a:lnTo>
                    <a:pt x="668" y="822"/>
                  </a:lnTo>
                  <a:lnTo>
                    <a:pt x="666" y="826"/>
                  </a:lnTo>
                  <a:lnTo>
                    <a:pt x="666" y="826"/>
                  </a:lnTo>
                  <a:lnTo>
                    <a:pt x="666" y="830"/>
                  </a:lnTo>
                  <a:lnTo>
                    <a:pt x="666" y="830"/>
                  </a:lnTo>
                  <a:lnTo>
                    <a:pt x="664" y="832"/>
                  </a:lnTo>
                  <a:lnTo>
                    <a:pt x="664" y="832"/>
                  </a:lnTo>
                  <a:lnTo>
                    <a:pt x="662" y="832"/>
                  </a:lnTo>
                  <a:lnTo>
                    <a:pt x="662" y="832"/>
                  </a:lnTo>
                  <a:lnTo>
                    <a:pt x="660" y="836"/>
                  </a:lnTo>
                  <a:lnTo>
                    <a:pt x="660" y="836"/>
                  </a:lnTo>
                  <a:lnTo>
                    <a:pt x="658" y="840"/>
                  </a:lnTo>
                  <a:lnTo>
                    <a:pt x="658" y="840"/>
                  </a:lnTo>
                  <a:lnTo>
                    <a:pt x="658" y="842"/>
                  </a:lnTo>
                  <a:lnTo>
                    <a:pt x="658" y="842"/>
                  </a:lnTo>
                  <a:lnTo>
                    <a:pt x="658" y="842"/>
                  </a:lnTo>
                  <a:lnTo>
                    <a:pt x="658" y="842"/>
                  </a:lnTo>
                  <a:lnTo>
                    <a:pt x="654" y="846"/>
                  </a:lnTo>
                  <a:lnTo>
                    <a:pt x="652" y="848"/>
                  </a:lnTo>
                  <a:lnTo>
                    <a:pt x="652" y="848"/>
                  </a:lnTo>
                  <a:lnTo>
                    <a:pt x="652" y="850"/>
                  </a:lnTo>
                  <a:lnTo>
                    <a:pt x="650" y="852"/>
                  </a:lnTo>
                  <a:lnTo>
                    <a:pt x="650" y="852"/>
                  </a:lnTo>
                  <a:lnTo>
                    <a:pt x="648" y="854"/>
                  </a:lnTo>
                  <a:lnTo>
                    <a:pt x="648" y="854"/>
                  </a:lnTo>
                  <a:lnTo>
                    <a:pt x="644" y="858"/>
                  </a:lnTo>
                  <a:lnTo>
                    <a:pt x="644" y="858"/>
                  </a:lnTo>
                  <a:lnTo>
                    <a:pt x="642" y="860"/>
                  </a:lnTo>
                  <a:lnTo>
                    <a:pt x="642" y="860"/>
                  </a:lnTo>
                  <a:lnTo>
                    <a:pt x="640" y="864"/>
                  </a:lnTo>
                  <a:lnTo>
                    <a:pt x="640" y="864"/>
                  </a:lnTo>
                  <a:lnTo>
                    <a:pt x="638" y="868"/>
                  </a:lnTo>
                  <a:lnTo>
                    <a:pt x="638" y="870"/>
                  </a:lnTo>
                  <a:lnTo>
                    <a:pt x="638" y="870"/>
                  </a:lnTo>
                  <a:lnTo>
                    <a:pt x="636" y="874"/>
                  </a:lnTo>
                  <a:lnTo>
                    <a:pt x="636" y="874"/>
                  </a:lnTo>
                  <a:lnTo>
                    <a:pt x="634" y="878"/>
                  </a:lnTo>
                  <a:lnTo>
                    <a:pt x="634" y="878"/>
                  </a:lnTo>
                  <a:lnTo>
                    <a:pt x="634" y="880"/>
                  </a:lnTo>
                  <a:lnTo>
                    <a:pt x="634" y="880"/>
                  </a:lnTo>
                  <a:lnTo>
                    <a:pt x="634" y="884"/>
                  </a:lnTo>
                  <a:lnTo>
                    <a:pt x="634" y="884"/>
                  </a:lnTo>
                  <a:lnTo>
                    <a:pt x="632" y="886"/>
                  </a:lnTo>
                  <a:lnTo>
                    <a:pt x="632" y="886"/>
                  </a:lnTo>
                  <a:lnTo>
                    <a:pt x="632" y="888"/>
                  </a:lnTo>
                  <a:lnTo>
                    <a:pt x="632" y="888"/>
                  </a:lnTo>
                  <a:lnTo>
                    <a:pt x="630" y="892"/>
                  </a:lnTo>
                  <a:lnTo>
                    <a:pt x="630" y="892"/>
                  </a:lnTo>
                  <a:lnTo>
                    <a:pt x="630" y="892"/>
                  </a:lnTo>
                  <a:lnTo>
                    <a:pt x="628" y="896"/>
                  </a:lnTo>
                  <a:lnTo>
                    <a:pt x="628" y="896"/>
                  </a:lnTo>
                  <a:lnTo>
                    <a:pt x="628" y="900"/>
                  </a:lnTo>
                  <a:lnTo>
                    <a:pt x="628" y="900"/>
                  </a:lnTo>
                  <a:lnTo>
                    <a:pt x="628" y="902"/>
                  </a:lnTo>
                  <a:lnTo>
                    <a:pt x="628" y="902"/>
                  </a:lnTo>
                  <a:lnTo>
                    <a:pt x="624" y="906"/>
                  </a:lnTo>
                  <a:lnTo>
                    <a:pt x="624" y="908"/>
                  </a:lnTo>
                  <a:lnTo>
                    <a:pt x="624" y="908"/>
                  </a:lnTo>
                  <a:lnTo>
                    <a:pt x="622" y="910"/>
                  </a:lnTo>
                  <a:lnTo>
                    <a:pt x="622" y="910"/>
                  </a:lnTo>
                  <a:lnTo>
                    <a:pt x="620" y="914"/>
                  </a:lnTo>
                  <a:lnTo>
                    <a:pt x="620" y="914"/>
                  </a:lnTo>
                  <a:lnTo>
                    <a:pt x="620" y="916"/>
                  </a:lnTo>
                  <a:lnTo>
                    <a:pt x="620" y="916"/>
                  </a:lnTo>
                  <a:lnTo>
                    <a:pt x="614" y="920"/>
                  </a:lnTo>
                  <a:lnTo>
                    <a:pt x="614" y="920"/>
                  </a:lnTo>
                  <a:lnTo>
                    <a:pt x="614" y="924"/>
                  </a:lnTo>
                  <a:lnTo>
                    <a:pt x="614" y="924"/>
                  </a:lnTo>
                  <a:lnTo>
                    <a:pt x="614" y="926"/>
                  </a:lnTo>
                  <a:lnTo>
                    <a:pt x="614" y="926"/>
                  </a:lnTo>
                  <a:lnTo>
                    <a:pt x="612" y="928"/>
                  </a:lnTo>
                  <a:lnTo>
                    <a:pt x="612" y="928"/>
                  </a:lnTo>
                  <a:lnTo>
                    <a:pt x="610" y="932"/>
                  </a:lnTo>
                  <a:lnTo>
                    <a:pt x="610" y="934"/>
                  </a:lnTo>
                  <a:lnTo>
                    <a:pt x="610" y="934"/>
                  </a:lnTo>
                  <a:lnTo>
                    <a:pt x="608" y="936"/>
                  </a:lnTo>
                  <a:lnTo>
                    <a:pt x="608" y="936"/>
                  </a:lnTo>
                  <a:lnTo>
                    <a:pt x="608" y="940"/>
                  </a:lnTo>
                  <a:lnTo>
                    <a:pt x="608" y="940"/>
                  </a:lnTo>
                  <a:lnTo>
                    <a:pt x="606" y="942"/>
                  </a:lnTo>
                  <a:lnTo>
                    <a:pt x="606" y="942"/>
                  </a:lnTo>
                  <a:lnTo>
                    <a:pt x="606" y="946"/>
                  </a:lnTo>
                  <a:lnTo>
                    <a:pt x="606" y="946"/>
                  </a:lnTo>
                  <a:lnTo>
                    <a:pt x="606" y="948"/>
                  </a:lnTo>
                  <a:lnTo>
                    <a:pt x="606" y="948"/>
                  </a:lnTo>
                  <a:lnTo>
                    <a:pt x="604" y="950"/>
                  </a:lnTo>
                  <a:lnTo>
                    <a:pt x="604" y="950"/>
                  </a:lnTo>
                  <a:lnTo>
                    <a:pt x="602" y="952"/>
                  </a:lnTo>
                  <a:lnTo>
                    <a:pt x="600" y="954"/>
                  </a:lnTo>
                  <a:lnTo>
                    <a:pt x="600" y="954"/>
                  </a:lnTo>
                  <a:lnTo>
                    <a:pt x="600" y="956"/>
                  </a:lnTo>
                  <a:lnTo>
                    <a:pt x="600" y="956"/>
                  </a:lnTo>
                  <a:lnTo>
                    <a:pt x="598" y="958"/>
                  </a:lnTo>
                  <a:lnTo>
                    <a:pt x="598" y="958"/>
                  </a:lnTo>
                  <a:lnTo>
                    <a:pt x="596" y="962"/>
                  </a:lnTo>
                  <a:lnTo>
                    <a:pt x="596" y="962"/>
                  </a:lnTo>
                  <a:lnTo>
                    <a:pt x="594" y="966"/>
                  </a:lnTo>
                  <a:lnTo>
                    <a:pt x="594" y="966"/>
                  </a:lnTo>
                  <a:lnTo>
                    <a:pt x="594" y="968"/>
                  </a:lnTo>
                  <a:lnTo>
                    <a:pt x="594" y="968"/>
                  </a:lnTo>
                  <a:lnTo>
                    <a:pt x="592" y="968"/>
                  </a:lnTo>
                  <a:lnTo>
                    <a:pt x="592" y="968"/>
                  </a:lnTo>
                  <a:lnTo>
                    <a:pt x="590" y="972"/>
                  </a:lnTo>
                  <a:lnTo>
                    <a:pt x="590" y="972"/>
                  </a:lnTo>
                  <a:lnTo>
                    <a:pt x="588" y="974"/>
                  </a:lnTo>
                  <a:lnTo>
                    <a:pt x="588" y="974"/>
                  </a:lnTo>
                  <a:lnTo>
                    <a:pt x="586" y="976"/>
                  </a:lnTo>
                  <a:lnTo>
                    <a:pt x="586" y="976"/>
                  </a:lnTo>
                  <a:lnTo>
                    <a:pt x="586" y="980"/>
                  </a:lnTo>
                  <a:lnTo>
                    <a:pt x="586" y="980"/>
                  </a:lnTo>
                  <a:lnTo>
                    <a:pt x="584" y="982"/>
                  </a:lnTo>
                  <a:lnTo>
                    <a:pt x="584" y="982"/>
                  </a:lnTo>
                  <a:lnTo>
                    <a:pt x="582" y="984"/>
                  </a:lnTo>
                  <a:lnTo>
                    <a:pt x="582" y="984"/>
                  </a:lnTo>
                  <a:lnTo>
                    <a:pt x="582" y="986"/>
                  </a:lnTo>
                  <a:lnTo>
                    <a:pt x="580" y="988"/>
                  </a:lnTo>
                  <a:lnTo>
                    <a:pt x="580" y="988"/>
                  </a:lnTo>
                  <a:lnTo>
                    <a:pt x="578" y="992"/>
                  </a:lnTo>
                  <a:lnTo>
                    <a:pt x="578" y="992"/>
                  </a:lnTo>
                  <a:lnTo>
                    <a:pt x="578" y="994"/>
                  </a:lnTo>
                  <a:lnTo>
                    <a:pt x="578" y="994"/>
                  </a:lnTo>
                  <a:lnTo>
                    <a:pt x="576" y="996"/>
                  </a:lnTo>
                  <a:lnTo>
                    <a:pt x="576" y="1000"/>
                  </a:lnTo>
                  <a:lnTo>
                    <a:pt x="576" y="1000"/>
                  </a:lnTo>
                  <a:lnTo>
                    <a:pt x="578" y="1006"/>
                  </a:lnTo>
                  <a:lnTo>
                    <a:pt x="580" y="1008"/>
                  </a:lnTo>
                  <a:lnTo>
                    <a:pt x="584" y="1008"/>
                  </a:lnTo>
                  <a:lnTo>
                    <a:pt x="584" y="1008"/>
                  </a:lnTo>
                  <a:lnTo>
                    <a:pt x="588" y="1006"/>
                  </a:lnTo>
                  <a:lnTo>
                    <a:pt x="588" y="1006"/>
                  </a:lnTo>
                  <a:lnTo>
                    <a:pt x="592" y="1006"/>
                  </a:lnTo>
                  <a:lnTo>
                    <a:pt x="592" y="1006"/>
                  </a:lnTo>
                  <a:lnTo>
                    <a:pt x="594" y="1006"/>
                  </a:lnTo>
                  <a:lnTo>
                    <a:pt x="594" y="1006"/>
                  </a:lnTo>
                  <a:lnTo>
                    <a:pt x="596" y="1006"/>
                  </a:lnTo>
                  <a:lnTo>
                    <a:pt x="596" y="1006"/>
                  </a:lnTo>
                  <a:lnTo>
                    <a:pt x="600" y="1008"/>
                  </a:lnTo>
                  <a:lnTo>
                    <a:pt x="600" y="1008"/>
                  </a:lnTo>
                  <a:lnTo>
                    <a:pt x="600" y="1008"/>
                  </a:lnTo>
                  <a:lnTo>
                    <a:pt x="600" y="1008"/>
                  </a:lnTo>
                  <a:lnTo>
                    <a:pt x="604" y="1008"/>
                  </a:lnTo>
                  <a:lnTo>
                    <a:pt x="604" y="1008"/>
                  </a:lnTo>
                  <a:lnTo>
                    <a:pt x="608" y="1008"/>
                  </a:lnTo>
                  <a:lnTo>
                    <a:pt x="608" y="1008"/>
                  </a:lnTo>
                  <a:lnTo>
                    <a:pt x="612" y="1008"/>
                  </a:lnTo>
                  <a:lnTo>
                    <a:pt x="612" y="1008"/>
                  </a:lnTo>
                  <a:lnTo>
                    <a:pt x="616" y="1008"/>
                  </a:lnTo>
                  <a:lnTo>
                    <a:pt x="616" y="1008"/>
                  </a:lnTo>
                  <a:lnTo>
                    <a:pt x="620" y="1008"/>
                  </a:lnTo>
                  <a:lnTo>
                    <a:pt x="620" y="1008"/>
                  </a:lnTo>
                  <a:lnTo>
                    <a:pt x="624" y="1008"/>
                  </a:lnTo>
                  <a:lnTo>
                    <a:pt x="624" y="1008"/>
                  </a:lnTo>
                  <a:lnTo>
                    <a:pt x="626" y="1008"/>
                  </a:lnTo>
                  <a:lnTo>
                    <a:pt x="626" y="1008"/>
                  </a:lnTo>
                  <a:lnTo>
                    <a:pt x="632" y="1008"/>
                  </a:lnTo>
                  <a:lnTo>
                    <a:pt x="632" y="1008"/>
                  </a:lnTo>
                  <a:lnTo>
                    <a:pt x="632" y="1008"/>
                  </a:lnTo>
                  <a:lnTo>
                    <a:pt x="636" y="1008"/>
                  </a:lnTo>
                  <a:lnTo>
                    <a:pt x="636" y="1008"/>
                  </a:lnTo>
                  <a:lnTo>
                    <a:pt x="638" y="1008"/>
                  </a:lnTo>
                  <a:lnTo>
                    <a:pt x="638" y="1008"/>
                  </a:lnTo>
                  <a:lnTo>
                    <a:pt x="640" y="1010"/>
                  </a:lnTo>
                  <a:lnTo>
                    <a:pt x="640" y="1010"/>
                  </a:lnTo>
                  <a:lnTo>
                    <a:pt x="644" y="1010"/>
                  </a:lnTo>
                  <a:lnTo>
                    <a:pt x="644" y="1010"/>
                  </a:lnTo>
                  <a:lnTo>
                    <a:pt x="648" y="1010"/>
                  </a:lnTo>
                  <a:lnTo>
                    <a:pt x="648" y="1010"/>
                  </a:lnTo>
                  <a:lnTo>
                    <a:pt x="650" y="1010"/>
                  </a:lnTo>
                  <a:lnTo>
                    <a:pt x="652" y="1010"/>
                  </a:lnTo>
                  <a:lnTo>
                    <a:pt x="656" y="1010"/>
                  </a:lnTo>
                  <a:lnTo>
                    <a:pt x="656" y="1010"/>
                  </a:lnTo>
                  <a:lnTo>
                    <a:pt x="658" y="1010"/>
                  </a:lnTo>
                  <a:lnTo>
                    <a:pt x="658" y="1010"/>
                  </a:lnTo>
                  <a:lnTo>
                    <a:pt x="662" y="1010"/>
                  </a:lnTo>
                  <a:lnTo>
                    <a:pt x="662" y="1010"/>
                  </a:lnTo>
                  <a:lnTo>
                    <a:pt x="666" y="1010"/>
                  </a:lnTo>
                  <a:lnTo>
                    <a:pt x="666" y="1010"/>
                  </a:lnTo>
                  <a:lnTo>
                    <a:pt x="668" y="1010"/>
                  </a:lnTo>
                  <a:lnTo>
                    <a:pt x="668" y="1010"/>
                  </a:lnTo>
                  <a:lnTo>
                    <a:pt x="670" y="1010"/>
                  </a:lnTo>
                  <a:lnTo>
                    <a:pt x="670" y="1010"/>
                  </a:lnTo>
                  <a:lnTo>
                    <a:pt x="672" y="1010"/>
                  </a:lnTo>
                  <a:lnTo>
                    <a:pt x="672" y="1010"/>
                  </a:lnTo>
                  <a:lnTo>
                    <a:pt x="678" y="1008"/>
                  </a:lnTo>
                  <a:lnTo>
                    <a:pt x="678" y="1008"/>
                  </a:lnTo>
                  <a:lnTo>
                    <a:pt x="680" y="1008"/>
                  </a:lnTo>
                  <a:lnTo>
                    <a:pt x="680" y="1008"/>
                  </a:lnTo>
                  <a:lnTo>
                    <a:pt x="684" y="1010"/>
                  </a:lnTo>
                  <a:lnTo>
                    <a:pt x="684" y="1010"/>
                  </a:lnTo>
                  <a:lnTo>
                    <a:pt x="688" y="1010"/>
                  </a:lnTo>
                  <a:lnTo>
                    <a:pt x="688" y="1010"/>
                  </a:lnTo>
                  <a:lnTo>
                    <a:pt x="690" y="1010"/>
                  </a:lnTo>
                  <a:lnTo>
                    <a:pt x="692" y="1010"/>
                  </a:lnTo>
                  <a:lnTo>
                    <a:pt x="692" y="1010"/>
                  </a:lnTo>
                  <a:lnTo>
                    <a:pt x="696" y="1010"/>
                  </a:lnTo>
                  <a:lnTo>
                    <a:pt x="696" y="1010"/>
                  </a:lnTo>
                  <a:lnTo>
                    <a:pt x="696" y="1010"/>
                  </a:lnTo>
                  <a:lnTo>
                    <a:pt x="696" y="1010"/>
                  </a:lnTo>
                  <a:lnTo>
                    <a:pt x="696" y="1012"/>
                  </a:lnTo>
                  <a:lnTo>
                    <a:pt x="694" y="1012"/>
                  </a:lnTo>
                  <a:lnTo>
                    <a:pt x="694" y="1012"/>
                  </a:lnTo>
                  <a:lnTo>
                    <a:pt x="696" y="1016"/>
                  </a:lnTo>
                  <a:lnTo>
                    <a:pt x="696" y="1016"/>
                  </a:lnTo>
                  <a:lnTo>
                    <a:pt x="696" y="1018"/>
                  </a:lnTo>
                  <a:lnTo>
                    <a:pt x="696" y="1020"/>
                  </a:lnTo>
                  <a:lnTo>
                    <a:pt x="696" y="1020"/>
                  </a:lnTo>
                  <a:lnTo>
                    <a:pt x="694" y="1024"/>
                  </a:lnTo>
                  <a:lnTo>
                    <a:pt x="694" y="1024"/>
                  </a:lnTo>
                  <a:lnTo>
                    <a:pt x="694" y="1026"/>
                  </a:lnTo>
                  <a:lnTo>
                    <a:pt x="694" y="1026"/>
                  </a:lnTo>
                  <a:lnTo>
                    <a:pt x="692" y="1030"/>
                  </a:lnTo>
                  <a:lnTo>
                    <a:pt x="692" y="1030"/>
                  </a:lnTo>
                  <a:lnTo>
                    <a:pt x="692" y="1032"/>
                  </a:lnTo>
                  <a:lnTo>
                    <a:pt x="692" y="1032"/>
                  </a:lnTo>
                  <a:lnTo>
                    <a:pt x="690" y="1034"/>
                  </a:lnTo>
                  <a:lnTo>
                    <a:pt x="690" y="1034"/>
                  </a:lnTo>
                  <a:lnTo>
                    <a:pt x="690" y="1038"/>
                  </a:lnTo>
                  <a:lnTo>
                    <a:pt x="690" y="1038"/>
                  </a:lnTo>
                  <a:lnTo>
                    <a:pt x="690" y="1040"/>
                  </a:lnTo>
                  <a:lnTo>
                    <a:pt x="690" y="1040"/>
                  </a:lnTo>
                  <a:lnTo>
                    <a:pt x="688" y="1044"/>
                  </a:lnTo>
                  <a:lnTo>
                    <a:pt x="690" y="1048"/>
                  </a:lnTo>
                  <a:lnTo>
                    <a:pt x="690" y="1048"/>
                  </a:lnTo>
                  <a:lnTo>
                    <a:pt x="690" y="1052"/>
                  </a:lnTo>
                  <a:lnTo>
                    <a:pt x="690" y="1052"/>
                  </a:lnTo>
                  <a:lnTo>
                    <a:pt x="688" y="1054"/>
                  </a:lnTo>
                  <a:lnTo>
                    <a:pt x="688" y="1054"/>
                  </a:lnTo>
                  <a:lnTo>
                    <a:pt x="688" y="1058"/>
                  </a:lnTo>
                  <a:lnTo>
                    <a:pt x="688" y="1058"/>
                  </a:lnTo>
                  <a:lnTo>
                    <a:pt x="688" y="1060"/>
                  </a:lnTo>
                  <a:lnTo>
                    <a:pt x="688" y="1060"/>
                  </a:lnTo>
                  <a:lnTo>
                    <a:pt x="688" y="1064"/>
                  </a:lnTo>
                  <a:lnTo>
                    <a:pt x="688" y="1064"/>
                  </a:lnTo>
                  <a:lnTo>
                    <a:pt x="686" y="1066"/>
                  </a:lnTo>
                  <a:lnTo>
                    <a:pt x="686" y="1066"/>
                  </a:lnTo>
                  <a:lnTo>
                    <a:pt x="686" y="1070"/>
                  </a:lnTo>
                  <a:lnTo>
                    <a:pt x="686" y="1070"/>
                  </a:lnTo>
                  <a:lnTo>
                    <a:pt x="686" y="1072"/>
                  </a:lnTo>
                  <a:lnTo>
                    <a:pt x="686" y="1072"/>
                  </a:lnTo>
                  <a:lnTo>
                    <a:pt x="688" y="1074"/>
                  </a:lnTo>
                  <a:lnTo>
                    <a:pt x="688" y="1074"/>
                  </a:lnTo>
                  <a:lnTo>
                    <a:pt x="686" y="1076"/>
                  </a:lnTo>
                  <a:lnTo>
                    <a:pt x="686" y="1076"/>
                  </a:lnTo>
                  <a:lnTo>
                    <a:pt x="686" y="1080"/>
                  </a:lnTo>
                  <a:lnTo>
                    <a:pt x="686" y="1080"/>
                  </a:lnTo>
                  <a:lnTo>
                    <a:pt x="686" y="1084"/>
                  </a:lnTo>
                  <a:lnTo>
                    <a:pt x="686" y="1084"/>
                  </a:lnTo>
                  <a:lnTo>
                    <a:pt x="686" y="1086"/>
                  </a:lnTo>
                  <a:lnTo>
                    <a:pt x="686" y="1086"/>
                  </a:lnTo>
                  <a:lnTo>
                    <a:pt x="684" y="1088"/>
                  </a:lnTo>
                  <a:lnTo>
                    <a:pt x="684" y="1088"/>
                  </a:lnTo>
                  <a:lnTo>
                    <a:pt x="684" y="1092"/>
                  </a:lnTo>
                  <a:lnTo>
                    <a:pt x="684" y="1092"/>
                  </a:lnTo>
                  <a:lnTo>
                    <a:pt x="684" y="1094"/>
                  </a:lnTo>
                  <a:lnTo>
                    <a:pt x="684" y="1094"/>
                  </a:lnTo>
                  <a:lnTo>
                    <a:pt x="684" y="1098"/>
                  </a:lnTo>
                  <a:lnTo>
                    <a:pt x="684" y="1098"/>
                  </a:lnTo>
                  <a:lnTo>
                    <a:pt x="682" y="1100"/>
                  </a:lnTo>
                  <a:lnTo>
                    <a:pt x="682" y="1100"/>
                  </a:lnTo>
                  <a:lnTo>
                    <a:pt x="682" y="1102"/>
                  </a:lnTo>
                  <a:lnTo>
                    <a:pt x="682" y="1102"/>
                  </a:lnTo>
                  <a:lnTo>
                    <a:pt x="682" y="1106"/>
                  </a:lnTo>
                  <a:lnTo>
                    <a:pt x="682" y="1106"/>
                  </a:lnTo>
                  <a:lnTo>
                    <a:pt x="682" y="1108"/>
                  </a:lnTo>
                  <a:lnTo>
                    <a:pt x="682" y="1108"/>
                  </a:lnTo>
                  <a:lnTo>
                    <a:pt x="682" y="1110"/>
                  </a:lnTo>
                  <a:lnTo>
                    <a:pt x="682" y="1110"/>
                  </a:lnTo>
                  <a:lnTo>
                    <a:pt x="680" y="1114"/>
                  </a:lnTo>
                  <a:lnTo>
                    <a:pt x="680" y="1114"/>
                  </a:lnTo>
                  <a:lnTo>
                    <a:pt x="680" y="1118"/>
                  </a:lnTo>
                  <a:lnTo>
                    <a:pt x="680" y="1118"/>
                  </a:lnTo>
                  <a:lnTo>
                    <a:pt x="682" y="1120"/>
                  </a:lnTo>
                  <a:lnTo>
                    <a:pt x="682" y="1120"/>
                  </a:lnTo>
                  <a:lnTo>
                    <a:pt x="680" y="1124"/>
                  </a:lnTo>
                  <a:lnTo>
                    <a:pt x="680" y="1124"/>
                  </a:lnTo>
                  <a:lnTo>
                    <a:pt x="680" y="1126"/>
                  </a:lnTo>
                  <a:lnTo>
                    <a:pt x="680" y="1126"/>
                  </a:lnTo>
                  <a:lnTo>
                    <a:pt x="680" y="1128"/>
                  </a:lnTo>
                  <a:lnTo>
                    <a:pt x="680" y="1128"/>
                  </a:lnTo>
                  <a:lnTo>
                    <a:pt x="680" y="1132"/>
                  </a:lnTo>
                  <a:lnTo>
                    <a:pt x="680" y="1132"/>
                  </a:lnTo>
                  <a:lnTo>
                    <a:pt x="680" y="1136"/>
                  </a:lnTo>
                  <a:lnTo>
                    <a:pt x="680" y="1136"/>
                  </a:lnTo>
                  <a:lnTo>
                    <a:pt x="678" y="1142"/>
                  </a:lnTo>
                  <a:lnTo>
                    <a:pt x="678" y="1142"/>
                  </a:lnTo>
                  <a:lnTo>
                    <a:pt x="678" y="1146"/>
                  </a:lnTo>
                  <a:lnTo>
                    <a:pt x="678" y="1146"/>
                  </a:lnTo>
                  <a:lnTo>
                    <a:pt x="678" y="1148"/>
                  </a:lnTo>
                  <a:lnTo>
                    <a:pt x="676" y="1152"/>
                  </a:lnTo>
                  <a:lnTo>
                    <a:pt x="676" y="1152"/>
                  </a:lnTo>
                  <a:lnTo>
                    <a:pt x="676" y="1158"/>
                  </a:lnTo>
                  <a:lnTo>
                    <a:pt x="676" y="1158"/>
                  </a:lnTo>
                  <a:lnTo>
                    <a:pt x="676" y="1158"/>
                  </a:lnTo>
                  <a:lnTo>
                    <a:pt x="676" y="1162"/>
                  </a:lnTo>
                  <a:lnTo>
                    <a:pt x="676" y="1162"/>
                  </a:lnTo>
                  <a:lnTo>
                    <a:pt x="676" y="1166"/>
                  </a:lnTo>
                  <a:lnTo>
                    <a:pt x="676" y="1166"/>
                  </a:lnTo>
                  <a:lnTo>
                    <a:pt x="676" y="1166"/>
                  </a:lnTo>
                  <a:lnTo>
                    <a:pt x="676" y="1166"/>
                  </a:lnTo>
                  <a:lnTo>
                    <a:pt x="674" y="1172"/>
                  </a:lnTo>
                  <a:lnTo>
                    <a:pt x="674" y="1172"/>
                  </a:lnTo>
                  <a:lnTo>
                    <a:pt x="674" y="1176"/>
                  </a:lnTo>
                  <a:lnTo>
                    <a:pt x="674" y="1176"/>
                  </a:lnTo>
                  <a:lnTo>
                    <a:pt x="674" y="1178"/>
                  </a:lnTo>
                  <a:lnTo>
                    <a:pt x="674" y="1180"/>
                  </a:lnTo>
                  <a:lnTo>
                    <a:pt x="674" y="1180"/>
                  </a:lnTo>
                  <a:lnTo>
                    <a:pt x="674" y="1184"/>
                  </a:lnTo>
                  <a:lnTo>
                    <a:pt x="674" y="1184"/>
                  </a:lnTo>
                  <a:lnTo>
                    <a:pt x="674" y="1184"/>
                  </a:lnTo>
                  <a:lnTo>
                    <a:pt x="670" y="1188"/>
                  </a:lnTo>
                  <a:lnTo>
                    <a:pt x="670" y="1188"/>
                  </a:lnTo>
                  <a:lnTo>
                    <a:pt x="670" y="1192"/>
                  </a:lnTo>
                  <a:lnTo>
                    <a:pt x="670" y="1192"/>
                  </a:lnTo>
                  <a:lnTo>
                    <a:pt x="670" y="1194"/>
                  </a:lnTo>
                  <a:lnTo>
                    <a:pt x="670" y="1194"/>
                  </a:lnTo>
                  <a:lnTo>
                    <a:pt x="670" y="1196"/>
                  </a:lnTo>
                  <a:lnTo>
                    <a:pt x="670" y="1196"/>
                  </a:lnTo>
                  <a:lnTo>
                    <a:pt x="668" y="1200"/>
                  </a:lnTo>
                  <a:lnTo>
                    <a:pt x="668" y="1200"/>
                  </a:lnTo>
                  <a:lnTo>
                    <a:pt x="668" y="1202"/>
                  </a:lnTo>
                  <a:lnTo>
                    <a:pt x="668" y="1202"/>
                  </a:lnTo>
                  <a:lnTo>
                    <a:pt x="668" y="1206"/>
                  </a:lnTo>
                  <a:lnTo>
                    <a:pt x="668" y="1206"/>
                  </a:lnTo>
                  <a:lnTo>
                    <a:pt x="668" y="1208"/>
                  </a:lnTo>
                  <a:lnTo>
                    <a:pt x="668" y="1208"/>
                  </a:lnTo>
                  <a:lnTo>
                    <a:pt x="668" y="1210"/>
                  </a:lnTo>
                  <a:lnTo>
                    <a:pt x="668" y="1210"/>
                  </a:lnTo>
                  <a:lnTo>
                    <a:pt x="668" y="1214"/>
                  </a:lnTo>
                  <a:lnTo>
                    <a:pt x="668" y="1214"/>
                  </a:lnTo>
                  <a:lnTo>
                    <a:pt x="668" y="1216"/>
                  </a:lnTo>
                  <a:lnTo>
                    <a:pt x="668" y="1216"/>
                  </a:lnTo>
                  <a:lnTo>
                    <a:pt x="668" y="1220"/>
                  </a:lnTo>
                  <a:lnTo>
                    <a:pt x="668" y="1220"/>
                  </a:lnTo>
                  <a:lnTo>
                    <a:pt x="668" y="1222"/>
                  </a:lnTo>
                  <a:lnTo>
                    <a:pt x="668" y="1222"/>
                  </a:lnTo>
                  <a:lnTo>
                    <a:pt x="668" y="1224"/>
                  </a:lnTo>
                  <a:lnTo>
                    <a:pt x="668" y="1224"/>
                  </a:lnTo>
                  <a:lnTo>
                    <a:pt x="666" y="1228"/>
                  </a:lnTo>
                  <a:lnTo>
                    <a:pt x="666" y="1230"/>
                  </a:lnTo>
                  <a:lnTo>
                    <a:pt x="666" y="1230"/>
                  </a:lnTo>
                  <a:lnTo>
                    <a:pt x="666" y="1232"/>
                  </a:lnTo>
                  <a:lnTo>
                    <a:pt x="666" y="1232"/>
                  </a:lnTo>
                  <a:lnTo>
                    <a:pt x="666" y="1236"/>
                  </a:lnTo>
                  <a:lnTo>
                    <a:pt x="666" y="1236"/>
                  </a:lnTo>
                  <a:lnTo>
                    <a:pt x="666" y="1238"/>
                  </a:lnTo>
                  <a:lnTo>
                    <a:pt x="666" y="1238"/>
                  </a:lnTo>
                  <a:lnTo>
                    <a:pt x="666" y="1242"/>
                  </a:lnTo>
                  <a:lnTo>
                    <a:pt x="666" y="1242"/>
                  </a:lnTo>
                  <a:lnTo>
                    <a:pt x="666" y="1244"/>
                  </a:lnTo>
                  <a:lnTo>
                    <a:pt x="666" y="1244"/>
                  </a:lnTo>
                  <a:lnTo>
                    <a:pt x="666" y="1246"/>
                  </a:lnTo>
                  <a:lnTo>
                    <a:pt x="666" y="1246"/>
                  </a:lnTo>
                  <a:lnTo>
                    <a:pt x="664" y="1248"/>
                  </a:lnTo>
                  <a:lnTo>
                    <a:pt x="664" y="1248"/>
                  </a:lnTo>
                  <a:lnTo>
                    <a:pt x="664" y="1250"/>
                  </a:lnTo>
                  <a:lnTo>
                    <a:pt x="664" y="1250"/>
                  </a:lnTo>
                  <a:lnTo>
                    <a:pt x="662" y="1254"/>
                  </a:lnTo>
                  <a:lnTo>
                    <a:pt x="662" y="1254"/>
                  </a:lnTo>
                  <a:lnTo>
                    <a:pt x="664" y="1258"/>
                  </a:lnTo>
                  <a:lnTo>
                    <a:pt x="664" y="1258"/>
                  </a:lnTo>
                  <a:lnTo>
                    <a:pt x="664" y="1260"/>
                  </a:lnTo>
                  <a:lnTo>
                    <a:pt x="664" y="1260"/>
                  </a:lnTo>
                  <a:lnTo>
                    <a:pt x="664" y="1260"/>
                  </a:lnTo>
                  <a:lnTo>
                    <a:pt x="662" y="1264"/>
                  </a:lnTo>
                  <a:lnTo>
                    <a:pt x="662" y="1264"/>
                  </a:lnTo>
                  <a:lnTo>
                    <a:pt x="660" y="1268"/>
                  </a:lnTo>
                  <a:lnTo>
                    <a:pt x="660" y="1268"/>
                  </a:lnTo>
                  <a:lnTo>
                    <a:pt x="660" y="1268"/>
                  </a:lnTo>
                  <a:lnTo>
                    <a:pt x="656" y="1274"/>
                  </a:lnTo>
                  <a:lnTo>
                    <a:pt x="656" y="1274"/>
                  </a:lnTo>
                  <a:lnTo>
                    <a:pt x="656" y="1280"/>
                  </a:lnTo>
                  <a:lnTo>
                    <a:pt x="656" y="1280"/>
                  </a:lnTo>
                  <a:lnTo>
                    <a:pt x="656" y="1280"/>
                  </a:lnTo>
                  <a:lnTo>
                    <a:pt x="656" y="1280"/>
                  </a:lnTo>
                  <a:lnTo>
                    <a:pt x="656" y="1282"/>
                  </a:lnTo>
                  <a:lnTo>
                    <a:pt x="656" y="1282"/>
                  </a:lnTo>
                  <a:lnTo>
                    <a:pt x="654" y="1288"/>
                  </a:lnTo>
                  <a:lnTo>
                    <a:pt x="654" y="1288"/>
                  </a:lnTo>
                  <a:lnTo>
                    <a:pt x="656" y="1292"/>
                  </a:lnTo>
                  <a:lnTo>
                    <a:pt x="656" y="1292"/>
                  </a:lnTo>
                  <a:lnTo>
                    <a:pt x="656" y="1292"/>
                  </a:lnTo>
                  <a:lnTo>
                    <a:pt x="656" y="1292"/>
                  </a:lnTo>
                  <a:lnTo>
                    <a:pt x="656" y="1294"/>
                  </a:lnTo>
                  <a:lnTo>
                    <a:pt x="656" y="1294"/>
                  </a:lnTo>
                  <a:lnTo>
                    <a:pt x="656" y="1298"/>
                  </a:lnTo>
                  <a:lnTo>
                    <a:pt x="656" y="1298"/>
                  </a:lnTo>
                  <a:lnTo>
                    <a:pt x="656" y="1300"/>
                  </a:lnTo>
                  <a:lnTo>
                    <a:pt x="656" y="1300"/>
                  </a:lnTo>
                  <a:lnTo>
                    <a:pt x="656" y="1304"/>
                  </a:lnTo>
                  <a:lnTo>
                    <a:pt x="656" y="1304"/>
                  </a:lnTo>
                  <a:lnTo>
                    <a:pt x="654" y="1308"/>
                  </a:lnTo>
                  <a:lnTo>
                    <a:pt x="654" y="1310"/>
                  </a:lnTo>
                  <a:lnTo>
                    <a:pt x="654" y="1310"/>
                  </a:lnTo>
                  <a:lnTo>
                    <a:pt x="652" y="1314"/>
                  </a:lnTo>
                  <a:lnTo>
                    <a:pt x="652" y="1314"/>
                  </a:lnTo>
                  <a:lnTo>
                    <a:pt x="652" y="1320"/>
                  </a:lnTo>
                  <a:lnTo>
                    <a:pt x="652" y="1320"/>
                  </a:lnTo>
                  <a:lnTo>
                    <a:pt x="652" y="1320"/>
                  </a:lnTo>
                  <a:lnTo>
                    <a:pt x="652" y="1320"/>
                  </a:lnTo>
                  <a:lnTo>
                    <a:pt x="652" y="1322"/>
                  </a:lnTo>
                  <a:lnTo>
                    <a:pt x="652" y="1322"/>
                  </a:lnTo>
                  <a:lnTo>
                    <a:pt x="650" y="1326"/>
                  </a:lnTo>
                  <a:lnTo>
                    <a:pt x="650" y="1326"/>
                  </a:lnTo>
                  <a:lnTo>
                    <a:pt x="652" y="1330"/>
                  </a:lnTo>
                  <a:lnTo>
                    <a:pt x="652" y="1330"/>
                  </a:lnTo>
                  <a:lnTo>
                    <a:pt x="652" y="1332"/>
                  </a:lnTo>
                  <a:lnTo>
                    <a:pt x="652" y="1334"/>
                  </a:lnTo>
                  <a:lnTo>
                    <a:pt x="652" y="1334"/>
                  </a:lnTo>
                  <a:lnTo>
                    <a:pt x="652" y="1338"/>
                  </a:lnTo>
                  <a:lnTo>
                    <a:pt x="652" y="1338"/>
                  </a:lnTo>
                  <a:lnTo>
                    <a:pt x="650" y="1340"/>
                  </a:lnTo>
                  <a:lnTo>
                    <a:pt x="650" y="1340"/>
                  </a:lnTo>
                  <a:lnTo>
                    <a:pt x="650" y="1344"/>
                  </a:lnTo>
                  <a:lnTo>
                    <a:pt x="650" y="1344"/>
                  </a:lnTo>
                  <a:lnTo>
                    <a:pt x="652" y="1350"/>
                  </a:lnTo>
                  <a:lnTo>
                    <a:pt x="652" y="1350"/>
                  </a:lnTo>
                  <a:lnTo>
                    <a:pt x="652" y="1352"/>
                  </a:lnTo>
                  <a:lnTo>
                    <a:pt x="652" y="1352"/>
                  </a:lnTo>
                  <a:lnTo>
                    <a:pt x="652" y="1356"/>
                  </a:lnTo>
                  <a:lnTo>
                    <a:pt x="652" y="1356"/>
                  </a:lnTo>
                  <a:lnTo>
                    <a:pt x="652" y="1358"/>
                  </a:lnTo>
                  <a:lnTo>
                    <a:pt x="652" y="1358"/>
                  </a:lnTo>
                  <a:lnTo>
                    <a:pt x="652" y="1366"/>
                  </a:lnTo>
                  <a:lnTo>
                    <a:pt x="652" y="1366"/>
                  </a:lnTo>
                  <a:lnTo>
                    <a:pt x="652" y="1368"/>
                  </a:lnTo>
                  <a:lnTo>
                    <a:pt x="652" y="1368"/>
                  </a:lnTo>
                  <a:lnTo>
                    <a:pt x="652" y="1372"/>
                  </a:lnTo>
                  <a:lnTo>
                    <a:pt x="650" y="1374"/>
                  </a:lnTo>
                  <a:lnTo>
                    <a:pt x="650" y="1374"/>
                  </a:lnTo>
                  <a:lnTo>
                    <a:pt x="650" y="1376"/>
                  </a:lnTo>
                  <a:lnTo>
                    <a:pt x="650" y="1376"/>
                  </a:lnTo>
                  <a:lnTo>
                    <a:pt x="648" y="1374"/>
                  </a:lnTo>
                  <a:lnTo>
                    <a:pt x="648" y="1374"/>
                  </a:lnTo>
                  <a:lnTo>
                    <a:pt x="648" y="1374"/>
                  </a:lnTo>
                  <a:lnTo>
                    <a:pt x="646" y="1372"/>
                  </a:lnTo>
                  <a:lnTo>
                    <a:pt x="646" y="1372"/>
                  </a:lnTo>
                  <a:lnTo>
                    <a:pt x="642" y="1370"/>
                  </a:lnTo>
                  <a:lnTo>
                    <a:pt x="642" y="1370"/>
                  </a:lnTo>
                  <a:lnTo>
                    <a:pt x="642" y="1368"/>
                  </a:lnTo>
                  <a:lnTo>
                    <a:pt x="642" y="1368"/>
                  </a:lnTo>
                  <a:lnTo>
                    <a:pt x="638" y="1362"/>
                  </a:lnTo>
                  <a:lnTo>
                    <a:pt x="638" y="1362"/>
                  </a:lnTo>
                  <a:lnTo>
                    <a:pt x="636" y="1360"/>
                  </a:lnTo>
                  <a:lnTo>
                    <a:pt x="636" y="1360"/>
                  </a:lnTo>
                  <a:lnTo>
                    <a:pt x="636" y="1358"/>
                  </a:lnTo>
                  <a:lnTo>
                    <a:pt x="636" y="1358"/>
                  </a:lnTo>
                  <a:lnTo>
                    <a:pt x="636" y="1354"/>
                  </a:lnTo>
                  <a:lnTo>
                    <a:pt x="636" y="1354"/>
                  </a:lnTo>
                  <a:lnTo>
                    <a:pt x="634" y="1352"/>
                  </a:lnTo>
                  <a:lnTo>
                    <a:pt x="634" y="1352"/>
                  </a:lnTo>
                  <a:lnTo>
                    <a:pt x="632" y="1350"/>
                  </a:lnTo>
                  <a:lnTo>
                    <a:pt x="632" y="1350"/>
                  </a:lnTo>
                  <a:lnTo>
                    <a:pt x="632" y="1346"/>
                  </a:lnTo>
                  <a:lnTo>
                    <a:pt x="628" y="1344"/>
                  </a:lnTo>
                  <a:lnTo>
                    <a:pt x="628" y="1344"/>
                  </a:lnTo>
                  <a:lnTo>
                    <a:pt x="624" y="1342"/>
                  </a:lnTo>
                  <a:lnTo>
                    <a:pt x="624" y="1342"/>
                  </a:lnTo>
                  <a:lnTo>
                    <a:pt x="622" y="1340"/>
                  </a:lnTo>
                  <a:lnTo>
                    <a:pt x="622" y="1340"/>
                  </a:lnTo>
                  <a:lnTo>
                    <a:pt x="620" y="1338"/>
                  </a:lnTo>
                  <a:lnTo>
                    <a:pt x="620" y="1338"/>
                  </a:lnTo>
                  <a:lnTo>
                    <a:pt x="618" y="1336"/>
                  </a:lnTo>
                  <a:lnTo>
                    <a:pt x="618" y="1336"/>
                  </a:lnTo>
                  <a:lnTo>
                    <a:pt x="614" y="1334"/>
                  </a:lnTo>
                  <a:lnTo>
                    <a:pt x="614" y="1332"/>
                  </a:lnTo>
                  <a:lnTo>
                    <a:pt x="614" y="1332"/>
                  </a:lnTo>
                  <a:lnTo>
                    <a:pt x="612" y="1330"/>
                  </a:lnTo>
                  <a:lnTo>
                    <a:pt x="612" y="1330"/>
                  </a:lnTo>
                  <a:lnTo>
                    <a:pt x="610" y="1328"/>
                  </a:lnTo>
                  <a:lnTo>
                    <a:pt x="610" y="1328"/>
                  </a:lnTo>
                  <a:lnTo>
                    <a:pt x="610" y="1324"/>
                  </a:lnTo>
                  <a:lnTo>
                    <a:pt x="610" y="1324"/>
                  </a:lnTo>
                  <a:lnTo>
                    <a:pt x="606" y="1320"/>
                  </a:lnTo>
                  <a:lnTo>
                    <a:pt x="606" y="1320"/>
                  </a:lnTo>
                  <a:lnTo>
                    <a:pt x="602" y="1318"/>
                  </a:lnTo>
                  <a:lnTo>
                    <a:pt x="602" y="1318"/>
                  </a:lnTo>
                  <a:lnTo>
                    <a:pt x="600" y="1316"/>
                  </a:lnTo>
                  <a:lnTo>
                    <a:pt x="600" y="1316"/>
                  </a:lnTo>
                  <a:lnTo>
                    <a:pt x="600" y="1314"/>
                  </a:lnTo>
                  <a:lnTo>
                    <a:pt x="600" y="1314"/>
                  </a:lnTo>
                  <a:lnTo>
                    <a:pt x="598" y="1312"/>
                  </a:lnTo>
                  <a:lnTo>
                    <a:pt x="598" y="1312"/>
                  </a:lnTo>
                  <a:lnTo>
                    <a:pt x="596" y="1308"/>
                  </a:lnTo>
                  <a:lnTo>
                    <a:pt x="596" y="1308"/>
                  </a:lnTo>
                  <a:lnTo>
                    <a:pt x="596" y="1306"/>
                  </a:lnTo>
                  <a:lnTo>
                    <a:pt x="596" y="1306"/>
                  </a:lnTo>
                  <a:lnTo>
                    <a:pt x="592" y="1302"/>
                  </a:lnTo>
                  <a:lnTo>
                    <a:pt x="592" y="1302"/>
                  </a:lnTo>
                  <a:lnTo>
                    <a:pt x="592" y="1302"/>
                  </a:lnTo>
                  <a:lnTo>
                    <a:pt x="592" y="1302"/>
                  </a:lnTo>
                  <a:lnTo>
                    <a:pt x="592" y="1300"/>
                  </a:lnTo>
                  <a:lnTo>
                    <a:pt x="592" y="1300"/>
                  </a:lnTo>
                  <a:lnTo>
                    <a:pt x="590" y="1296"/>
                  </a:lnTo>
                  <a:lnTo>
                    <a:pt x="590" y="1296"/>
                  </a:lnTo>
                  <a:lnTo>
                    <a:pt x="586" y="1292"/>
                  </a:lnTo>
                  <a:lnTo>
                    <a:pt x="584" y="1292"/>
                  </a:lnTo>
                  <a:lnTo>
                    <a:pt x="584" y="1292"/>
                  </a:lnTo>
                  <a:lnTo>
                    <a:pt x="580" y="1288"/>
                  </a:lnTo>
                  <a:lnTo>
                    <a:pt x="580" y="1288"/>
                  </a:lnTo>
                  <a:lnTo>
                    <a:pt x="578" y="1284"/>
                  </a:lnTo>
                  <a:lnTo>
                    <a:pt x="578" y="1284"/>
                  </a:lnTo>
                  <a:lnTo>
                    <a:pt x="574" y="1280"/>
                  </a:lnTo>
                  <a:lnTo>
                    <a:pt x="574" y="1280"/>
                  </a:lnTo>
                  <a:lnTo>
                    <a:pt x="574" y="1278"/>
                  </a:lnTo>
                  <a:lnTo>
                    <a:pt x="574" y="1278"/>
                  </a:lnTo>
                  <a:lnTo>
                    <a:pt x="570" y="1274"/>
                  </a:lnTo>
                  <a:lnTo>
                    <a:pt x="570" y="1274"/>
                  </a:lnTo>
                  <a:lnTo>
                    <a:pt x="570" y="1274"/>
                  </a:lnTo>
                  <a:lnTo>
                    <a:pt x="570" y="1274"/>
                  </a:lnTo>
                  <a:lnTo>
                    <a:pt x="568" y="1274"/>
                  </a:lnTo>
                  <a:lnTo>
                    <a:pt x="568" y="1274"/>
                  </a:lnTo>
                  <a:lnTo>
                    <a:pt x="568" y="1274"/>
                  </a:lnTo>
                  <a:lnTo>
                    <a:pt x="566" y="1272"/>
                  </a:lnTo>
                  <a:lnTo>
                    <a:pt x="566" y="1270"/>
                  </a:lnTo>
                  <a:lnTo>
                    <a:pt x="566" y="1270"/>
                  </a:lnTo>
                  <a:lnTo>
                    <a:pt x="562" y="1268"/>
                  </a:lnTo>
                  <a:lnTo>
                    <a:pt x="562" y="1268"/>
                  </a:lnTo>
                  <a:lnTo>
                    <a:pt x="560" y="1266"/>
                  </a:lnTo>
                  <a:lnTo>
                    <a:pt x="560" y="1266"/>
                  </a:lnTo>
                  <a:lnTo>
                    <a:pt x="556" y="1264"/>
                  </a:lnTo>
                  <a:lnTo>
                    <a:pt x="556" y="1264"/>
                  </a:lnTo>
                  <a:lnTo>
                    <a:pt x="552" y="1260"/>
                  </a:lnTo>
                  <a:lnTo>
                    <a:pt x="552" y="1260"/>
                  </a:lnTo>
                  <a:lnTo>
                    <a:pt x="550" y="1260"/>
                  </a:lnTo>
                  <a:lnTo>
                    <a:pt x="550" y="1260"/>
                  </a:lnTo>
                  <a:lnTo>
                    <a:pt x="546" y="1258"/>
                  </a:lnTo>
                  <a:lnTo>
                    <a:pt x="546" y="1258"/>
                  </a:lnTo>
                  <a:lnTo>
                    <a:pt x="542" y="1258"/>
                  </a:lnTo>
                  <a:lnTo>
                    <a:pt x="542" y="1258"/>
                  </a:lnTo>
                  <a:lnTo>
                    <a:pt x="540" y="1258"/>
                  </a:lnTo>
                  <a:lnTo>
                    <a:pt x="540" y="1258"/>
                  </a:lnTo>
                  <a:lnTo>
                    <a:pt x="540" y="1256"/>
                  </a:lnTo>
                  <a:lnTo>
                    <a:pt x="540" y="1256"/>
                  </a:lnTo>
                  <a:lnTo>
                    <a:pt x="534" y="1256"/>
                  </a:lnTo>
                  <a:lnTo>
                    <a:pt x="534" y="1256"/>
                  </a:lnTo>
                  <a:lnTo>
                    <a:pt x="528" y="1258"/>
                  </a:lnTo>
                  <a:lnTo>
                    <a:pt x="528" y="1258"/>
                  </a:lnTo>
                  <a:lnTo>
                    <a:pt x="524" y="1262"/>
                  </a:lnTo>
                  <a:lnTo>
                    <a:pt x="522" y="1262"/>
                  </a:lnTo>
                  <a:lnTo>
                    <a:pt x="522" y="1262"/>
                  </a:lnTo>
                  <a:lnTo>
                    <a:pt x="518" y="1266"/>
                  </a:lnTo>
                  <a:lnTo>
                    <a:pt x="518" y="1266"/>
                  </a:lnTo>
                  <a:lnTo>
                    <a:pt x="516" y="1268"/>
                  </a:lnTo>
                  <a:lnTo>
                    <a:pt x="516" y="1268"/>
                  </a:lnTo>
                  <a:lnTo>
                    <a:pt x="516" y="1270"/>
                  </a:lnTo>
                  <a:lnTo>
                    <a:pt x="516" y="1270"/>
                  </a:lnTo>
                  <a:lnTo>
                    <a:pt x="514" y="1272"/>
                  </a:lnTo>
                  <a:lnTo>
                    <a:pt x="514" y="1272"/>
                  </a:lnTo>
                  <a:lnTo>
                    <a:pt x="512" y="1274"/>
                  </a:lnTo>
                  <a:lnTo>
                    <a:pt x="512" y="1274"/>
                  </a:lnTo>
                  <a:lnTo>
                    <a:pt x="510" y="1278"/>
                  </a:lnTo>
                  <a:lnTo>
                    <a:pt x="510" y="1278"/>
                  </a:lnTo>
                  <a:lnTo>
                    <a:pt x="510" y="1280"/>
                  </a:lnTo>
                  <a:lnTo>
                    <a:pt x="510" y="1280"/>
                  </a:lnTo>
                  <a:lnTo>
                    <a:pt x="508" y="1284"/>
                  </a:lnTo>
                  <a:lnTo>
                    <a:pt x="508" y="1284"/>
                  </a:lnTo>
                  <a:lnTo>
                    <a:pt x="506" y="1286"/>
                  </a:lnTo>
                  <a:lnTo>
                    <a:pt x="506" y="1286"/>
                  </a:lnTo>
                  <a:lnTo>
                    <a:pt x="506" y="1288"/>
                  </a:lnTo>
                  <a:lnTo>
                    <a:pt x="506" y="1288"/>
                  </a:lnTo>
                  <a:lnTo>
                    <a:pt x="502" y="1290"/>
                  </a:lnTo>
                  <a:lnTo>
                    <a:pt x="502" y="1290"/>
                  </a:lnTo>
                  <a:lnTo>
                    <a:pt x="500" y="1292"/>
                  </a:lnTo>
                  <a:lnTo>
                    <a:pt x="500" y="1292"/>
                  </a:lnTo>
                  <a:lnTo>
                    <a:pt x="498" y="1296"/>
                  </a:lnTo>
                  <a:lnTo>
                    <a:pt x="498" y="1296"/>
                  </a:lnTo>
                  <a:lnTo>
                    <a:pt x="496" y="1302"/>
                  </a:lnTo>
                  <a:lnTo>
                    <a:pt x="496" y="1302"/>
                  </a:lnTo>
                  <a:lnTo>
                    <a:pt x="496" y="1306"/>
                  </a:lnTo>
                  <a:lnTo>
                    <a:pt x="496" y="1306"/>
                  </a:lnTo>
                  <a:lnTo>
                    <a:pt x="496" y="1308"/>
                  </a:lnTo>
                  <a:lnTo>
                    <a:pt x="496" y="1308"/>
                  </a:lnTo>
                  <a:lnTo>
                    <a:pt x="494" y="1310"/>
                  </a:lnTo>
                  <a:lnTo>
                    <a:pt x="494" y="1310"/>
                  </a:lnTo>
                  <a:lnTo>
                    <a:pt x="492" y="1314"/>
                  </a:lnTo>
                  <a:lnTo>
                    <a:pt x="492" y="1314"/>
                  </a:lnTo>
                  <a:lnTo>
                    <a:pt x="490" y="1314"/>
                  </a:lnTo>
                  <a:lnTo>
                    <a:pt x="490" y="1314"/>
                  </a:lnTo>
                  <a:lnTo>
                    <a:pt x="490" y="1318"/>
                  </a:lnTo>
                  <a:lnTo>
                    <a:pt x="490" y="1318"/>
                  </a:lnTo>
                  <a:lnTo>
                    <a:pt x="486" y="1320"/>
                  </a:lnTo>
                  <a:lnTo>
                    <a:pt x="484" y="1322"/>
                  </a:lnTo>
                  <a:lnTo>
                    <a:pt x="484" y="1322"/>
                  </a:lnTo>
                  <a:lnTo>
                    <a:pt x="480" y="1324"/>
                  </a:lnTo>
                  <a:lnTo>
                    <a:pt x="480" y="1324"/>
                  </a:lnTo>
                  <a:lnTo>
                    <a:pt x="478" y="1326"/>
                  </a:lnTo>
                  <a:lnTo>
                    <a:pt x="478" y="1326"/>
                  </a:lnTo>
                  <a:lnTo>
                    <a:pt x="474" y="1326"/>
                  </a:lnTo>
                  <a:lnTo>
                    <a:pt x="474" y="1326"/>
                  </a:lnTo>
                  <a:lnTo>
                    <a:pt x="472" y="1330"/>
                  </a:lnTo>
                  <a:lnTo>
                    <a:pt x="472" y="1330"/>
                  </a:lnTo>
                  <a:lnTo>
                    <a:pt x="470" y="1332"/>
                  </a:lnTo>
                  <a:lnTo>
                    <a:pt x="470" y="1332"/>
                  </a:lnTo>
                  <a:lnTo>
                    <a:pt x="468" y="1336"/>
                  </a:lnTo>
                  <a:lnTo>
                    <a:pt x="468" y="1336"/>
                  </a:lnTo>
                  <a:lnTo>
                    <a:pt x="468" y="1338"/>
                  </a:lnTo>
                  <a:lnTo>
                    <a:pt x="468" y="1338"/>
                  </a:lnTo>
                  <a:lnTo>
                    <a:pt x="468" y="1340"/>
                  </a:lnTo>
                  <a:lnTo>
                    <a:pt x="468" y="1340"/>
                  </a:lnTo>
                  <a:lnTo>
                    <a:pt x="466" y="1342"/>
                  </a:lnTo>
                  <a:lnTo>
                    <a:pt x="466" y="1342"/>
                  </a:lnTo>
                  <a:lnTo>
                    <a:pt x="464" y="1346"/>
                  </a:lnTo>
                  <a:lnTo>
                    <a:pt x="464" y="1346"/>
                  </a:lnTo>
                  <a:lnTo>
                    <a:pt x="462" y="1348"/>
                  </a:lnTo>
                  <a:lnTo>
                    <a:pt x="462" y="1348"/>
                  </a:lnTo>
                  <a:lnTo>
                    <a:pt x="462" y="1350"/>
                  </a:lnTo>
                  <a:lnTo>
                    <a:pt x="462" y="1350"/>
                  </a:lnTo>
                  <a:lnTo>
                    <a:pt x="460" y="1352"/>
                  </a:lnTo>
                  <a:lnTo>
                    <a:pt x="460" y="1352"/>
                  </a:lnTo>
                  <a:lnTo>
                    <a:pt x="456" y="1354"/>
                  </a:lnTo>
                  <a:lnTo>
                    <a:pt x="456" y="1354"/>
                  </a:lnTo>
                  <a:lnTo>
                    <a:pt x="454" y="1356"/>
                  </a:lnTo>
                  <a:lnTo>
                    <a:pt x="454" y="1356"/>
                  </a:lnTo>
                  <a:lnTo>
                    <a:pt x="454" y="1358"/>
                  </a:lnTo>
                  <a:lnTo>
                    <a:pt x="454" y="1358"/>
                  </a:lnTo>
                  <a:lnTo>
                    <a:pt x="450" y="1360"/>
                  </a:lnTo>
                  <a:lnTo>
                    <a:pt x="450" y="1362"/>
                  </a:lnTo>
                  <a:lnTo>
                    <a:pt x="450" y="1362"/>
                  </a:lnTo>
                  <a:lnTo>
                    <a:pt x="448" y="1364"/>
                  </a:lnTo>
                  <a:lnTo>
                    <a:pt x="448" y="1364"/>
                  </a:lnTo>
                  <a:lnTo>
                    <a:pt x="446" y="1366"/>
                  </a:lnTo>
                  <a:lnTo>
                    <a:pt x="446" y="1366"/>
                  </a:lnTo>
                  <a:lnTo>
                    <a:pt x="446" y="1368"/>
                  </a:lnTo>
                  <a:lnTo>
                    <a:pt x="446" y="1368"/>
                  </a:lnTo>
                  <a:lnTo>
                    <a:pt x="442" y="1370"/>
                  </a:lnTo>
                  <a:lnTo>
                    <a:pt x="442" y="1370"/>
                  </a:lnTo>
                  <a:lnTo>
                    <a:pt x="442" y="1374"/>
                  </a:lnTo>
                  <a:lnTo>
                    <a:pt x="442" y="1374"/>
                  </a:lnTo>
                  <a:lnTo>
                    <a:pt x="440" y="1376"/>
                  </a:lnTo>
                  <a:lnTo>
                    <a:pt x="440" y="1376"/>
                  </a:lnTo>
                  <a:lnTo>
                    <a:pt x="440" y="1378"/>
                  </a:lnTo>
                  <a:lnTo>
                    <a:pt x="440" y="1378"/>
                  </a:lnTo>
                  <a:lnTo>
                    <a:pt x="440" y="1380"/>
                  </a:lnTo>
                  <a:lnTo>
                    <a:pt x="440" y="1380"/>
                  </a:lnTo>
                  <a:lnTo>
                    <a:pt x="436" y="1384"/>
                  </a:lnTo>
                  <a:lnTo>
                    <a:pt x="436" y="1384"/>
                  </a:lnTo>
                  <a:lnTo>
                    <a:pt x="436" y="1386"/>
                  </a:lnTo>
                  <a:lnTo>
                    <a:pt x="436" y="1386"/>
                  </a:lnTo>
                  <a:lnTo>
                    <a:pt x="434" y="1390"/>
                  </a:lnTo>
                  <a:lnTo>
                    <a:pt x="434" y="1390"/>
                  </a:lnTo>
                  <a:lnTo>
                    <a:pt x="432" y="1392"/>
                  </a:lnTo>
                  <a:lnTo>
                    <a:pt x="432" y="1392"/>
                  </a:lnTo>
                  <a:lnTo>
                    <a:pt x="432" y="1396"/>
                  </a:lnTo>
                  <a:lnTo>
                    <a:pt x="432" y="1396"/>
                  </a:lnTo>
                  <a:lnTo>
                    <a:pt x="430" y="1396"/>
                  </a:lnTo>
                  <a:lnTo>
                    <a:pt x="430" y="1396"/>
                  </a:lnTo>
                  <a:lnTo>
                    <a:pt x="428" y="1400"/>
                  </a:lnTo>
                  <a:lnTo>
                    <a:pt x="428" y="1400"/>
                  </a:lnTo>
                  <a:lnTo>
                    <a:pt x="426" y="1402"/>
                  </a:lnTo>
                  <a:lnTo>
                    <a:pt x="426" y="1402"/>
                  </a:lnTo>
                  <a:lnTo>
                    <a:pt x="426" y="1404"/>
                  </a:lnTo>
                  <a:lnTo>
                    <a:pt x="426" y="1404"/>
                  </a:lnTo>
                  <a:lnTo>
                    <a:pt x="424" y="1406"/>
                  </a:lnTo>
                  <a:lnTo>
                    <a:pt x="424" y="1406"/>
                  </a:lnTo>
                  <a:lnTo>
                    <a:pt x="420" y="1408"/>
                  </a:lnTo>
                  <a:lnTo>
                    <a:pt x="420" y="1408"/>
                  </a:lnTo>
                  <a:lnTo>
                    <a:pt x="418" y="1410"/>
                  </a:lnTo>
                  <a:lnTo>
                    <a:pt x="418" y="1410"/>
                  </a:lnTo>
                  <a:lnTo>
                    <a:pt x="418" y="1412"/>
                  </a:lnTo>
                  <a:lnTo>
                    <a:pt x="416" y="1414"/>
                  </a:lnTo>
                  <a:lnTo>
                    <a:pt x="416" y="1414"/>
                  </a:lnTo>
                  <a:lnTo>
                    <a:pt x="414" y="1416"/>
                  </a:lnTo>
                  <a:lnTo>
                    <a:pt x="414" y="1416"/>
                  </a:lnTo>
                  <a:lnTo>
                    <a:pt x="412" y="1418"/>
                  </a:lnTo>
                  <a:lnTo>
                    <a:pt x="412" y="1418"/>
                  </a:lnTo>
                  <a:lnTo>
                    <a:pt x="410" y="1418"/>
                  </a:lnTo>
                  <a:lnTo>
                    <a:pt x="408" y="1420"/>
                  </a:lnTo>
                  <a:lnTo>
                    <a:pt x="408" y="1420"/>
                  </a:lnTo>
                  <a:lnTo>
                    <a:pt x="408" y="1426"/>
                  </a:lnTo>
                  <a:lnTo>
                    <a:pt x="408" y="1426"/>
                  </a:lnTo>
                  <a:lnTo>
                    <a:pt x="408" y="1428"/>
                  </a:lnTo>
                  <a:lnTo>
                    <a:pt x="408" y="1428"/>
                  </a:lnTo>
                  <a:lnTo>
                    <a:pt x="406" y="1430"/>
                  </a:lnTo>
                  <a:lnTo>
                    <a:pt x="406" y="1430"/>
                  </a:lnTo>
                  <a:lnTo>
                    <a:pt x="404" y="1432"/>
                  </a:lnTo>
                  <a:lnTo>
                    <a:pt x="404" y="1432"/>
                  </a:lnTo>
                  <a:lnTo>
                    <a:pt x="402" y="1436"/>
                  </a:lnTo>
                  <a:lnTo>
                    <a:pt x="400" y="1438"/>
                  </a:lnTo>
                  <a:lnTo>
                    <a:pt x="400" y="1438"/>
                  </a:lnTo>
                  <a:lnTo>
                    <a:pt x="398" y="1440"/>
                  </a:lnTo>
                  <a:lnTo>
                    <a:pt x="398" y="1440"/>
                  </a:lnTo>
                  <a:lnTo>
                    <a:pt x="394" y="1444"/>
                  </a:lnTo>
                  <a:lnTo>
                    <a:pt x="394" y="1444"/>
                  </a:lnTo>
                  <a:lnTo>
                    <a:pt x="394" y="1446"/>
                  </a:lnTo>
                  <a:lnTo>
                    <a:pt x="394" y="1446"/>
                  </a:lnTo>
                  <a:lnTo>
                    <a:pt x="390" y="1452"/>
                  </a:lnTo>
                  <a:lnTo>
                    <a:pt x="390" y="1452"/>
                  </a:lnTo>
                  <a:lnTo>
                    <a:pt x="388" y="1454"/>
                  </a:lnTo>
                  <a:lnTo>
                    <a:pt x="388" y="1454"/>
                  </a:lnTo>
                  <a:lnTo>
                    <a:pt x="386" y="1456"/>
                  </a:lnTo>
                  <a:lnTo>
                    <a:pt x="386" y="1456"/>
                  </a:lnTo>
                  <a:lnTo>
                    <a:pt x="384" y="1460"/>
                  </a:lnTo>
                  <a:lnTo>
                    <a:pt x="384" y="1460"/>
                  </a:lnTo>
                  <a:lnTo>
                    <a:pt x="384" y="1462"/>
                  </a:lnTo>
                  <a:lnTo>
                    <a:pt x="384" y="1462"/>
                  </a:lnTo>
                  <a:lnTo>
                    <a:pt x="382" y="1462"/>
                  </a:lnTo>
                  <a:lnTo>
                    <a:pt x="382" y="1462"/>
                  </a:lnTo>
                  <a:lnTo>
                    <a:pt x="378" y="1464"/>
                  </a:lnTo>
                  <a:lnTo>
                    <a:pt x="378" y="1464"/>
                  </a:lnTo>
                  <a:lnTo>
                    <a:pt x="376" y="1468"/>
                  </a:lnTo>
                  <a:lnTo>
                    <a:pt x="376" y="1468"/>
                  </a:lnTo>
                  <a:lnTo>
                    <a:pt x="376" y="1468"/>
                  </a:lnTo>
                  <a:lnTo>
                    <a:pt x="376" y="1468"/>
                  </a:lnTo>
                  <a:lnTo>
                    <a:pt x="372" y="1474"/>
                  </a:lnTo>
                  <a:lnTo>
                    <a:pt x="372" y="1474"/>
                  </a:lnTo>
                  <a:lnTo>
                    <a:pt x="372" y="1476"/>
                  </a:lnTo>
                  <a:lnTo>
                    <a:pt x="372" y="1476"/>
                  </a:lnTo>
                  <a:lnTo>
                    <a:pt x="368" y="1478"/>
                  </a:lnTo>
                  <a:lnTo>
                    <a:pt x="368" y="1478"/>
                  </a:lnTo>
                  <a:lnTo>
                    <a:pt x="366" y="1482"/>
                  </a:lnTo>
                  <a:lnTo>
                    <a:pt x="364" y="1482"/>
                  </a:lnTo>
                  <a:lnTo>
                    <a:pt x="364" y="1482"/>
                  </a:lnTo>
                  <a:lnTo>
                    <a:pt x="362" y="1484"/>
                  </a:lnTo>
                  <a:lnTo>
                    <a:pt x="362" y="1484"/>
                  </a:lnTo>
                  <a:lnTo>
                    <a:pt x="360" y="1486"/>
                  </a:lnTo>
                  <a:lnTo>
                    <a:pt x="360" y="1486"/>
                  </a:lnTo>
                  <a:lnTo>
                    <a:pt x="354" y="1490"/>
                  </a:lnTo>
                  <a:lnTo>
                    <a:pt x="354" y="1490"/>
                  </a:lnTo>
                  <a:lnTo>
                    <a:pt x="354" y="1492"/>
                  </a:lnTo>
                  <a:lnTo>
                    <a:pt x="354" y="1492"/>
                  </a:lnTo>
                  <a:lnTo>
                    <a:pt x="352" y="1494"/>
                  </a:lnTo>
                  <a:lnTo>
                    <a:pt x="352" y="1494"/>
                  </a:lnTo>
                  <a:lnTo>
                    <a:pt x="350" y="1496"/>
                  </a:lnTo>
                  <a:lnTo>
                    <a:pt x="350" y="1496"/>
                  </a:lnTo>
                  <a:lnTo>
                    <a:pt x="348" y="1500"/>
                  </a:lnTo>
                  <a:lnTo>
                    <a:pt x="348" y="1500"/>
                  </a:lnTo>
                  <a:lnTo>
                    <a:pt x="346" y="1502"/>
                  </a:lnTo>
                  <a:lnTo>
                    <a:pt x="346" y="1502"/>
                  </a:lnTo>
                  <a:lnTo>
                    <a:pt x="344" y="1504"/>
                  </a:lnTo>
                  <a:lnTo>
                    <a:pt x="344" y="1504"/>
                  </a:lnTo>
                  <a:lnTo>
                    <a:pt x="344" y="1508"/>
                  </a:lnTo>
                  <a:lnTo>
                    <a:pt x="344" y="1508"/>
                  </a:lnTo>
                  <a:lnTo>
                    <a:pt x="344" y="1510"/>
                  </a:lnTo>
                  <a:lnTo>
                    <a:pt x="344" y="1510"/>
                  </a:lnTo>
                  <a:lnTo>
                    <a:pt x="342" y="1512"/>
                  </a:lnTo>
                  <a:lnTo>
                    <a:pt x="342" y="1512"/>
                  </a:lnTo>
                  <a:lnTo>
                    <a:pt x="340" y="1514"/>
                  </a:lnTo>
                  <a:lnTo>
                    <a:pt x="340" y="1514"/>
                  </a:lnTo>
                  <a:lnTo>
                    <a:pt x="338" y="1518"/>
                  </a:lnTo>
                  <a:lnTo>
                    <a:pt x="338" y="1518"/>
                  </a:lnTo>
                  <a:lnTo>
                    <a:pt x="338" y="1520"/>
                  </a:lnTo>
                  <a:lnTo>
                    <a:pt x="338" y="1520"/>
                  </a:lnTo>
                  <a:lnTo>
                    <a:pt x="336" y="1522"/>
                  </a:lnTo>
                  <a:lnTo>
                    <a:pt x="336" y="1522"/>
                  </a:lnTo>
                  <a:lnTo>
                    <a:pt x="334" y="1524"/>
                  </a:lnTo>
                  <a:lnTo>
                    <a:pt x="334" y="1524"/>
                  </a:lnTo>
                  <a:lnTo>
                    <a:pt x="334" y="1524"/>
                  </a:lnTo>
                  <a:lnTo>
                    <a:pt x="332" y="1528"/>
                  </a:lnTo>
                  <a:lnTo>
                    <a:pt x="332" y="1528"/>
                  </a:lnTo>
                  <a:lnTo>
                    <a:pt x="328" y="1532"/>
                  </a:lnTo>
                  <a:lnTo>
                    <a:pt x="328" y="1532"/>
                  </a:lnTo>
                  <a:lnTo>
                    <a:pt x="328" y="1534"/>
                  </a:lnTo>
                  <a:lnTo>
                    <a:pt x="328" y="1534"/>
                  </a:lnTo>
                  <a:lnTo>
                    <a:pt x="326" y="1536"/>
                  </a:lnTo>
                  <a:lnTo>
                    <a:pt x="326" y="1536"/>
                  </a:lnTo>
                  <a:lnTo>
                    <a:pt x="324" y="1538"/>
                  </a:lnTo>
                  <a:lnTo>
                    <a:pt x="324" y="1538"/>
                  </a:lnTo>
                  <a:lnTo>
                    <a:pt x="322" y="1542"/>
                  </a:lnTo>
                  <a:lnTo>
                    <a:pt x="322" y="1542"/>
                  </a:lnTo>
                  <a:lnTo>
                    <a:pt x="318" y="1546"/>
                  </a:lnTo>
                  <a:lnTo>
                    <a:pt x="318" y="1546"/>
                  </a:lnTo>
                  <a:lnTo>
                    <a:pt x="316" y="1546"/>
                  </a:lnTo>
                  <a:lnTo>
                    <a:pt x="316" y="1546"/>
                  </a:lnTo>
                  <a:lnTo>
                    <a:pt x="314" y="1548"/>
                  </a:lnTo>
                  <a:lnTo>
                    <a:pt x="314" y="1548"/>
                  </a:lnTo>
                  <a:lnTo>
                    <a:pt x="310" y="1552"/>
                  </a:lnTo>
                  <a:lnTo>
                    <a:pt x="310" y="1554"/>
                  </a:lnTo>
                  <a:lnTo>
                    <a:pt x="310" y="1554"/>
                  </a:lnTo>
                  <a:lnTo>
                    <a:pt x="308" y="1556"/>
                  </a:lnTo>
                  <a:lnTo>
                    <a:pt x="308" y="1556"/>
                  </a:lnTo>
                  <a:lnTo>
                    <a:pt x="306" y="1558"/>
                  </a:lnTo>
                  <a:lnTo>
                    <a:pt x="306" y="1558"/>
                  </a:lnTo>
                  <a:lnTo>
                    <a:pt x="304" y="1562"/>
                  </a:lnTo>
                  <a:lnTo>
                    <a:pt x="304" y="1562"/>
                  </a:lnTo>
                  <a:lnTo>
                    <a:pt x="304" y="1564"/>
                  </a:lnTo>
                  <a:lnTo>
                    <a:pt x="304" y="1564"/>
                  </a:lnTo>
                  <a:lnTo>
                    <a:pt x="302" y="1566"/>
                  </a:lnTo>
                  <a:lnTo>
                    <a:pt x="302" y="1566"/>
                  </a:lnTo>
                  <a:lnTo>
                    <a:pt x="300" y="1568"/>
                  </a:lnTo>
                  <a:lnTo>
                    <a:pt x="300" y="1568"/>
                  </a:lnTo>
                  <a:lnTo>
                    <a:pt x="300" y="1570"/>
                  </a:lnTo>
                  <a:lnTo>
                    <a:pt x="298" y="1574"/>
                  </a:lnTo>
                  <a:lnTo>
                    <a:pt x="298" y="1574"/>
                  </a:lnTo>
                  <a:lnTo>
                    <a:pt x="298" y="1574"/>
                  </a:lnTo>
                  <a:lnTo>
                    <a:pt x="298" y="1574"/>
                  </a:lnTo>
                  <a:lnTo>
                    <a:pt x="294" y="1578"/>
                  </a:lnTo>
                  <a:lnTo>
                    <a:pt x="294" y="1578"/>
                  </a:lnTo>
                  <a:lnTo>
                    <a:pt x="294" y="1580"/>
                  </a:lnTo>
                  <a:lnTo>
                    <a:pt x="292" y="1582"/>
                  </a:lnTo>
                  <a:lnTo>
                    <a:pt x="292" y="1582"/>
                  </a:lnTo>
                  <a:lnTo>
                    <a:pt x="290" y="1586"/>
                  </a:lnTo>
                  <a:lnTo>
                    <a:pt x="290" y="1586"/>
                  </a:lnTo>
                  <a:lnTo>
                    <a:pt x="290" y="1588"/>
                  </a:lnTo>
                  <a:lnTo>
                    <a:pt x="290" y="1588"/>
                  </a:lnTo>
                  <a:lnTo>
                    <a:pt x="288" y="1588"/>
                  </a:lnTo>
                  <a:lnTo>
                    <a:pt x="288" y="1588"/>
                  </a:lnTo>
                  <a:lnTo>
                    <a:pt x="286" y="1590"/>
                  </a:lnTo>
                  <a:lnTo>
                    <a:pt x="286" y="1590"/>
                  </a:lnTo>
                  <a:lnTo>
                    <a:pt x="284" y="1594"/>
                  </a:lnTo>
                  <a:lnTo>
                    <a:pt x="284" y="1594"/>
                  </a:lnTo>
                  <a:lnTo>
                    <a:pt x="282" y="1594"/>
                  </a:lnTo>
                  <a:lnTo>
                    <a:pt x="282" y="1594"/>
                  </a:lnTo>
                  <a:lnTo>
                    <a:pt x="278" y="1598"/>
                  </a:lnTo>
                  <a:lnTo>
                    <a:pt x="278" y="1598"/>
                  </a:lnTo>
                  <a:lnTo>
                    <a:pt x="276" y="1600"/>
                  </a:lnTo>
                  <a:lnTo>
                    <a:pt x="276" y="1602"/>
                  </a:lnTo>
                  <a:lnTo>
                    <a:pt x="276" y="1602"/>
                  </a:lnTo>
                  <a:lnTo>
                    <a:pt x="276" y="1604"/>
                  </a:lnTo>
                  <a:lnTo>
                    <a:pt x="276" y="1604"/>
                  </a:lnTo>
                  <a:lnTo>
                    <a:pt x="274" y="1606"/>
                  </a:lnTo>
                  <a:lnTo>
                    <a:pt x="274" y="1606"/>
                  </a:lnTo>
                  <a:lnTo>
                    <a:pt x="272" y="1606"/>
                  </a:lnTo>
                  <a:lnTo>
                    <a:pt x="272" y="1606"/>
                  </a:lnTo>
                  <a:lnTo>
                    <a:pt x="272" y="1608"/>
                  </a:lnTo>
                  <a:lnTo>
                    <a:pt x="272" y="1608"/>
                  </a:lnTo>
                  <a:lnTo>
                    <a:pt x="270" y="1608"/>
                  </a:lnTo>
                  <a:lnTo>
                    <a:pt x="270" y="1608"/>
                  </a:lnTo>
                  <a:lnTo>
                    <a:pt x="264" y="1614"/>
                  </a:lnTo>
                  <a:lnTo>
                    <a:pt x="264" y="1614"/>
                  </a:lnTo>
                  <a:lnTo>
                    <a:pt x="260" y="1618"/>
                  </a:lnTo>
                  <a:lnTo>
                    <a:pt x="260" y="1618"/>
                  </a:lnTo>
                  <a:lnTo>
                    <a:pt x="258" y="1624"/>
                  </a:lnTo>
                  <a:lnTo>
                    <a:pt x="258" y="1626"/>
                  </a:lnTo>
                  <a:lnTo>
                    <a:pt x="258" y="1626"/>
                  </a:lnTo>
                  <a:lnTo>
                    <a:pt x="256" y="1630"/>
                  </a:lnTo>
                  <a:lnTo>
                    <a:pt x="256" y="1632"/>
                  </a:lnTo>
                  <a:lnTo>
                    <a:pt x="256" y="1632"/>
                  </a:lnTo>
                  <a:lnTo>
                    <a:pt x="256" y="1638"/>
                  </a:lnTo>
                  <a:lnTo>
                    <a:pt x="256" y="1638"/>
                  </a:lnTo>
                  <a:lnTo>
                    <a:pt x="254" y="1640"/>
                  </a:lnTo>
                  <a:lnTo>
                    <a:pt x="252" y="1642"/>
                  </a:lnTo>
                  <a:lnTo>
                    <a:pt x="252" y="1642"/>
                  </a:lnTo>
                  <a:lnTo>
                    <a:pt x="252" y="1644"/>
                  </a:lnTo>
                  <a:lnTo>
                    <a:pt x="252" y="1644"/>
                  </a:lnTo>
                  <a:lnTo>
                    <a:pt x="250" y="1646"/>
                  </a:lnTo>
                  <a:lnTo>
                    <a:pt x="250" y="1646"/>
                  </a:lnTo>
                  <a:lnTo>
                    <a:pt x="248" y="1650"/>
                  </a:lnTo>
                  <a:lnTo>
                    <a:pt x="248" y="1650"/>
                  </a:lnTo>
                  <a:lnTo>
                    <a:pt x="246" y="1652"/>
                  </a:lnTo>
                  <a:lnTo>
                    <a:pt x="246" y="1652"/>
                  </a:lnTo>
                  <a:lnTo>
                    <a:pt x="244" y="1652"/>
                  </a:lnTo>
                  <a:lnTo>
                    <a:pt x="244" y="1652"/>
                  </a:lnTo>
                  <a:lnTo>
                    <a:pt x="240" y="1654"/>
                  </a:lnTo>
                  <a:lnTo>
                    <a:pt x="240" y="1654"/>
                  </a:lnTo>
                  <a:lnTo>
                    <a:pt x="238" y="1658"/>
                  </a:lnTo>
                  <a:lnTo>
                    <a:pt x="238" y="1658"/>
                  </a:lnTo>
                  <a:lnTo>
                    <a:pt x="238" y="1660"/>
                  </a:lnTo>
                  <a:lnTo>
                    <a:pt x="238" y="1660"/>
                  </a:lnTo>
                  <a:lnTo>
                    <a:pt x="234" y="1664"/>
                  </a:lnTo>
                  <a:lnTo>
                    <a:pt x="234" y="1664"/>
                  </a:lnTo>
                  <a:lnTo>
                    <a:pt x="232" y="1664"/>
                  </a:lnTo>
                  <a:lnTo>
                    <a:pt x="232" y="1664"/>
                  </a:lnTo>
                  <a:lnTo>
                    <a:pt x="228" y="1666"/>
                  </a:lnTo>
                  <a:lnTo>
                    <a:pt x="228" y="1666"/>
                  </a:lnTo>
                  <a:lnTo>
                    <a:pt x="224" y="1670"/>
                  </a:lnTo>
                  <a:lnTo>
                    <a:pt x="224" y="1672"/>
                  </a:lnTo>
                  <a:lnTo>
                    <a:pt x="224" y="1672"/>
                  </a:lnTo>
                  <a:lnTo>
                    <a:pt x="222" y="1676"/>
                  </a:lnTo>
                  <a:lnTo>
                    <a:pt x="222" y="1676"/>
                  </a:lnTo>
                  <a:lnTo>
                    <a:pt x="222" y="1678"/>
                  </a:lnTo>
                  <a:lnTo>
                    <a:pt x="222" y="1678"/>
                  </a:lnTo>
                  <a:lnTo>
                    <a:pt x="220" y="1680"/>
                  </a:lnTo>
                  <a:lnTo>
                    <a:pt x="220" y="1680"/>
                  </a:lnTo>
                  <a:lnTo>
                    <a:pt x="220" y="1684"/>
                  </a:lnTo>
                  <a:lnTo>
                    <a:pt x="220" y="1684"/>
                  </a:lnTo>
                  <a:lnTo>
                    <a:pt x="218" y="1688"/>
                  </a:lnTo>
                  <a:lnTo>
                    <a:pt x="218" y="1688"/>
                  </a:lnTo>
                  <a:lnTo>
                    <a:pt x="212" y="1690"/>
                  </a:lnTo>
                  <a:lnTo>
                    <a:pt x="212" y="1690"/>
                  </a:lnTo>
                  <a:lnTo>
                    <a:pt x="210" y="1694"/>
                  </a:lnTo>
                  <a:lnTo>
                    <a:pt x="210" y="1694"/>
                  </a:lnTo>
                  <a:lnTo>
                    <a:pt x="210" y="1696"/>
                  </a:lnTo>
                  <a:lnTo>
                    <a:pt x="210" y="1696"/>
                  </a:lnTo>
                  <a:lnTo>
                    <a:pt x="208" y="1698"/>
                  </a:lnTo>
                  <a:lnTo>
                    <a:pt x="208" y="1698"/>
                  </a:lnTo>
                  <a:lnTo>
                    <a:pt x="206" y="1700"/>
                  </a:lnTo>
                  <a:lnTo>
                    <a:pt x="206" y="1700"/>
                  </a:lnTo>
                  <a:lnTo>
                    <a:pt x="202" y="1702"/>
                  </a:lnTo>
                  <a:lnTo>
                    <a:pt x="202" y="1702"/>
                  </a:lnTo>
                  <a:lnTo>
                    <a:pt x="198" y="1708"/>
                  </a:lnTo>
                  <a:lnTo>
                    <a:pt x="198" y="1708"/>
                  </a:lnTo>
                  <a:lnTo>
                    <a:pt x="196" y="1712"/>
                  </a:lnTo>
                  <a:lnTo>
                    <a:pt x="196" y="1712"/>
                  </a:lnTo>
                  <a:lnTo>
                    <a:pt x="196" y="1714"/>
                  </a:lnTo>
                  <a:lnTo>
                    <a:pt x="196" y="1714"/>
                  </a:lnTo>
                  <a:lnTo>
                    <a:pt x="194" y="1714"/>
                  </a:lnTo>
                  <a:lnTo>
                    <a:pt x="194" y="1714"/>
                  </a:lnTo>
                  <a:lnTo>
                    <a:pt x="192" y="1718"/>
                  </a:lnTo>
                  <a:lnTo>
                    <a:pt x="192" y="1718"/>
                  </a:lnTo>
                  <a:lnTo>
                    <a:pt x="190" y="1722"/>
                  </a:lnTo>
                  <a:lnTo>
                    <a:pt x="190" y="1722"/>
                  </a:lnTo>
                  <a:lnTo>
                    <a:pt x="190" y="1724"/>
                  </a:lnTo>
                  <a:lnTo>
                    <a:pt x="190" y="1724"/>
                  </a:lnTo>
                  <a:lnTo>
                    <a:pt x="188" y="1724"/>
                  </a:lnTo>
                  <a:lnTo>
                    <a:pt x="188" y="1724"/>
                  </a:lnTo>
                  <a:lnTo>
                    <a:pt x="186" y="1728"/>
                  </a:lnTo>
                  <a:lnTo>
                    <a:pt x="186" y="1728"/>
                  </a:lnTo>
                  <a:lnTo>
                    <a:pt x="186" y="1732"/>
                  </a:lnTo>
                  <a:lnTo>
                    <a:pt x="186" y="1732"/>
                  </a:lnTo>
                  <a:lnTo>
                    <a:pt x="184" y="1734"/>
                  </a:lnTo>
                  <a:lnTo>
                    <a:pt x="184" y="1734"/>
                  </a:lnTo>
                  <a:lnTo>
                    <a:pt x="184" y="1736"/>
                  </a:lnTo>
                  <a:lnTo>
                    <a:pt x="184" y="1736"/>
                  </a:lnTo>
                  <a:lnTo>
                    <a:pt x="182" y="1738"/>
                  </a:lnTo>
                  <a:lnTo>
                    <a:pt x="182" y="1738"/>
                  </a:lnTo>
                  <a:lnTo>
                    <a:pt x="182" y="1740"/>
                  </a:lnTo>
                  <a:lnTo>
                    <a:pt x="182" y="1740"/>
                  </a:lnTo>
                  <a:lnTo>
                    <a:pt x="180" y="1744"/>
                  </a:lnTo>
                  <a:lnTo>
                    <a:pt x="180" y="1744"/>
                  </a:lnTo>
                  <a:lnTo>
                    <a:pt x="178" y="1748"/>
                  </a:lnTo>
                  <a:lnTo>
                    <a:pt x="178" y="1748"/>
                  </a:lnTo>
                  <a:lnTo>
                    <a:pt x="176" y="1752"/>
                  </a:lnTo>
                  <a:lnTo>
                    <a:pt x="176" y="1752"/>
                  </a:lnTo>
                  <a:lnTo>
                    <a:pt x="172" y="1756"/>
                  </a:lnTo>
                  <a:lnTo>
                    <a:pt x="172" y="1756"/>
                  </a:lnTo>
                  <a:lnTo>
                    <a:pt x="170" y="1756"/>
                  </a:lnTo>
                  <a:lnTo>
                    <a:pt x="170" y="1756"/>
                  </a:lnTo>
                  <a:lnTo>
                    <a:pt x="166" y="1758"/>
                  </a:lnTo>
                  <a:lnTo>
                    <a:pt x="166" y="1758"/>
                  </a:lnTo>
                  <a:lnTo>
                    <a:pt x="164" y="1762"/>
                  </a:lnTo>
                  <a:lnTo>
                    <a:pt x="164" y="1762"/>
                  </a:lnTo>
                  <a:lnTo>
                    <a:pt x="164" y="1764"/>
                  </a:lnTo>
                  <a:lnTo>
                    <a:pt x="164" y="1764"/>
                  </a:lnTo>
                  <a:lnTo>
                    <a:pt x="162" y="1764"/>
                  </a:lnTo>
                  <a:lnTo>
                    <a:pt x="162" y="1764"/>
                  </a:lnTo>
                  <a:lnTo>
                    <a:pt x="160" y="1768"/>
                  </a:lnTo>
                  <a:lnTo>
                    <a:pt x="160" y="1768"/>
                  </a:lnTo>
                  <a:lnTo>
                    <a:pt x="156" y="1772"/>
                  </a:lnTo>
                  <a:lnTo>
                    <a:pt x="156" y="1772"/>
                  </a:lnTo>
                  <a:lnTo>
                    <a:pt x="154" y="1778"/>
                  </a:lnTo>
                  <a:lnTo>
                    <a:pt x="154" y="1778"/>
                  </a:lnTo>
                  <a:lnTo>
                    <a:pt x="154" y="1778"/>
                  </a:lnTo>
                  <a:lnTo>
                    <a:pt x="150" y="1782"/>
                  </a:lnTo>
                  <a:lnTo>
                    <a:pt x="150" y="1782"/>
                  </a:lnTo>
                  <a:lnTo>
                    <a:pt x="148" y="1784"/>
                  </a:lnTo>
                  <a:lnTo>
                    <a:pt x="148" y="1786"/>
                  </a:lnTo>
                  <a:lnTo>
                    <a:pt x="148" y="1786"/>
                  </a:lnTo>
                  <a:lnTo>
                    <a:pt x="146" y="1790"/>
                  </a:lnTo>
                  <a:lnTo>
                    <a:pt x="146" y="1790"/>
                  </a:lnTo>
                  <a:lnTo>
                    <a:pt x="144" y="1792"/>
                  </a:lnTo>
                  <a:lnTo>
                    <a:pt x="144" y="1792"/>
                  </a:lnTo>
                  <a:lnTo>
                    <a:pt x="142" y="1794"/>
                  </a:lnTo>
                  <a:lnTo>
                    <a:pt x="142" y="1794"/>
                  </a:lnTo>
                  <a:lnTo>
                    <a:pt x="140" y="1796"/>
                  </a:lnTo>
                  <a:lnTo>
                    <a:pt x="140" y="1796"/>
                  </a:lnTo>
                  <a:lnTo>
                    <a:pt x="140" y="1798"/>
                  </a:lnTo>
                  <a:lnTo>
                    <a:pt x="140" y="1798"/>
                  </a:lnTo>
                  <a:lnTo>
                    <a:pt x="136" y="1800"/>
                  </a:lnTo>
                  <a:lnTo>
                    <a:pt x="136" y="1800"/>
                  </a:lnTo>
                  <a:lnTo>
                    <a:pt x="134" y="1804"/>
                  </a:lnTo>
                  <a:lnTo>
                    <a:pt x="134" y="1804"/>
                  </a:lnTo>
                  <a:lnTo>
                    <a:pt x="134" y="1806"/>
                  </a:lnTo>
                  <a:lnTo>
                    <a:pt x="134" y="1806"/>
                  </a:lnTo>
                  <a:lnTo>
                    <a:pt x="132" y="1808"/>
                  </a:lnTo>
                  <a:lnTo>
                    <a:pt x="132" y="1808"/>
                  </a:lnTo>
                  <a:lnTo>
                    <a:pt x="130" y="1810"/>
                  </a:lnTo>
                  <a:lnTo>
                    <a:pt x="130" y="1810"/>
                  </a:lnTo>
                  <a:lnTo>
                    <a:pt x="128" y="1814"/>
                  </a:lnTo>
                  <a:lnTo>
                    <a:pt x="128" y="1814"/>
                  </a:lnTo>
                  <a:lnTo>
                    <a:pt x="128" y="1816"/>
                  </a:lnTo>
                  <a:lnTo>
                    <a:pt x="128" y="1816"/>
                  </a:lnTo>
                  <a:lnTo>
                    <a:pt x="126" y="1818"/>
                  </a:lnTo>
                  <a:lnTo>
                    <a:pt x="122" y="1824"/>
                  </a:lnTo>
                  <a:lnTo>
                    <a:pt x="122" y="1824"/>
                  </a:lnTo>
                  <a:lnTo>
                    <a:pt x="120" y="1826"/>
                  </a:lnTo>
                  <a:lnTo>
                    <a:pt x="120" y="1826"/>
                  </a:lnTo>
                  <a:lnTo>
                    <a:pt x="118" y="1828"/>
                  </a:lnTo>
                  <a:lnTo>
                    <a:pt x="118" y="1828"/>
                  </a:lnTo>
                  <a:lnTo>
                    <a:pt x="116" y="1830"/>
                  </a:lnTo>
                  <a:lnTo>
                    <a:pt x="116" y="1830"/>
                  </a:lnTo>
                  <a:lnTo>
                    <a:pt x="116" y="1830"/>
                  </a:lnTo>
                  <a:lnTo>
                    <a:pt x="112" y="1834"/>
                  </a:lnTo>
                  <a:lnTo>
                    <a:pt x="112" y="1834"/>
                  </a:lnTo>
                  <a:lnTo>
                    <a:pt x="110" y="1836"/>
                  </a:lnTo>
                  <a:lnTo>
                    <a:pt x="110" y="1836"/>
                  </a:lnTo>
                  <a:lnTo>
                    <a:pt x="108" y="1838"/>
                  </a:lnTo>
                  <a:lnTo>
                    <a:pt x="108" y="1838"/>
                  </a:lnTo>
                  <a:lnTo>
                    <a:pt x="106" y="1842"/>
                  </a:lnTo>
                  <a:lnTo>
                    <a:pt x="106" y="1842"/>
                  </a:lnTo>
                  <a:lnTo>
                    <a:pt x="106" y="1844"/>
                  </a:lnTo>
                  <a:lnTo>
                    <a:pt x="106" y="1844"/>
                  </a:lnTo>
                  <a:lnTo>
                    <a:pt x="104" y="1846"/>
                  </a:lnTo>
                  <a:lnTo>
                    <a:pt x="104" y="1846"/>
                  </a:lnTo>
                  <a:lnTo>
                    <a:pt x="102" y="1848"/>
                  </a:lnTo>
                  <a:lnTo>
                    <a:pt x="102" y="1848"/>
                  </a:lnTo>
                  <a:lnTo>
                    <a:pt x="98" y="1850"/>
                  </a:lnTo>
                  <a:lnTo>
                    <a:pt x="98" y="1852"/>
                  </a:lnTo>
                  <a:lnTo>
                    <a:pt x="98" y="1852"/>
                  </a:lnTo>
                  <a:lnTo>
                    <a:pt x="94" y="1854"/>
                  </a:lnTo>
                  <a:lnTo>
                    <a:pt x="94" y="1854"/>
                  </a:lnTo>
                  <a:lnTo>
                    <a:pt x="94" y="1856"/>
                  </a:lnTo>
                  <a:lnTo>
                    <a:pt x="94" y="1856"/>
                  </a:lnTo>
                  <a:lnTo>
                    <a:pt x="92" y="1858"/>
                  </a:lnTo>
                  <a:lnTo>
                    <a:pt x="92" y="1858"/>
                  </a:lnTo>
                  <a:lnTo>
                    <a:pt x="90" y="1860"/>
                  </a:lnTo>
                  <a:lnTo>
                    <a:pt x="90" y="1860"/>
                  </a:lnTo>
                  <a:lnTo>
                    <a:pt x="86" y="1866"/>
                  </a:lnTo>
                  <a:lnTo>
                    <a:pt x="86" y="1866"/>
                  </a:lnTo>
                  <a:lnTo>
                    <a:pt x="84" y="1872"/>
                  </a:lnTo>
                  <a:lnTo>
                    <a:pt x="84" y="1872"/>
                  </a:lnTo>
                  <a:lnTo>
                    <a:pt x="82" y="1874"/>
                  </a:lnTo>
                  <a:lnTo>
                    <a:pt x="82" y="1874"/>
                  </a:lnTo>
                  <a:lnTo>
                    <a:pt x="82" y="1876"/>
                  </a:lnTo>
                  <a:lnTo>
                    <a:pt x="82" y="1876"/>
                  </a:lnTo>
                  <a:lnTo>
                    <a:pt x="80" y="1878"/>
                  </a:lnTo>
                  <a:lnTo>
                    <a:pt x="80" y="1878"/>
                  </a:lnTo>
                  <a:lnTo>
                    <a:pt x="78" y="1880"/>
                  </a:lnTo>
                  <a:lnTo>
                    <a:pt x="78" y="1880"/>
                  </a:lnTo>
                  <a:lnTo>
                    <a:pt x="76" y="1886"/>
                  </a:lnTo>
                  <a:lnTo>
                    <a:pt x="76" y="1886"/>
                  </a:lnTo>
                  <a:lnTo>
                    <a:pt x="74" y="1888"/>
                  </a:lnTo>
                  <a:lnTo>
                    <a:pt x="74" y="1888"/>
                  </a:lnTo>
                  <a:lnTo>
                    <a:pt x="72" y="1890"/>
                  </a:lnTo>
                  <a:lnTo>
                    <a:pt x="72" y="1890"/>
                  </a:lnTo>
                  <a:lnTo>
                    <a:pt x="70" y="1892"/>
                  </a:lnTo>
                  <a:lnTo>
                    <a:pt x="70" y="1892"/>
                  </a:lnTo>
                  <a:lnTo>
                    <a:pt x="68" y="1892"/>
                  </a:lnTo>
                  <a:lnTo>
                    <a:pt x="68" y="1892"/>
                  </a:lnTo>
                  <a:lnTo>
                    <a:pt x="64" y="1896"/>
                  </a:lnTo>
                  <a:lnTo>
                    <a:pt x="64" y="1898"/>
                  </a:lnTo>
                  <a:lnTo>
                    <a:pt x="64" y="1898"/>
                  </a:lnTo>
                  <a:lnTo>
                    <a:pt x="62" y="1898"/>
                  </a:lnTo>
                  <a:lnTo>
                    <a:pt x="62" y="1898"/>
                  </a:lnTo>
                  <a:lnTo>
                    <a:pt x="60" y="1902"/>
                  </a:lnTo>
                  <a:lnTo>
                    <a:pt x="60" y="1902"/>
                  </a:lnTo>
                  <a:lnTo>
                    <a:pt x="56" y="1906"/>
                  </a:lnTo>
                  <a:lnTo>
                    <a:pt x="56" y="1906"/>
                  </a:lnTo>
                  <a:lnTo>
                    <a:pt x="56" y="1908"/>
                  </a:lnTo>
                  <a:lnTo>
                    <a:pt x="56" y="1908"/>
                  </a:lnTo>
                  <a:lnTo>
                    <a:pt x="54" y="1912"/>
                  </a:lnTo>
                  <a:lnTo>
                    <a:pt x="54" y="1912"/>
                  </a:lnTo>
                  <a:lnTo>
                    <a:pt x="54" y="1914"/>
                  </a:lnTo>
                  <a:lnTo>
                    <a:pt x="54" y="1914"/>
                  </a:lnTo>
                  <a:lnTo>
                    <a:pt x="54" y="1916"/>
                  </a:lnTo>
                  <a:lnTo>
                    <a:pt x="54" y="1916"/>
                  </a:lnTo>
                  <a:lnTo>
                    <a:pt x="52" y="1920"/>
                  </a:lnTo>
                  <a:lnTo>
                    <a:pt x="52" y="1920"/>
                  </a:lnTo>
                  <a:lnTo>
                    <a:pt x="50" y="1924"/>
                  </a:lnTo>
                  <a:lnTo>
                    <a:pt x="50" y="1924"/>
                  </a:lnTo>
                  <a:lnTo>
                    <a:pt x="48" y="1924"/>
                  </a:lnTo>
                  <a:lnTo>
                    <a:pt x="48" y="1924"/>
                  </a:lnTo>
                  <a:lnTo>
                    <a:pt x="46" y="1926"/>
                  </a:lnTo>
                  <a:lnTo>
                    <a:pt x="46" y="1926"/>
                  </a:lnTo>
                  <a:lnTo>
                    <a:pt x="44" y="1930"/>
                  </a:lnTo>
                  <a:lnTo>
                    <a:pt x="44" y="1930"/>
                  </a:lnTo>
                  <a:lnTo>
                    <a:pt x="42" y="1932"/>
                  </a:lnTo>
                  <a:lnTo>
                    <a:pt x="42" y="1932"/>
                  </a:lnTo>
                  <a:lnTo>
                    <a:pt x="40" y="1932"/>
                  </a:lnTo>
                  <a:lnTo>
                    <a:pt x="40" y="1932"/>
                  </a:lnTo>
                  <a:lnTo>
                    <a:pt x="38" y="1934"/>
                  </a:lnTo>
                  <a:lnTo>
                    <a:pt x="38" y="1934"/>
                  </a:lnTo>
                  <a:lnTo>
                    <a:pt x="36" y="1936"/>
                  </a:lnTo>
                  <a:lnTo>
                    <a:pt x="36" y="1936"/>
                  </a:lnTo>
                  <a:lnTo>
                    <a:pt x="32" y="1938"/>
                  </a:lnTo>
                  <a:lnTo>
                    <a:pt x="32" y="1940"/>
                  </a:lnTo>
                  <a:lnTo>
                    <a:pt x="32" y="1940"/>
                  </a:lnTo>
                  <a:lnTo>
                    <a:pt x="28" y="1942"/>
                  </a:lnTo>
                  <a:lnTo>
                    <a:pt x="28" y="1942"/>
                  </a:lnTo>
                  <a:lnTo>
                    <a:pt x="26" y="1946"/>
                  </a:lnTo>
                  <a:lnTo>
                    <a:pt x="26" y="1946"/>
                  </a:lnTo>
                  <a:lnTo>
                    <a:pt x="26" y="1948"/>
                  </a:lnTo>
                  <a:lnTo>
                    <a:pt x="26" y="1948"/>
                  </a:lnTo>
                  <a:lnTo>
                    <a:pt x="24" y="1952"/>
                  </a:lnTo>
                  <a:lnTo>
                    <a:pt x="26" y="1954"/>
                  </a:lnTo>
                  <a:lnTo>
                    <a:pt x="28" y="1956"/>
                  </a:lnTo>
                  <a:lnTo>
                    <a:pt x="28" y="1956"/>
                  </a:lnTo>
                  <a:lnTo>
                    <a:pt x="34" y="1958"/>
                  </a:lnTo>
                  <a:lnTo>
                    <a:pt x="36" y="1958"/>
                  </a:lnTo>
                  <a:lnTo>
                    <a:pt x="36" y="1958"/>
                  </a:lnTo>
                  <a:lnTo>
                    <a:pt x="40" y="1960"/>
                  </a:lnTo>
                  <a:lnTo>
                    <a:pt x="40" y="1960"/>
                  </a:lnTo>
                  <a:lnTo>
                    <a:pt x="44" y="1958"/>
                  </a:lnTo>
                  <a:lnTo>
                    <a:pt x="44" y="1958"/>
                  </a:lnTo>
                  <a:lnTo>
                    <a:pt x="46" y="1958"/>
                  </a:lnTo>
                  <a:lnTo>
                    <a:pt x="46" y="1958"/>
                  </a:lnTo>
                  <a:lnTo>
                    <a:pt x="52" y="1958"/>
                  </a:lnTo>
                  <a:lnTo>
                    <a:pt x="52" y="1958"/>
                  </a:lnTo>
                  <a:lnTo>
                    <a:pt x="54" y="1958"/>
                  </a:lnTo>
                  <a:lnTo>
                    <a:pt x="54" y="1958"/>
                  </a:lnTo>
                  <a:lnTo>
                    <a:pt x="58" y="1958"/>
                  </a:lnTo>
                  <a:lnTo>
                    <a:pt x="58" y="1958"/>
                  </a:lnTo>
                  <a:lnTo>
                    <a:pt x="62" y="1958"/>
                  </a:lnTo>
                  <a:lnTo>
                    <a:pt x="62" y="1958"/>
                  </a:lnTo>
                  <a:lnTo>
                    <a:pt x="64" y="1956"/>
                  </a:lnTo>
                  <a:lnTo>
                    <a:pt x="64" y="1956"/>
                  </a:lnTo>
                  <a:lnTo>
                    <a:pt x="66" y="1958"/>
                  </a:lnTo>
                  <a:lnTo>
                    <a:pt x="66" y="1958"/>
                  </a:lnTo>
                  <a:lnTo>
                    <a:pt x="70" y="1958"/>
                  </a:lnTo>
                  <a:lnTo>
                    <a:pt x="70" y="1958"/>
                  </a:lnTo>
                  <a:lnTo>
                    <a:pt x="74" y="1956"/>
                  </a:lnTo>
                  <a:lnTo>
                    <a:pt x="74" y="1956"/>
                  </a:lnTo>
                  <a:lnTo>
                    <a:pt x="76" y="1956"/>
                  </a:lnTo>
                  <a:lnTo>
                    <a:pt x="76" y="1956"/>
                  </a:lnTo>
                  <a:lnTo>
                    <a:pt x="78" y="1956"/>
                  </a:lnTo>
                  <a:lnTo>
                    <a:pt x="78" y="1956"/>
                  </a:lnTo>
                  <a:lnTo>
                    <a:pt x="80" y="1956"/>
                  </a:lnTo>
                  <a:lnTo>
                    <a:pt x="82" y="1956"/>
                  </a:lnTo>
                  <a:lnTo>
                    <a:pt x="82" y="1956"/>
                  </a:lnTo>
                  <a:lnTo>
                    <a:pt x="84" y="1956"/>
                  </a:lnTo>
                  <a:lnTo>
                    <a:pt x="84" y="1956"/>
                  </a:lnTo>
                  <a:lnTo>
                    <a:pt x="88" y="1956"/>
                  </a:lnTo>
                  <a:lnTo>
                    <a:pt x="94" y="1956"/>
                  </a:lnTo>
                  <a:lnTo>
                    <a:pt x="94" y="1956"/>
                  </a:lnTo>
                  <a:lnTo>
                    <a:pt x="96" y="1956"/>
                  </a:lnTo>
                  <a:lnTo>
                    <a:pt x="96" y="1956"/>
                  </a:lnTo>
                  <a:lnTo>
                    <a:pt x="100" y="1956"/>
                  </a:lnTo>
                  <a:lnTo>
                    <a:pt x="100" y="1956"/>
                  </a:lnTo>
                  <a:lnTo>
                    <a:pt x="106" y="1954"/>
                  </a:lnTo>
                  <a:lnTo>
                    <a:pt x="106" y="1954"/>
                  </a:lnTo>
                  <a:lnTo>
                    <a:pt x="108" y="1954"/>
                  </a:lnTo>
                  <a:lnTo>
                    <a:pt x="108" y="1954"/>
                  </a:lnTo>
                  <a:lnTo>
                    <a:pt x="112" y="1954"/>
                  </a:lnTo>
                  <a:lnTo>
                    <a:pt x="112" y="1954"/>
                  </a:lnTo>
                  <a:lnTo>
                    <a:pt x="118" y="1956"/>
                  </a:lnTo>
                  <a:lnTo>
                    <a:pt x="118" y="1956"/>
                  </a:lnTo>
                  <a:lnTo>
                    <a:pt x="124" y="1956"/>
                  </a:lnTo>
                  <a:lnTo>
                    <a:pt x="126" y="1956"/>
                  </a:lnTo>
                  <a:lnTo>
                    <a:pt x="126" y="1956"/>
                  </a:lnTo>
                  <a:lnTo>
                    <a:pt x="126" y="1956"/>
                  </a:lnTo>
                  <a:lnTo>
                    <a:pt x="128" y="1956"/>
                  </a:lnTo>
                  <a:lnTo>
                    <a:pt x="128" y="1956"/>
                  </a:lnTo>
                  <a:lnTo>
                    <a:pt x="130" y="1956"/>
                  </a:lnTo>
                  <a:lnTo>
                    <a:pt x="130" y="1956"/>
                  </a:lnTo>
                  <a:lnTo>
                    <a:pt x="134" y="1954"/>
                  </a:lnTo>
                  <a:lnTo>
                    <a:pt x="134" y="1954"/>
                  </a:lnTo>
                  <a:lnTo>
                    <a:pt x="138" y="1954"/>
                  </a:lnTo>
                  <a:lnTo>
                    <a:pt x="138" y="1954"/>
                  </a:lnTo>
                  <a:lnTo>
                    <a:pt x="142" y="1954"/>
                  </a:lnTo>
                  <a:lnTo>
                    <a:pt x="142" y="1954"/>
                  </a:lnTo>
                  <a:lnTo>
                    <a:pt x="144" y="1954"/>
                  </a:lnTo>
                  <a:lnTo>
                    <a:pt x="144" y="1954"/>
                  </a:lnTo>
                  <a:lnTo>
                    <a:pt x="146" y="1954"/>
                  </a:lnTo>
                  <a:lnTo>
                    <a:pt x="148" y="1954"/>
                  </a:lnTo>
                  <a:lnTo>
                    <a:pt x="148" y="1954"/>
                  </a:lnTo>
                  <a:lnTo>
                    <a:pt x="152" y="1954"/>
                  </a:lnTo>
                  <a:lnTo>
                    <a:pt x="152" y="1954"/>
                  </a:lnTo>
                  <a:lnTo>
                    <a:pt x="152" y="1954"/>
                  </a:lnTo>
                  <a:lnTo>
                    <a:pt x="152" y="1954"/>
                  </a:lnTo>
                  <a:lnTo>
                    <a:pt x="156" y="1956"/>
                  </a:lnTo>
                  <a:lnTo>
                    <a:pt x="158" y="1956"/>
                  </a:lnTo>
                  <a:lnTo>
                    <a:pt x="158" y="1956"/>
                  </a:lnTo>
                  <a:lnTo>
                    <a:pt x="160" y="1956"/>
                  </a:lnTo>
                  <a:lnTo>
                    <a:pt x="160" y="1956"/>
                  </a:lnTo>
                  <a:lnTo>
                    <a:pt x="162" y="1956"/>
                  </a:lnTo>
                  <a:lnTo>
                    <a:pt x="162" y="1956"/>
                  </a:lnTo>
                  <a:lnTo>
                    <a:pt x="166" y="1956"/>
                  </a:lnTo>
                  <a:lnTo>
                    <a:pt x="166" y="1956"/>
                  </a:lnTo>
                  <a:lnTo>
                    <a:pt x="168" y="1956"/>
                  </a:lnTo>
                  <a:lnTo>
                    <a:pt x="168" y="1956"/>
                  </a:lnTo>
                  <a:lnTo>
                    <a:pt x="170" y="1954"/>
                  </a:lnTo>
                  <a:lnTo>
                    <a:pt x="170" y="1954"/>
                  </a:lnTo>
                  <a:lnTo>
                    <a:pt x="172" y="1954"/>
                  </a:lnTo>
                  <a:lnTo>
                    <a:pt x="172" y="1954"/>
                  </a:lnTo>
                  <a:lnTo>
                    <a:pt x="174" y="1954"/>
                  </a:lnTo>
                  <a:lnTo>
                    <a:pt x="176" y="1954"/>
                  </a:lnTo>
                  <a:lnTo>
                    <a:pt x="176" y="1954"/>
                  </a:lnTo>
                  <a:lnTo>
                    <a:pt x="178" y="1954"/>
                  </a:lnTo>
                  <a:lnTo>
                    <a:pt x="178" y="1954"/>
                  </a:lnTo>
                  <a:lnTo>
                    <a:pt x="182" y="1954"/>
                  </a:lnTo>
                  <a:lnTo>
                    <a:pt x="182" y="1954"/>
                  </a:lnTo>
                  <a:lnTo>
                    <a:pt x="184" y="1954"/>
                  </a:lnTo>
                  <a:lnTo>
                    <a:pt x="184" y="1954"/>
                  </a:lnTo>
                  <a:lnTo>
                    <a:pt x="188" y="1954"/>
                  </a:lnTo>
                  <a:lnTo>
                    <a:pt x="188" y="1954"/>
                  </a:lnTo>
                  <a:lnTo>
                    <a:pt x="190" y="1954"/>
                  </a:lnTo>
                  <a:lnTo>
                    <a:pt x="190" y="1954"/>
                  </a:lnTo>
                  <a:lnTo>
                    <a:pt x="194" y="1954"/>
                  </a:lnTo>
                  <a:lnTo>
                    <a:pt x="194" y="1954"/>
                  </a:lnTo>
                  <a:lnTo>
                    <a:pt x="196" y="1954"/>
                  </a:lnTo>
                  <a:lnTo>
                    <a:pt x="196" y="1954"/>
                  </a:lnTo>
                  <a:lnTo>
                    <a:pt x="198" y="1954"/>
                  </a:lnTo>
                  <a:lnTo>
                    <a:pt x="198" y="1954"/>
                  </a:lnTo>
                  <a:lnTo>
                    <a:pt x="204" y="1956"/>
                  </a:lnTo>
                  <a:lnTo>
                    <a:pt x="204" y="1956"/>
                  </a:lnTo>
                  <a:lnTo>
                    <a:pt x="208" y="1954"/>
                  </a:lnTo>
                  <a:lnTo>
                    <a:pt x="208" y="1954"/>
                  </a:lnTo>
                  <a:lnTo>
                    <a:pt x="210" y="1954"/>
                  </a:lnTo>
                  <a:lnTo>
                    <a:pt x="210" y="1954"/>
                  </a:lnTo>
                  <a:lnTo>
                    <a:pt x="212" y="1954"/>
                  </a:lnTo>
                  <a:lnTo>
                    <a:pt x="212" y="1954"/>
                  </a:lnTo>
                  <a:lnTo>
                    <a:pt x="216" y="1954"/>
                  </a:lnTo>
                  <a:lnTo>
                    <a:pt x="216" y="1954"/>
                  </a:lnTo>
                  <a:lnTo>
                    <a:pt x="220" y="1954"/>
                  </a:lnTo>
                  <a:lnTo>
                    <a:pt x="220" y="1954"/>
                  </a:lnTo>
                  <a:lnTo>
                    <a:pt x="222" y="1954"/>
                  </a:lnTo>
                  <a:lnTo>
                    <a:pt x="222" y="1954"/>
                  </a:lnTo>
                  <a:lnTo>
                    <a:pt x="222" y="1954"/>
                  </a:lnTo>
                  <a:lnTo>
                    <a:pt x="226" y="1954"/>
                  </a:lnTo>
                  <a:lnTo>
                    <a:pt x="226" y="1954"/>
                  </a:lnTo>
                  <a:lnTo>
                    <a:pt x="230" y="1954"/>
                  </a:lnTo>
                  <a:lnTo>
                    <a:pt x="230" y="1954"/>
                  </a:lnTo>
                  <a:lnTo>
                    <a:pt x="232" y="1952"/>
                  </a:lnTo>
                  <a:lnTo>
                    <a:pt x="232" y="1952"/>
                  </a:lnTo>
                  <a:lnTo>
                    <a:pt x="232" y="1954"/>
                  </a:lnTo>
                  <a:lnTo>
                    <a:pt x="232" y="1954"/>
                  </a:lnTo>
                  <a:lnTo>
                    <a:pt x="236" y="1954"/>
                  </a:lnTo>
                  <a:lnTo>
                    <a:pt x="238" y="1954"/>
                  </a:lnTo>
                  <a:lnTo>
                    <a:pt x="238" y="1954"/>
                  </a:lnTo>
                  <a:lnTo>
                    <a:pt x="240" y="1952"/>
                  </a:lnTo>
                  <a:lnTo>
                    <a:pt x="240" y="1952"/>
                  </a:lnTo>
                  <a:lnTo>
                    <a:pt x="242" y="1950"/>
                  </a:lnTo>
                  <a:lnTo>
                    <a:pt x="242" y="1950"/>
                  </a:lnTo>
                  <a:lnTo>
                    <a:pt x="244" y="1950"/>
                  </a:lnTo>
                  <a:lnTo>
                    <a:pt x="244" y="1950"/>
                  </a:lnTo>
                  <a:lnTo>
                    <a:pt x="248" y="1950"/>
                  </a:lnTo>
                  <a:lnTo>
                    <a:pt x="248" y="1950"/>
                  </a:lnTo>
                  <a:lnTo>
                    <a:pt x="254" y="1950"/>
                  </a:lnTo>
                  <a:lnTo>
                    <a:pt x="254" y="1950"/>
                  </a:lnTo>
                  <a:lnTo>
                    <a:pt x="258" y="1950"/>
                  </a:lnTo>
                  <a:lnTo>
                    <a:pt x="258" y="1950"/>
                  </a:lnTo>
                  <a:lnTo>
                    <a:pt x="262" y="1950"/>
                  </a:lnTo>
                  <a:lnTo>
                    <a:pt x="266" y="1950"/>
                  </a:lnTo>
                  <a:lnTo>
                    <a:pt x="266" y="1950"/>
                  </a:lnTo>
                  <a:lnTo>
                    <a:pt x="268" y="1950"/>
                  </a:lnTo>
                  <a:lnTo>
                    <a:pt x="268" y="1950"/>
                  </a:lnTo>
                  <a:lnTo>
                    <a:pt x="274" y="1950"/>
                  </a:lnTo>
                  <a:lnTo>
                    <a:pt x="274" y="1950"/>
                  </a:lnTo>
                  <a:lnTo>
                    <a:pt x="274" y="1950"/>
                  </a:lnTo>
                  <a:lnTo>
                    <a:pt x="278" y="1950"/>
                  </a:lnTo>
                  <a:lnTo>
                    <a:pt x="278" y="1950"/>
                  </a:lnTo>
                  <a:lnTo>
                    <a:pt x="278" y="1950"/>
                  </a:lnTo>
                  <a:lnTo>
                    <a:pt x="284" y="1950"/>
                  </a:lnTo>
                  <a:lnTo>
                    <a:pt x="284" y="1950"/>
                  </a:lnTo>
                  <a:lnTo>
                    <a:pt x="288" y="1950"/>
                  </a:lnTo>
                  <a:lnTo>
                    <a:pt x="288" y="1950"/>
                  </a:lnTo>
                  <a:lnTo>
                    <a:pt x="290" y="1950"/>
                  </a:lnTo>
                  <a:lnTo>
                    <a:pt x="290" y="1950"/>
                  </a:lnTo>
                  <a:lnTo>
                    <a:pt x="294" y="1950"/>
                  </a:lnTo>
                  <a:lnTo>
                    <a:pt x="294" y="1950"/>
                  </a:lnTo>
                  <a:lnTo>
                    <a:pt x="296" y="1950"/>
                  </a:lnTo>
                  <a:lnTo>
                    <a:pt x="296" y="1950"/>
                  </a:lnTo>
                  <a:lnTo>
                    <a:pt x="300" y="1950"/>
                  </a:lnTo>
                  <a:lnTo>
                    <a:pt x="300" y="1950"/>
                  </a:lnTo>
                  <a:lnTo>
                    <a:pt x="302" y="1952"/>
                  </a:lnTo>
                  <a:lnTo>
                    <a:pt x="302" y="1952"/>
                  </a:lnTo>
                  <a:lnTo>
                    <a:pt x="304" y="1952"/>
                  </a:lnTo>
                  <a:lnTo>
                    <a:pt x="304" y="1952"/>
                  </a:lnTo>
                  <a:lnTo>
                    <a:pt x="308" y="1954"/>
                  </a:lnTo>
                  <a:lnTo>
                    <a:pt x="310" y="1954"/>
                  </a:lnTo>
                  <a:lnTo>
                    <a:pt x="310" y="1954"/>
                  </a:lnTo>
                  <a:lnTo>
                    <a:pt x="312" y="1954"/>
                  </a:lnTo>
                  <a:lnTo>
                    <a:pt x="312" y="1954"/>
                  </a:lnTo>
                  <a:lnTo>
                    <a:pt x="318" y="1954"/>
                  </a:lnTo>
                  <a:lnTo>
                    <a:pt x="318" y="1954"/>
                  </a:lnTo>
                  <a:lnTo>
                    <a:pt x="320" y="1952"/>
                  </a:lnTo>
                  <a:lnTo>
                    <a:pt x="320" y="1952"/>
                  </a:lnTo>
                  <a:lnTo>
                    <a:pt x="322" y="1954"/>
                  </a:lnTo>
                  <a:lnTo>
                    <a:pt x="322" y="1954"/>
                  </a:lnTo>
                  <a:lnTo>
                    <a:pt x="326" y="1954"/>
                  </a:lnTo>
                  <a:lnTo>
                    <a:pt x="326" y="1954"/>
                  </a:lnTo>
                  <a:lnTo>
                    <a:pt x="326" y="1954"/>
                  </a:lnTo>
                  <a:lnTo>
                    <a:pt x="330" y="1952"/>
                  </a:lnTo>
                  <a:lnTo>
                    <a:pt x="330" y="1952"/>
                  </a:lnTo>
                  <a:lnTo>
                    <a:pt x="332" y="1952"/>
                  </a:lnTo>
                  <a:lnTo>
                    <a:pt x="332" y="1952"/>
                  </a:lnTo>
                  <a:lnTo>
                    <a:pt x="334" y="1952"/>
                  </a:lnTo>
                  <a:lnTo>
                    <a:pt x="334" y="1952"/>
                  </a:lnTo>
                  <a:lnTo>
                    <a:pt x="338" y="1950"/>
                  </a:lnTo>
                  <a:lnTo>
                    <a:pt x="338" y="1950"/>
                  </a:lnTo>
                  <a:lnTo>
                    <a:pt x="340" y="1950"/>
                  </a:lnTo>
                  <a:lnTo>
                    <a:pt x="340" y="1950"/>
                  </a:lnTo>
                  <a:lnTo>
                    <a:pt x="342" y="1950"/>
                  </a:lnTo>
                  <a:lnTo>
                    <a:pt x="342" y="1950"/>
                  </a:lnTo>
                  <a:lnTo>
                    <a:pt x="344" y="1950"/>
                  </a:lnTo>
                  <a:lnTo>
                    <a:pt x="344" y="1950"/>
                  </a:lnTo>
                  <a:lnTo>
                    <a:pt x="350" y="1950"/>
                  </a:lnTo>
                  <a:lnTo>
                    <a:pt x="352" y="1950"/>
                  </a:lnTo>
                  <a:lnTo>
                    <a:pt x="354" y="1950"/>
                  </a:lnTo>
                  <a:lnTo>
                    <a:pt x="358" y="1950"/>
                  </a:lnTo>
                  <a:lnTo>
                    <a:pt x="358" y="1950"/>
                  </a:lnTo>
                  <a:lnTo>
                    <a:pt x="364" y="1950"/>
                  </a:lnTo>
                  <a:lnTo>
                    <a:pt x="364" y="1950"/>
                  </a:lnTo>
                  <a:lnTo>
                    <a:pt x="370" y="1948"/>
                  </a:lnTo>
                  <a:lnTo>
                    <a:pt x="370" y="1948"/>
                  </a:lnTo>
                  <a:lnTo>
                    <a:pt x="370" y="1950"/>
                  </a:lnTo>
                  <a:lnTo>
                    <a:pt x="370" y="1950"/>
                  </a:lnTo>
                  <a:lnTo>
                    <a:pt x="368" y="1952"/>
                  </a:lnTo>
                  <a:lnTo>
                    <a:pt x="368" y="1952"/>
                  </a:lnTo>
                  <a:lnTo>
                    <a:pt x="368" y="1956"/>
                  </a:lnTo>
                  <a:lnTo>
                    <a:pt x="368" y="1956"/>
                  </a:lnTo>
                  <a:lnTo>
                    <a:pt x="368" y="1958"/>
                  </a:lnTo>
                  <a:lnTo>
                    <a:pt x="368" y="1958"/>
                  </a:lnTo>
                  <a:lnTo>
                    <a:pt x="368" y="1962"/>
                  </a:lnTo>
                  <a:lnTo>
                    <a:pt x="368" y="1962"/>
                  </a:lnTo>
                  <a:lnTo>
                    <a:pt x="366" y="1964"/>
                  </a:lnTo>
                  <a:lnTo>
                    <a:pt x="366" y="1964"/>
                  </a:lnTo>
                  <a:lnTo>
                    <a:pt x="366" y="1966"/>
                  </a:lnTo>
                  <a:lnTo>
                    <a:pt x="366" y="1966"/>
                  </a:lnTo>
                  <a:lnTo>
                    <a:pt x="366" y="1970"/>
                  </a:lnTo>
                  <a:lnTo>
                    <a:pt x="366" y="1970"/>
                  </a:lnTo>
                  <a:lnTo>
                    <a:pt x="366" y="1972"/>
                  </a:lnTo>
                  <a:lnTo>
                    <a:pt x="364" y="1978"/>
                  </a:lnTo>
                  <a:lnTo>
                    <a:pt x="364" y="1978"/>
                  </a:lnTo>
                  <a:lnTo>
                    <a:pt x="362" y="1980"/>
                  </a:lnTo>
                  <a:lnTo>
                    <a:pt x="362" y="1980"/>
                  </a:lnTo>
                  <a:lnTo>
                    <a:pt x="362" y="1984"/>
                  </a:lnTo>
                  <a:lnTo>
                    <a:pt x="358" y="1994"/>
                  </a:lnTo>
                  <a:lnTo>
                    <a:pt x="358" y="1994"/>
                  </a:lnTo>
                  <a:lnTo>
                    <a:pt x="356" y="2000"/>
                  </a:lnTo>
                  <a:lnTo>
                    <a:pt x="356" y="2000"/>
                  </a:lnTo>
                  <a:lnTo>
                    <a:pt x="356" y="2000"/>
                  </a:lnTo>
                  <a:lnTo>
                    <a:pt x="356" y="2000"/>
                  </a:lnTo>
                  <a:lnTo>
                    <a:pt x="356" y="2002"/>
                  </a:lnTo>
                  <a:lnTo>
                    <a:pt x="356" y="2002"/>
                  </a:lnTo>
                  <a:lnTo>
                    <a:pt x="354" y="2006"/>
                  </a:lnTo>
                  <a:lnTo>
                    <a:pt x="354" y="2006"/>
                  </a:lnTo>
                  <a:lnTo>
                    <a:pt x="354" y="2010"/>
                  </a:lnTo>
                  <a:lnTo>
                    <a:pt x="354" y="2010"/>
                  </a:lnTo>
                  <a:lnTo>
                    <a:pt x="352" y="2014"/>
                  </a:lnTo>
                  <a:lnTo>
                    <a:pt x="352" y="2014"/>
                  </a:lnTo>
                  <a:lnTo>
                    <a:pt x="352" y="2020"/>
                  </a:lnTo>
                  <a:lnTo>
                    <a:pt x="352" y="2020"/>
                  </a:lnTo>
                  <a:lnTo>
                    <a:pt x="354" y="2026"/>
                  </a:lnTo>
                  <a:lnTo>
                    <a:pt x="354" y="2026"/>
                  </a:lnTo>
                  <a:lnTo>
                    <a:pt x="354" y="2028"/>
                  </a:lnTo>
                  <a:lnTo>
                    <a:pt x="354" y="2028"/>
                  </a:lnTo>
                  <a:lnTo>
                    <a:pt x="354" y="2032"/>
                  </a:lnTo>
                  <a:lnTo>
                    <a:pt x="354" y="2032"/>
                  </a:lnTo>
                  <a:lnTo>
                    <a:pt x="354" y="2032"/>
                  </a:lnTo>
                  <a:lnTo>
                    <a:pt x="354" y="2032"/>
                  </a:lnTo>
                  <a:lnTo>
                    <a:pt x="352" y="2036"/>
                  </a:lnTo>
                  <a:lnTo>
                    <a:pt x="352" y="2036"/>
                  </a:lnTo>
                  <a:lnTo>
                    <a:pt x="352" y="2038"/>
                  </a:lnTo>
                  <a:lnTo>
                    <a:pt x="352" y="2038"/>
                  </a:lnTo>
                  <a:lnTo>
                    <a:pt x="350" y="2042"/>
                  </a:lnTo>
                  <a:lnTo>
                    <a:pt x="350" y="2042"/>
                  </a:lnTo>
                  <a:lnTo>
                    <a:pt x="350" y="2046"/>
                  </a:lnTo>
                  <a:lnTo>
                    <a:pt x="350" y="2046"/>
                  </a:lnTo>
                  <a:lnTo>
                    <a:pt x="350" y="2048"/>
                  </a:lnTo>
                  <a:lnTo>
                    <a:pt x="350" y="2048"/>
                  </a:lnTo>
                  <a:lnTo>
                    <a:pt x="350" y="2052"/>
                  </a:lnTo>
                  <a:lnTo>
                    <a:pt x="350" y="2052"/>
                  </a:lnTo>
                  <a:lnTo>
                    <a:pt x="350" y="2054"/>
                  </a:lnTo>
                  <a:lnTo>
                    <a:pt x="350" y="2054"/>
                  </a:lnTo>
                  <a:lnTo>
                    <a:pt x="350" y="2056"/>
                  </a:lnTo>
                  <a:lnTo>
                    <a:pt x="350" y="2056"/>
                  </a:lnTo>
                  <a:lnTo>
                    <a:pt x="350" y="2058"/>
                  </a:lnTo>
                  <a:lnTo>
                    <a:pt x="350" y="2058"/>
                  </a:lnTo>
                  <a:lnTo>
                    <a:pt x="350" y="2060"/>
                  </a:lnTo>
                  <a:lnTo>
                    <a:pt x="350" y="2060"/>
                  </a:lnTo>
                  <a:lnTo>
                    <a:pt x="348" y="2064"/>
                  </a:lnTo>
                  <a:lnTo>
                    <a:pt x="348" y="2064"/>
                  </a:lnTo>
                  <a:lnTo>
                    <a:pt x="348" y="2066"/>
                  </a:lnTo>
                  <a:lnTo>
                    <a:pt x="348" y="2066"/>
                  </a:lnTo>
                  <a:lnTo>
                    <a:pt x="348" y="2070"/>
                  </a:lnTo>
                  <a:lnTo>
                    <a:pt x="348" y="2070"/>
                  </a:lnTo>
                  <a:lnTo>
                    <a:pt x="346" y="2072"/>
                  </a:lnTo>
                  <a:lnTo>
                    <a:pt x="346" y="2072"/>
                  </a:lnTo>
                  <a:lnTo>
                    <a:pt x="346" y="2076"/>
                  </a:lnTo>
                  <a:lnTo>
                    <a:pt x="346" y="2076"/>
                  </a:lnTo>
                  <a:lnTo>
                    <a:pt x="346" y="2078"/>
                  </a:lnTo>
                  <a:lnTo>
                    <a:pt x="346" y="2078"/>
                  </a:lnTo>
                  <a:lnTo>
                    <a:pt x="346" y="2082"/>
                  </a:lnTo>
                  <a:lnTo>
                    <a:pt x="346" y="2082"/>
                  </a:lnTo>
                  <a:lnTo>
                    <a:pt x="346" y="2084"/>
                  </a:lnTo>
                  <a:lnTo>
                    <a:pt x="346" y="2084"/>
                  </a:lnTo>
                  <a:lnTo>
                    <a:pt x="344" y="2086"/>
                  </a:lnTo>
                  <a:lnTo>
                    <a:pt x="344" y="2086"/>
                  </a:lnTo>
                  <a:lnTo>
                    <a:pt x="344" y="2090"/>
                  </a:lnTo>
                  <a:lnTo>
                    <a:pt x="344" y="2090"/>
                  </a:lnTo>
                  <a:lnTo>
                    <a:pt x="344" y="2092"/>
                  </a:lnTo>
                  <a:lnTo>
                    <a:pt x="344" y="2092"/>
                  </a:lnTo>
                  <a:lnTo>
                    <a:pt x="342" y="2094"/>
                  </a:lnTo>
                  <a:lnTo>
                    <a:pt x="342" y="2094"/>
                  </a:lnTo>
                  <a:lnTo>
                    <a:pt x="342" y="2098"/>
                  </a:lnTo>
                  <a:lnTo>
                    <a:pt x="340" y="2100"/>
                  </a:lnTo>
                  <a:lnTo>
                    <a:pt x="340" y="2100"/>
                  </a:lnTo>
                  <a:lnTo>
                    <a:pt x="340" y="2104"/>
                  </a:lnTo>
                  <a:lnTo>
                    <a:pt x="340" y="2104"/>
                  </a:lnTo>
                  <a:lnTo>
                    <a:pt x="340" y="2108"/>
                  </a:lnTo>
                  <a:lnTo>
                    <a:pt x="340" y="2108"/>
                  </a:lnTo>
                  <a:lnTo>
                    <a:pt x="340" y="2110"/>
                  </a:lnTo>
                  <a:lnTo>
                    <a:pt x="340" y="2110"/>
                  </a:lnTo>
                  <a:lnTo>
                    <a:pt x="338" y="2112"/>
                  </a:lnTo>
                  <a:lnTo>
                    <a:pt x="338" y="2112"/>
                  </a:lnTo>
                  <a:lnTo>
                    <a:pt x="338" y="2114"/>
                  </a:lnTo>
                  <a:lnTo>
                    <a:pt x="338" y="2114"/>
                  </a:lnTo>
                  <a:lnTo>
                    <a:pt x="336" y="2120"/>
                  </a:lnTo>
                  <a:lnTo>
                    <a:pt x="336" y="2120"/>
                  </a:lnTo>
                  <a:lnTo>
                    <a:pt x="336" y="2120"/>
                  </a:lnTo>
                  <a:lnTo>
                    <a:pt x="334" y="2122"/>
                  </a:lnTo>
                  <a:lnTo>
                    <a:pt x="334" y="2122"/>
                  </a:lnTo>
                  <a:lnTo>
                    <a:pt x="334" y="2126"/>
                  </a:lnTo>
                  <a:lnTo>
                    <a:pt x="334" y="2126"/>
                  </a:lnTo>
                  <a:lnTo>
                    <a:pt x="334" y="2132"/>
                  </a:lnTo>
                  <a:lnTo>
                    <a:pt x="334" y="2132"/>
                  </a:lnTo>
                  <a:lnTo>
                    <a:pt x="334" y="2134"/>
                  </a:lnTo>
                  <a:lnTo>
                    <a:pt x="334" y="2134"/>
                  </a:lnTo>
                  <a:lnTo>
                    <a:pt x="334" y="2136"/>
                  </a:lnTo>
                  <a:lnTo>
                    <a:pt x="334" y="2136"/>
                  </a:lnTo>
                  <a:lnTo>
                    <a:pt x="334" y="2140"/>
                  </a:lnTo>
                  <a:lnTo>
                    <a:pt x="334" y="2140"/>
                  </a:lnTo>
                  <a:lnTo>
                    <a:pt x="332" y="2142"/>
                  </a:lnTo>
                  <a:lnTo>
                    <a:pt x="332" y="2142"/>
                  </a:lnTo>
                  <a:lnTo>
                    <a:pt x="332" y="2144"/>
                  </a:lnTo>
                  <a:lnTo>
                    <a:pt x="332" y="2144"/>
                  </a:lnTo>
                  <a:lnTo>
                    <a:pt x="330" y="2146"/>
                  </a:lnTo>
                  <a:lnTo>
                    <a:pt x="330" y="2146"/>
                  </a:lnTo>
                  <a:lnTo>
                    <a:pt x="328" y="2150"/>
                  </a:lnTo>
                  <a:lnTo>
                    <a:pt x="328" y="2150"/>
                  </a:lnTo>
                  <a:lnTo>
                    <a:pt x="326" y="2156"/>
                  </a:lnTo>
                  <a:lnTo>
                    <a:pt x="326" y="2156"/>
                  </a:lnTo>
                  <a:lnTo>
                    <a:pt x="326" y="2160"/>
                  </a:lnTo>
                  <a:lnTo>
                    <a:pt x="326" y="2160"/>
                  </a:lnTo>
                  <a:lnTo>
                    <a:pt x="326" y="2162"/>
                  </a:lnTo>
                  <a:lnTo>
                    <a:pt x="326" y="2162"/>
                  </a:lnTo>
                  <a:lnTo>
                    <a:pt x="324" y="2168"/>
                  </a:lnTo>
                  <a:lnTo>
                    <a:pt x="324" y="2168"/>
                  </a:lnTo>
                  <a:lnTo>
                    <a:pt x="324" y="2168"/>
                  </a:lnTo>
                  <a:lnTo>
                    <a:pt x="324" y="2172"/>
                  </a:lnTo>
                  <a:lnTo>
                    <a:pt x="326" y="2176"/>
                  </a:lnTo>
                  <a:lnTo>
                    <a:pt x="326" y="2176"/>
                  </a:lnTo>
                  <a:lnTo>
                    <a:pt x="324" y="2178"/>
                  </a:lnTo>
                  <a:lnTo>
                    <a:pt x="324" y="2178"/>
                  </a:lnTo>
                  <a:lnTo>
                    <a:pt x="324" y="2182"/>
                  </a:lnTo>
                  <a:lnTo>
                    <a:pt x="324" y="2182"/>
                  </a:lnTo>
                  <a:lnTo>
                    <a:pt x="326" y="2184"/>
                  </a:lnTo>
                  <a:lnTo>
                    <a:pt x="326" y="2184"/>
                  </a:lnTo>
                  <a:lnTo>
                    <a:pt x="326" y="2188"/>
                  </a:lnTo>
                  <a:lnTo>
                    <a:pt x="326" y="2188"/>
                  </a:lnTo>
                  <a:lnTo>
                    <a:pt x="326" y="2192"/>
                  </a:lnTo>
                  <a:lnTo>
                    <a:pt x="326" y="2192"/>
                  </a:lnTo>
                  <a:lnTo>
                    <a:pt x="324" y="2194"/>
                  </a:lnTo>
                  <a:lnTo>
                    <a:pt x="324" y="2194"/>
                  </a:lnTo>
                  <a:lnTo>
                    <a:pt x="322" y="2198"/>
                  </a:lnTo>
                  <a:lnTo>
                    <a:pt x="322" y="2198"/>
                  </a:lnTo>
                  <a:lnTo>
                    <a:pt x="322" y="2202"/>
                  </a:lnTo>
                  <a:lnTo>
                    <a:pt x="322" y="2204"/>
                  </a:lnTo>
                  <a:lnTo>
                    <a:pt x="322" y="2204"/>
                  </a:lnTo>
                  <a:lnTo>
                    <a:pt x="320" y="2206"/>
                  </a:lnTo>
                  <a:lnTo>
                    <a:pt x="320" y="2206"/>
                  </a:lnTo>
                  <a:lnTo>
                    <a:pt x="320" y="2210"/>
                  </a:lnTo>
                  <a:lnTo>
                    <a:pt x="320" y="2210"/>
                  </a:lnTo>
                  <a:lnTo>
                    <a:pt x="320" y="2210"/>
                  </a:lnTo>
                  <a:lnTo>
                    <a:pt x="320" y="2210"/>
                  </a:lnTo>
                  <a:lnTo>
                    <a:pt x="318" y="2214"/>
                  </a:lnTo>
                  <a:lnTo>
                    <a:pt x="318" y="2214"/>
                  </a:lnTo>
                  <a:lnTo>
                    <a:pt x="318" y="2218"/>
                  </a:lnTo>
                  <a:lnTo>
                    <a:pt x="318" y="2218"/>
                  </a:lnTo>
                  <a:lnTo>
                    <a:pt x="318" y="2220"/>
                  </a:lnTo>
                  <a:lnTo>
                    <a:pt x="318" y="2220"/>
                  </a:lnTo>
                  <a:lnTo>
                    <a:pt x="318" y="2222"/>
                  </a:lnTo>
                  <a:lnTo>
                    <a:pt x="318" y="2222"/>
                  </a:lnTo>
                  <a:lnTo>
                    <a:pt x="316" y="2226"/>
                  </a:lnTo>
                  <a:lnTo>
                    <a:pt x="316" y="2226"/>
                  </a:lnTo>
                  <a:lnTo>
                    <a:pt x="316" y="2230"/>
                  </a:lnTo>
                  <a:lnTo>
                    <a:pt x="316" y="2230"/>
                  </a:lnTo>
                  <a:lnTo>
                    <a:pt x="316" y="2232"/>
                  </a:lnTo>
                  <a:lnTo>
                    <a:pt x="316" y="2232"/>
                  </a:lnTo>
                  <a:lnTo>
                    <a:pt x="314" y="2234"/>
                  </a:lnTo>
                  <a:lnTo>
                    <a:pt x="314" y="2234"/>
                  </a:lnTo>
                  <a:lnTo>
                    <a:pt x="312" y="2236"/>
                  </a:lnTo>
                  <a:lnTo>
                    <a:pt x="312" y="2238"/>
                  </a:lnTo>
                  <a:lnTo>
                    <a:pt x="312" y="2238"/>
                  </a:lnTo>
                  <a:lnTo>
                    <a:pt x="312" y="2242"/>
                  </a:lnTo>
                  <a:lnTo>
                    <a:pt x="312" y="2242"/>
                  </a:lnTo>
                  <a:lnTo>
                    <a:pt x="312" y="2244"/>
                  </a:lnTo>
                  <a:lnTo>
                    <a:pt x="312" y="2244"/>
                  </a:lnTo>
                  <a:lnTo>
                    <a:pt x="310" y="2248"/>
                  </a:lnTo>
                  <a:lnTo>
                    <a:pt x="310" y="2248"/>
                  </a:lnTo>
                  <a:lnTo>
                    <a:pt x="308" y="2252"/>
                  </a:lnTo>
                  <a:lnTo>
                    <a:pt x="308" y="2252"/>
                  </a:lnTo>
                  <a:lnTo>
                    <a:pt x="308" y="2254"/>
                  </a:lnTo>
                  <a:lnTo>
                    <a:pt x="308" y="2254"/>
                  </a:lnTo>
                  <a:lnTo>
                    <a:pt x="308" y="2256"/>
                  </a:lnTo>
                  <a:lnTo>
                    <a:pt x="308" y="2256"/>
                  </a:lnTo>
                  <a:lnTo>
                    <a:pt x="306" y="2260"/>
                  </a:lnTo>
                  <a:lnTo>
                    <a:pt x="306" y="2260"/>
                  </a:lnTo>
                  <a:lnTo>
                    <a:pt x="306" y="2266"/>
                  </a:lnTo>
                  <a:lnTo>
                    <a:pt x="306" y="2266"/>
                  </a:lnTo>
                  <a:lnTo>
                    <a:pt x="306" y="2266"/>
                  </a:lnTo>
                  <a:lnTo>
                    <a:pt x="306" y="2268"/>
                  </a:lnTo>
                  <a:lnTo>
                    <a:pt x="306" y="2268"/>
                  </a:lnTo>
                  <a:lnTo>
                    <a:pt x="306" y="2274"/>
                  </a:lnTo>
                  <a:lnTo>
                    <a:pt x="306" y="2274"/>
                  </a:lnTo>
                  <a:lnTo>
                    <a:pt x="306" y="2276"/>
                  </a:lnTo>
                  <a:lnTo>
                    <a:pt x="306" y="2276"/>
                  </a:lnTo>
                  <a:lnTo>
                    <a:pt x="306" y="2278"/>
                  </a:lnTo>
                  <a:lnTo>
                    <a:pt x="306" y="2278"/>
                  </a:lnTo>
                  <a:lnTo>
                    <a:pt x="306" y="2280"/>
                  </a:lnTo>
                  <a:lnTo>
                    <a:pt x="306" y="2280"/>
                  </a:lnTo>
                  <a:lnTo>
                    <a:pt x="304" y="2284"/>
                  </a:lnTo>
                  <a:lnTo>
                    <a:pt x="304" y="2284"/>
                  </a:lnTo>
                  <a:lnTo>
                    <a:pt x="304" y="2286"/>
                  </a:lnTo>
                  <a:lnTo>
                    <a:pt x="304" y="2286"/>
                  </a:lnTo>
                  <a:lnTo>
                    <a:pt x="304" y="2290"/>
                  </a:lnTo>
                  <a:lnTo>
                    <a:pt x="304" y="2290"/>
                  </a:lnTo>
                  <a:lnTo>
                    <a:pt x="304" y="2292"/>
                  </a:lnTo>
                  <a:lnTo>
                    <a:pt x="304" y="2292"/>
                  </a:lnTo>
                  <a:lnTo>
                    <a:pt x="304" y="2294"/>
                  </a:lnTo>
                  <a:lnTo>
                    <a:pt x="304" y="2294"/>
                  </a:lnTo>
                  <a:lnTo>
                    <a:pt x="302" y="2296"/>
                  </a:lnTo>
                  <a:lnTo>
                    <a:pt x="302" y="2296"/>
                  </a:lnTo>
                  <a:lnTo>
                    <a:pt x="302" y="2300"/>
                  </a:lnTo>
                  <a:lnTo>
                    <a:pt x="302" y="2300"/>
                  </a:lnTo>
                  <a:lnTo>
                    <a:pt x="300" y="2302"/>
                  </a:lnTo>
                  <a:lnTo>
                    <a:pt x="300" y="2302"/>
                  </a:lnTo>
                  <a:lnTo>
                    <a:pt x="300" y="2306"/>
                  </a:lnTo>
                  <a:lnTo>
                    <a:pt x="300" y="2306"/>
                  </a:lnTo>
                  <a:lnTo>
                    <a:pt x="298" y="2306"/>
                  </a:lnTo>
                  <a:lnTo>
                    <a:pt x="298" y="2306"/>
                  </a:lnTo>
                  <a:lnTo>
                    <a:pt x="296" y="2310"/>
                  </a:lnTo>
                  <a:lnTo>
                    <a:pt x="296" y="2310"/>
                  </a:lnTo>
                  <a:lnTo>
                    <a:pt x="296" y="2314"/>
                  </a:lnTo>
                  <a:lnTo>
                    <a:pt x="296" y="2314"/>
                  </a:lnTo>
                  <a:lnTo>
                    <a:pt x="296" y="2316"/>
                  </a:lnTo>
                  <a:lnTo>
                    <a:pt x="296" y="2316"/>
                  </a:lnTo>
                  <a:lnTo>
                    <a:pt x="294" y="2318"/>
                  </a:lnTo>
                  <a:lnTo>
                    <a:pt x="294" y="2318"/>
                  </a:lnTo>
                  <a:lnTo>
                    <a:pt x="294" y="2322"/>
                  </a:lnTo>
                  <a:lnTo>
                    <a:pt x="294" y="2322"/>
                  </a:lnTo>
                  <a:lnTo>
                    <a:pt x="292" y="2326"/>
                  </a:lnTo>
                  <a:lnTo>
                    <a:pt x="292" y="2326"/>
                  </a:lnTo>
                  <a:lnTo>
                    <a:pt x="290" y="2330"/>
                  </a:lnTo>
                  <a:lnTo>
                    <a:pt x="290" y="2332"/>
                  </a:lnTo>
                  <a:lnTo>
                    <a:pt x="290" y="2332"/>
                  </a:lnTo>
                  <a:lnTo>
                    <a:pt x="290" y="2336"/>
                  </a:lnTo>
                  <a:lnTo>
                    <a:pt x="290" y="2336"/>
                  </a:lnTo>
                  <a:lnTo>
                    <a:pt x="290" y="2338"/>
                  </a:lnTo>
                  <a:lnTo>
                    <a:pt x="290" y="2338"/>
                  </a:lnTo>
                  <a:lnTo>
                    <a:pt x="290" y="2340"/>
                  </a:lnTo>
                  <a:lnTo>
                    <a:pt x="290" y="2340"/>
                  </a:lnTo>
                  <a:lnTo>
                    <a:pt x="290" y="2344"/>
                  </a:lnTo>
                  <a:lnTo>
                    <a:pt x="290" y="2344"/>
                  </a:lnTo>
                  <a:lnTo>
                    <a:pt x="288" y="2348"/>
                  </a:lnTo>
                  <a:lnTo>
                    <a:pt x="288" y="2350"/>
                  </a:lnTo>
                  <a:lnTo>
                    <a:pt x="288" y="2350"/>
                  </a:lnTo>
                  <a:lnTo>
                    <a:pt x="288" y="2352"/>
                  </a:lnTo>
                  <a:lnTo>
                    <a:pt x="288" y="2352"/>
                  </a:lnTo>
                  <a:lnTo>
                    <a:pt x="288" y="2356"/>
                  </a:lnTo>
                  <a:lnTo>
                    <a:pt x="288" y="2356"/>
                  </a:lnTo>
                  <a:lnTo>
                    <a:pt x="288" y="2360"/>
                  </a:lnTo>
                  <a:lnTo>
                    <a:pt x="288" y="2360"/>
                  </a:lnTo>
                  <a:lnTo>
                    <a:pt x="288" y="2362"/>
                  </a:lnTo>
                  <a:lnTo>
                    <a:pt x="288" y="2362"/>
                  </a:lnTo>
                  <a:lnTo>
                    <a:pt x="286" y="2368"/>
                  </a:lnTo>
                  <a:lnTo>
                    <a:pt x="286" y="2368"/>
                  </a:lnTo>
                  <a:lnTo>
                    <a:pt x="286" y="2370"/>
                  </a:lnTo>
                  <a:lnTo>
                    <a:pt x="286" y="2370"/>
                  </a:lnTo>
                  <a:lnTo>
                    <a:pt x="286" y="2372"/>
                  </a:lnTo>
                  <a:lnTo>
                    <a:pt x="286" y="2374"/>
                  </a:lnTo>
                  <a:lnTo>
                    <a:pt x="286" y="2374"/>
                  </a:lnTo>
                  <a:lnTo>
                    <a:pt x="284" y="2378"/>
                  </a:lnTo>
                  <a:lnTo>
                    <a:pt x="284" y="2378"/>
                  </a:lnTo>
                  <a:lnTo>
                    <a:pt x="280" y="2382"/>
                  </a:lnTo>
                  <a:lnTo>
                    <a:pt x="280" y="2382"/>
                  </a:lnTo>
                  <a:lnTo>
                    <a:pt x="278" y="2390"/>
                  </a:lnTo>
                  <a:lnTo>
                    <a:pt x="278" y="2390"/>
                  </a:lnTo>
                  <a:lnTo>
                    <a:pt x="278" y="2394"/>
                  </a:lnTo>
                  <a:lnTo>
                    <a:pt x="278" y="2394"/>
                  </a:lnTo>
                  <a:lnTo>
                    <a:pt x="278" y="2396"/>
                  </a:lnTo>
                  <a:lnTo>
                    <a:pt x="278" y="2396"/>
                  </a:lnTo>
                  <a:lnTo>
                    <a:pt x="278" y="2400"/>
                  </a:lnTo>
                  <a:lnTo>
                    <a:pt x="278" y="2400"/>
                  </a:lnTo>
                  <a:lnTo>
                    <a:pt x="278" y="2402"/>
                  </a:lnTo>
                  <a:lnTo>
                    <a:pt x="278" y="2402"/>
                  </a:lnTo>
                  <a:lnTo>
                    <a:pt x="278" y="2404"/>
                  </a:lnTo>
                  <a:lnTo>
                    <a:pt x="278" y="2404"/>
                  </a:lnTo>
                  <a:lnTo>
                    <a:pt x="278" y="2408"/>
                  </a:lnTo>
                  <a:lnTo>
                    <a:pt x="278" y="2408"/>
                  </a:lnTo>
                  <a:lnTo>
                    <a:pt x="278" y="2410"/>
                  </a:lnTo>
                  <a:lnTo>
                    <a:pt x="278" y="2410"/>
                  </a:lnTo>
                  <a:lnTo>
                    <a:pt x="278" y="2414"/>
                  </a:lnTo>
                  <a:lnTo>
                    <a:pt x="278" y="2414"/>
                  </a:lnTo>
                  <a:lnTo>
                    <a:pt x="278" y="2416"/>
                  </a:lnTo>
                  <a:lnTo>
                    <a:pt x="278" y="2420"/>
                  </a:lnTo>
                  <a:lnTo>
                    <a:pt x="278" y="2420"/>
                  </a:lnTo>
                  <a:lnTo>
                    <a:pt x="276" y="2424"/>
                  </a:lnTo>
                  <a:lnTo>
                    <a:pt x="276" y="2424"/>
                  </a:lnTo>
                  <a:lnTo>
                    <a:pt x="276" y="2428"/>
                  </a:lnTo>
                  <a:lnTo>
                    <a:pt x="276" y="2428"/>
                  </a:lnTo>
                  <a:lnTo>
                    <a:pt x="276" y="2430"/>
                  </a:lnTo>
                  <a:lnTo>
                    <a:pt x="276" y="2430"/>
                  </a:lnTo>
                  <a:lnTo>
                    <a:pt x="276" y="2432"/>
                  </a:lnTo>
                  <a:lnTo>
                    <a:pt x="276" y="2432"/>
                  </a:lnTo>
                  <a:lnTo>
                    <a:pt x="274" y="2436"/>
                  </a:lnTo>
                  <a:lnTo>
                    <a:pt x="274" y="2436"/>
                  </a:lnTo>
                  <a:lnTo>
                    <a:pt x="274" y="2440"/>
                  </a:lnTo>
                  <a:lnTo>
                    <a:pt x="274" y="2440"/>
                  </a:lnTo>
                  <a:lnTo>
                    <a:pt x="272" y="2444"/>
                  </a:lnTo>
                  <a:lnTo>
                    <a:pt x="272" y="2444"/>
                  </a:lnTo>
                  <a:lnTo>
                    <a:pt x="270" y="2446"/>
                  </a:lnTo>
                  <a:lnTo>
                    <a:pt x="270" y="2446"/>
                  </a:lnTo>
                  <a:lnTo>
                    <a:pt x="270" y="2448"/>
                  </a:lnTo>
                  <a:lnTo>
                    <a:pt x="270" y="2448"/>
                  </a:lnTo>
                  <a:lnTo>
                    <a:pt x="268" y="2450"/>
                  </a:lnTo>
                  <a:lnTo>
                    <a:pt x="268" y="2450"/>
                  </a:lnTo>
                  <a:lnTo>
                    <a:pt x="266" y="2454"/>
                  </a:lnTo>
                  <a:lnTo>
                    <a:pt x="266" y="2456"/>
                  </a:lnTo>
                  <a:lnTo>
                    <a:pt x="266" y="2456"/>
                  </a:lnTo>
                  <a:lnTo>
                    <a:pt x="266" y="2458"/>
                  </a:lnTo>
                  <a:lnTo>
                    <a:pt x="266" y="2458"/>
                  </a:lnTo>
                  <a:lnTo>
                    <a:pt x="264" y="2460"/>
                  </a:lnTo>
                  <a:lnTo>
                    <a:pt x="264" y="2460"/>
                  </a:lnTo>
                  <a:lnTo>
                    <a:pt x="262" y="2464"/>
                  </a:lnTo>
                  <a:lnTo>
                    <a:pt x="262" y="2464"/>
                  </a:lnTo>
                  <a:lnTo>
                    <a:pt x="262" y="2466"/>
                  </a:lnTo>
                  <a:lnTo>
                    <a:pt x="262" y="2466"/>
                  </a:lnTo>
                  <a:lnTo>
                    <a:pt x="262" y="2468"/>
                  </a:lnTo>
                  <a:lnTo>
                    <a:pt x="262" y="2468"/>
                  </a:lnTo>
                  <a:lnTo>
                    <a:pt x="260" y="2472"/>
                  </a:lnTo>
                  <a:lnTo>
                    <a:pt x="260" y="2472"/>
                  </a:lnTo>
                  <a:lnTo>
                    <a:pt x="260" y="2474"/>
                  </a:lnTo>
                  <a:lnTo>
                    <a:pt x="262" y="2478"/>
                  </a:lnTo>
                  <a:lnTo>
                    <a:pt x="262" y="2478"/>
                  </a:lnTo>
                  <a:lnTo>
                    <a:pt x="262" y="2478"/>
                  </a:lnTo>
                  <a:lnTo>
                    <a:pt x="264" y="2480"/>
                  </a:lnTo>
                  <a:lnTo>
                    <a:pt x="264" y="2480"/>
                  </a:lnTo>
                  <a:lnTo>
                    <a:pt x="264" y="2482"/>
                  </a:lnTo>
                  <a:lnTo>
                    <a:pt x="264" y="2482"/>
                  </a:lnTo>
                  <a:lnTo>
                    <a:pt x="264" y="2484"/>
                  </a:lnTo>
                  <a:lnTo>
                    <a:pt x="264" y="2484"/>
                  </a:lnTo>
                  <a:lnTo>
                    <a:pt x="262" y="2486"/>
                  </a:lnTo>
                  <a:lnTo>
                    <a:pt x="262" y="2486"/>
                  </a:lnTo>
                  <a:lnTo>
                    <a:pt x="260" y="2490"/>
                  </a:lnTo>
                  <a:lnTo>
                    <a:pt x="260" y="2490"/>
                  </a:lnTo>
                  <a:lnTo>
                    <a:pt x="260" y="2494"/>
                  </a:lnTo>
                  <a:lnTo>
                    <a:pt x="260" y="2494"/>
                  </a:lnTo>
                  <a:lnTo>
                    <a:pt x="260" y="2496"/>
                  </a:lnTo>
                  <a:lnTo>
                    <a:pt x="260" y="2496"/>
                  </a:lnTo>
                  <a:lnTo>
                    <a:pt x="258" y="2498"/>
                  </a:lnTo>
                  <a:lnTo>
                    <a:pt x="258" y="2498"/>
                  </a:lnTo>
                  <a:lnTo>
                    <a:pt x="256" y="2502"/>
                  </a:lnTo>
                  <a:lnTo>
                    <a:pt x="256" y="2502"/>
                  </a:lnTo>
                  <a:lnTo>
                    <a:pt x="256" y="2502"/>
                  </a:lnTo>
                  <a:lnTo>
                    <a:pt x="256" y="2502"/>
                  </a:lnTo>
                  <a:lnTo>
                    <a:pt x="254" y="2508"/>
                  </a:lnTo>
                  <a:lnTo>
                    <a:pt x="254" y="2508"/>
                  </a:lnTo>
                  <a:lnTo>
                    <a:pt x="256" y="2512"/>
                  </a:lnTo>
                  <a:lnTo>
                    <a:pt x="256" y="2512"/>
                  </a:lnTo>
                  <a:lnTo>
                    <a:pt x="256" y="2514"/>
                  </a:lnTo>
                  <a:lnTo>
                    <a:pt x="256" y="2514"/>
                  </a:lnTo>
                  <a:lnTo>
                    <a:pt x="254" y="2516"/>
                  </a:lnTo>
                  <a:lnTo>
                    <a:pt x="254" y="2516"/>
                  </a:lnTo>
                  <a:lnTo>
                    <a:pt x="254" y="2522"/>
                  </a:lnTo>
                  <a:lnTo>
                    <a:pt x="254" y="2522"/>
                  </a:lnTo>
                  <a:lnTo>
                    <a:pt x="254" y="2526"/>
                  </a:lnTo>
                  <a:lnTo>
                    <a:pt x="254" y="2528"/>
                  </a:lnTo>
                  <a:lnTo>
                    <a:pt x="254" y="2528"/>
                  </a:lnTo>
                  <a:lnTo>
                    <a:pt x="254" y="2530"/>
                  </a:lnTo>
                  <a:lnTo>
                    <a:pt x="254" y="2530"/>
                  </a:lnTo>
                  <a:lnTo>
                    <a:pt x="254" y="2532"/>
                  </a:lnTo>
                  <a:lnTo>
                    <a:pt x="254" y="2532"/>
                  </a:lnTo>
                  <a:lnTo>
                    <a:pt x="254" y="2534"/>
                  </a:lnTo>
                  <a:lnTo>
                    <a:pt x="254" y="2534"/>
                  </a:lnTo>
                  <a:lnTo>
                    <a:pt x="254" y="2538"/>
                  </a:lnTo>
                  <a:lnTo>
                    <a:pt x="254" y="2538"/>
                  </a:lnTo>
                  <a:lnTo>
                    <a:pt x="252" y="2540"/>
                  </a:lnTo>
                  <a:lnTo>
                    <a:pt x="252" y="2540"/>
                  </a:lnTo>
                  <a:lnTo>
                    <a:pt x="252" y="2544"/>
                  </a:lnTo>
                  <a:lnTo>
                    <a:pt x="252" y="2544"/>
                  </a:lnTo>
                  <a:lnTo>
                    <a:pt x="250" y="2546"/>
                  </a:lnTo>
                  <a:lnTo>
                    <a:pt x="250" y="2546"/>
                  </a:lnTo>
                  <a:lnTo>
                    <a:pt x="250" y="2548"/>
                  </a:lnTo>
                  <a:lnTo>
                    <a:pt x="250" y="2550"/>
                  </a:lnTo>
                  <a:lnTo>
                    <a:pt x="250" y="2550"/>
                  </a:lnTo>
                  <a:lnTo>
                    <a:pt x="248" y="2554"/>
                  </a:lnTo>
                  <a:lnTo>
                    <a:pt x="248" y="2554"/>
                  </a:lnTo>
                  <a:lnTo>
                    <a:pt x="246" y="2558"/>
                  </a:lnTo>
                  <a:lnTo>
                    <a:pt x="246" y="2558"/>
                  </a:lnTo>
                  <a:lnTo>
                    <a:pt x="242" y="2564"/>
                  </a:lnTo>
                  <a:lnTo>
                    <a:pt x="242" y="2564"/>
                  </a:lnTo>
                  <a:lnTo>
                    <a:pt x="242" y="2568"/>
                  </a:lnTo>
                  <a:lnTo>
                    <a:pt x="242" y="2568"/>
                  </a:lnTo>
                  <a:lnTo>
                    <a:pt x="240" y="2572"/>
                  </a:lnTo>
                  <a:lnTo>
                    <a:pt x="240" y="2572"/>
                  </a:lnTo>
                  <a:lnTo>
                    <a:pt x="240" y="2574"/>
                  </a:lnTo>
                  <a:lnTo>
                    <a:pt x="240" y="2574"/>
                  </a:lnTo>
                  <a:lnTo>
                    <a:pt x="240" y="2576"/>
                  </a:lnTo>
                  <a:lnTo>
                    <a:pt x="240" y="2576"/>
                  </a:lnTo>
                  <a:lnTo>
                    <a:pt x="240" y="2580"/>
                  </a:lnTo>
                  <a:lnTo>
                    <a:pt x="240" y="2580"/>
                  </a:lnTo>
                  <a:lnTo>
                    <a:pt x="242" y="2586"/>
                  </a:lnTo>
                  <a:lnTo>
                    <a:pt x="242" y="2586"/>
                  </a:lnTo>
                  <a:lnTo>
                    <a:pt x="242" y="2588"/>
                  </a:lnTo>
                  <a:lnTo>
                    <a:pt x="242" y="2588"/>
                  </a:lnTo>
                  <a:lnTo>
                    <a:pt x="242" y="2590"/>
                  </a:lnTo>
                  <a:lnTo>
                    <a:pt x="242" y="2590"/>
                  </a:lnTo>
                  <a:lnTo>
                    <a:pt x="242" y="2594"/>
                  </a:lnTo>
                  <a:lnTo>
                    <a:pt x="242" y="2594"/>
                  </a:lnTo>
                  <a:lnTo>
                    <a:pt x="244" y="2596"/>
                  </a:lnTo>
                  <a:lnTo>
                    <a:pt x="244" y="2596"/>
                  </a:lnTo>
                  <a:lnTo>
                    <a:pt x="242" y="2602"/>
                  </a:lnTo>
                  <a:lnTo>
                    <a:pt x="242" y="2602"/>
                  </a:lnTo>
                  <a:lnTo>
                    <a:pt x="240" y="2604"/>
                  </a:lnTo>
                  <a:lnTo>
                    <a:pt x="240" y="2604"/>
                  </a:lnTo>
                  <a:lnTo>
                    <a:pt x="236" y="2610"/>
                  </a:lnTo>
                  <a:lnTo>
                    <a:pt x="236" y="2610"/>
                  </a:lnTo>
                  <a:lnTo>
                    <a:pt x="236" y="2614"/>
                  </a:lnTo>
                  <a:lnTo>
                    <a:pt x="236" y="2614"/>
                  </a:lnTo>
                  <a:lnTo>
                    <a:pt x="236" y="2616"/>
                  </a:lnTo>
                  <a:lnTo>
                    <a:pt x="234" y="2616"/>
                  </a:lnTo>
                  <a:lnTo>
                    <a:pt x="234" y="2616"/>
                  </a:lnTo>
                  <a:lnTo>
                    <a:pt x="234" y="2620"/>
                  </a:lnTo>
                  <a:lnTo>
                    <a:pt x="234" y="2620"/>
                  </a:lnTo>
                  <a:lnTo>
                    <a:pt x="232" y="2622"/>
                  </a:lnTo>
                  <a:lnTo>
                    <a:pt x="232" y="2622"/>
                  </a:lnTo>
                  <a:lnTo>
                    <a:pt x="230" y="2624"/>
                  </a:lnTo>
                  <a:lnTo>
                    <a:pt x="230" y="2624"/>
                  </a:lnTo>
                  <a:lnTo>
                    <a:pt x="230" y="2628"/>
                  </a:lnTo>
                  <a:lnTo>
                    <a:pt x="230" y="2628"/>
                  </a:lnTo>
                  <a:lnTo>
                    <a:pt x="228" y="2630"/>
                  </a:lnTo>
                  <a:lnTo>
                    <a:pt x="228" y="2630"/>
                  </a:lnTo>
                  <a:lnTo>
                    <a:pt x="228" y="2634"/>
                  </a:lnTo>
                  <a:lnTo>
                    <a:pt x="228" y="2634"/>
                  </a:lnTo>
                  <a:lnTo>
                    <a:pt x="228" y="2636"/>
                  </a:lnTo>
                  <a:lnTo>
                    <a:pt x="228" y="2636"/>
                  </a:lnTo>
                  <a:lnTo>
                    <a:pt x="228" y="2640"/>
                  </a:lnTo>
                  <a:lnTo>
                    <a:pt x="228" y="2640"/>
                  </a:lnTo>
                  <a:lnTo>
                    <a:pt x="228" y="2642"/>
                  </a:lnTo>
                  <a:lnTo>
                    <a:pt x="228" y="2642"/>
                  </a:lnTo>
                  <a:lnTo>
                    <a:pt x="228" y="2644"/>
                  </a:lnTo>
                  <a:lnTo>
                    <a:pt x="228" y="2644"/>
                  </a:lnTo>
                  <a:lnTo>
                    <a:pt x="228" y="2648"/>
                  </a:lnTo>
                  <a:lnTo>
                    <a:pt x="228" y="2648"/>
                  </a:lnTo>
                  <a:lnTo>
                    <a:pt x="228" y="2650"/>
                  </a:lnTo>
                  <a:lnTo>
                    <a:pt x="228" y="2650"/>
                  </a:lnTo>
                  <a:lnTo>
                    <a:pt x="228" y="2652"/>
                  </a:lnTo>
                  <a:lnTo>
                    <a:pt x="228" y="2652"/>
                  </a:lnTo>
                  <a:lnTo>
                    <a:pt x="226" y="2654"/>
                  </a:lnTo>
                  <a:lnTo>
                    <a:pt x="226" y="2654"/>
                  </a:lnTo>
                  <a:lnTo>
                    <a:pt x="226" y="2658"/>
                  </a:lnTo>
                  <a:lnTo>
                    <a:pt x="226" y="2658"/>
                  </a:lnTo>
                  <a:lnTo>
                    <a:pt x="226" y="2662"/>
                  </a:lnTo>
                  <a:lnTo>
                    <a:pt x="226" y="2662"/>
                  </a:lnTo>
                  <a:lnTo>
                    <a:pt x="226" y="2664"/>
                  </a:lnTo>
                  <a:lnTo>
                    <a:pt x="226" y="2664"/>
                  </a:lnTo>
                  <a:lnTo>
                    <a:pt x="226" y="2666"/>
                  </a:lnTo>
                  <a:lnTo>
                    <a:pt x="226" y="2666"/>
                  </a:lnTo>
                  <a:lnTo>
                    <a:pt x="226" y="2668"/>
                  </a:lnTo>
                  <a:lnTo>
                    <a:pt x="226" y="2668"/>
                  </a:lnTo>
                  <a:lnTo>
                    <a:pt x="226" y="2670"/>
                  </a:lnTo>
                  <a:lnTo>
                    <a:pt x="226" y="2670"/>
                  </a:lnTo>
                  <a:lnTo>
                    <a:pt x="224" y="2674"/>
                  </a:lnTo>
                  <a:lnTo>
                    <a:pt x="222" y="2680"/>
                  </a:lnTo>
                  <a:lnTo>
                    <a:pt x="222" y="2680"/>
                  </a:lnTo>
                  <a:lnTo>
                    <a:pt x="220" y="2680"/>
                  </a:lnTo>
                  <a:lnTo>
                    <a:pt x="220" y="2680"/>
                  </a:lnTo>
                  <a:lnTo>
                    <a:pt x="218" y="2684"/>
                  </a:lnTo>
                  <a:lnTo>
                    <a:pt x="218" y="2684"/>
                  </a:lnTo>
                  <a:lnTo>
                    <a:pt x="218" y="2688"/>
                  </a:lnTo>
                  <a:lnTo>
                    <a:pt x="218" y="2688"/>
                  </a:lnTo>
                  <a:lnTo>
                    <a:pt x="218" y="2690"/>
                  </a:lnTo>
                  <a:lnTo>
                    <a:pt x="218" y="2690"/>
                  </a:lnTo>
                  <a:lnTo>
                    <a:pt x="218" y="2694"/>
                  </a:lnTo>
                  <a:lnTo>
                    <a:pt x="218" y="2694"/>
                  </a:lnTo>
                  <a:lnTo>
                    <a:pt x="218" y="2696"/>
                  </a:lnTo>
                  <a:lnTo>
                    <a:pt x="218" y="2696"/>
                  </a:lnTo>
                  <a:lnTo>
                    <a:pt x="216" y="2698"/>
                  </a:lnTo>
                  <a:lnTo>
                    <a:pt x="216" y="2698"/>
                  </a:lnTo>
                  <a:lnTo>
                    <a:pt x="214" y="2702"/>
                  </a:lnTo>
                  <a:lnTo>
                    <a:pt x="214" y="2702"/>
                  </a:lnTo>
                  <a:lnTo>
                    <a:pt x="216" y="2708"/>
                  </a:lnTo>
                  <a:lnTo>
                    <a:pt x="216" y="2708"/>
                  </a:lnTo>
                  <a:lnTo>
                    <a:pt x="216" y="2708"/>
                  </a:lnTo>
                  <a:lnTo>
                    <a:pt x="216" y="2708"/>
                  </a:lnTo>
                  <a:lnTo>
                    <a:pt x="218" y="2714"/>
                  </a:lnTo>
                  <a:lnTo>
                    <a:pt x="218" y="2714"/>
                  </a:lnTo>
                  <a:lnTo>
                    <a:pt x="216" y="2720"/>
                  </a:lnTo>
                  <a:lnTo>
                    <a:pt x="216" y="2720"/>
                  </a:lnTo>
                  <a:lnTo>
                    <a:pt x="216" y="2720"/>
                  </a:lnTo>
                  <a:lnTo>
                    <a:pt x="216" y="2720"/>
                  </a:lnTo>
                  <a:lnTo>
                    <a:pt x="212" y="2724"/>
                  </a:lnTo>
                  <a:lnTo>
                    <a:pt x="212" y="2724"/>
                  </a:lnTo>
                  <a:lnTo>
                    <a:pt x="212" y="2728"/>
                  </a:lnTo>
                  <a:lnTo>
                    <a:pt x="212" y="2728"/>
                  </a:lnTo>
                  <a:lnTo>
                    <a:pt x="212" y="2730"/>
                  </a:lnTo>
                  <a:lnTo>
                    <a:pt x="212" y="2730"/>
                  </a:lnTo>
                  <a:lnTo>
                    <a:pt x="210" y="2736"/>
                  </a:lnTo>
                  <a:lnTo>
                    <a:pt x="210" y="2736"/>
                  </a:lnTo>
                  <a:lnTo>
                    <a:pt x="210" y="2736"/>
                  </a:lnTo>
                  <a:lnTo>
                    <a:pt x="212" y="2742"/>
                  </a:lnTo>
                  <a:lnTo>
                    <a:pt x="212" y="2744"/>
                  </a:lnTo>
                  <a:lnTo>
                    <a:pt x="212" y="2744"/>
                  </a:lnTo>
                  <a:lnTo>
                    <a:pt x="212" y="2748"/>
                  </a:lnTo>
                  <a:lnTo>
                    <a:pt x="212" y="2748"/>
                  </a:lnTo>
                  <a:lnTo>
                    <a:pt x="210" y="2752"/>
                  </a:lnTo>
                  <a:lnTo>
                    <a:pt x="210" y="2752"/>
                  </a:lnTo>
                  <a:lnTo>
                    <a:pt x="210" y="2754"/>
                  </a:lnTo>
                  <a:lnTo>
                    <a:pt x="210" y="2754"/>
                  </a:lnTo>
                  <a:lnTo>
                    <a:pt x="208" y="2756"/>
                  </a:lnTo>
                  <a:lnTo>
                    <a:pt x="208" y="2756"/>
                  </a:lnTo>
                  <a:lnTo>
                    <a:pt x="206" y="2762"/>
                  </a:lnTo>
                  <a:lnTo>
                    <a:pt x="206" y="2762"/>
                  </a:lnTo>
                  <a:lnTo>
                    <a:pt x="206" y="2766"/>
                  </a:lnTo>
                  <a:lnTo>
                    <a:pt x="206" y="2766"/>
                  </a:lnTo>
                  <a:lnTo>
                    <a:pt x="206" y="2768"/>
                  </a:lnTo>
                  <a:lnTo>
                    <a:pt x="206" y="2768"/>
                  </a:lnTo>
                  <a:lnTo>
                    <a:pt x="206" y="2774"/>
                  </a:lnTo>
                  <a:lnTo>
                    <a:pt x="206" y="2774"/>
                  </a:lnTo>
                  <a:lnTo>
                    <a:pt x="206" y="2778"/>
                  </a:lnTo>
                  <a:lnTo>
                    <a:pt x="206" y="2778"/>
                  </a:lnTo>
                  <a:lnTo>
                    <a:pt x="206" y="2782"/>
                  </a:lnTo>
                  <a:lnTo>
                    <a:pt x="206" y="2782"/>
                  </a:lnTo>
                  <a:lnTo>
                    <a:pt x="206" y="2784"/>
                  </a:lnTo>
                  <a:lnTo>
                    <a:pt x="206" y="2784"/>
                  </a:lnTo>
                  <a:lnTo>
                    <a:pt x="206" y="2786"/>
                  </a:lnTo>
                  <a:lnTo>
                    <a:pt x="206" y="2786"/>
                  </a:lnTo>
                  <a:lnTo>
                    <a:pt x="204" y="2790"/>
                  </a:lnTo>
                  <a:lnTo>
                    <a:pt x="204" y="2790"/>
                  </a:lnTo>
                  <a:lnTo>
                    <a:pt x="204" y="2792"/>
                  </a:lnTo>
                  <a:lnTo>
                    <a:pt x="204" y="2792"/>
                  </a:lnTo>
                  <a:lnTo>
                    <a:pt x="202" y="2794"/>
                  </a:lnTo>
                  <a:lnTo>
                    <a:pt x="202" y="2794"/>
                  </a:lnTo>
                  <a:lnTo>
                    <a:pt x="202" y="2798"/>
                  </a:lnTo>
                  <a:lnTo>
                    <a:pt x="202" y="2798"/>
                  </a:lnTo>
                  <a:lnTo>
                    <a:pt x="202" y="2800"/>
                  </a:lnTo>
                  <a:lnTo>
                    <a:pt x="202" y="2806"/>
                  </a:lnTo>
                  <a:lnTo>
                    <a:pt x="202" y="2806"/>
                  </a:lnTo>
                  <a:lnTo>
                    <a:pt x="200" y="2810"/>
                  </a:lnTo>
                  <a:lnTo>
                    <a:pt x="200" y="2810"/>
                  </a:lnTo>
                  <a:lnTo>
                    <a:pt x="198" y="2814"/>
                  </a:lnTo>
                  <a:lnTo>
                    <a:pt x="196" y="2820"/>
                  </a:lnTo>
                  <a:lnTo>
                    <a:pt x="196" y="2820"/>
                  </a:lnTo>
                  <a:lnTo>
                    <a:pt x="194" y="2822"/>
                  </a:lnTo>
                  <a:lnTo>
                    <a:pt x="192" y="2824"/>
                  </a:lnTo>
                  <a:lnTo>
                    <a:pt x="192" y="2824"/>
                  </a:lnTo>
                  <a:lnTo>
                    <a:pt x="192" y="2824"/>
                  </a:lnTo>
                  <a:lnTo>
                    <a:pt x="192" y="2828"/>
                  </a:lnTo>
                  <a:lnTo>
                    <a:pt x="192" y="2828"/>
                  </a:lnTo>
                  <a:lnTo>
                    <a:pt x="192" y="2830"/>
                  </a:lnTo>
                  <a:lnTo>
                    <a:pt x="192" y="2830"/>
                  </a:lnTo>
                  <a:lnTo>
                    <a:pt x="192" y="2832"/>
                  </a:lnTo>
                  <a:lnTo>
                    <a:pt x="192" y="2832"/>
                  </a:lnTo>
                  <a:lnTo>
                    <a:pt x="192" y="2836"/>
                  </a:lnTo>
                  <a:lnTo>
                    <a:pt x="192" y="2836"/>
                  </a:lnTo>
                  <a:lnTo>
                    <a:pt x="190" y="2838"/>
                  </a:lnTo>
                  <a:lnTo>
                    <a:pt x="190" y="2838"/>
                  </a:lnTo>
                  <a:lnTo>
                    <a:pt x="190" y="2840"/>
                  </a:lnTo>
                  <a:lnTo>
                    <a:pt x="190" y="2840"/>
                  </a:lnTo>
                  <a:lnTo>
                    <a:pt x="190" y="2844"/>
                  </a:lnTo>
                  <a:lnTo>
                    <a:pt x="190" y="2844"/>
                  </a:lnTo>
                  <a:lnTo>
                    <a:pt x="188" y="2846"/>
                  </a:lnTo>
                  <a:lnTo>
                    <a:pt x="188" y="2846"/>
                  </a:lnTo>
                  <a:lnTo>
                    <a:pt x="186" y="2852"/>
                  </a:lnTo>
                  <a:lnTo>
                    <a:pt x="186" y="2852"/>
                  </a:lnTo>
                  <a:lnTo>
                    <a:pt x="186" y="2856"/>
                  </a:lnTo>
                  <a:lnTo>
                    <a:pt x="186" y="2856"/>
                  </a:lnTo>
                  <a:lnTo>
                    <a:pt x="186" y="2858"/>
                  </a:lnTo>
                  <a:lnTo>
                    <a:pt x="186" y="2858"/>
                  </a:lnTo>
                  <a:lnTo>
                    <a:pt x="186" y="2860"/>
                  </a:lnTo>
                  <a:lnTo>
                    <a:pt x="186" y="2860"/>
                  </a:lnTo>
                  <a:lnTo>
                    <a:pt x="184" y="2864"/>
                  </a:lnTo>
                  <a:lnTo>
                    <a:pt x="184" y="2864"/>
                  </a:lnTo>
                  <a:lnTo>
                    <a:pt x="186" y="2868"/>
                  </a:lnTo>
                  <a:lnTo>
                    <a:pt x="186" y="2870"/>
                  </a:lnTo>
                  <a:lnTo>
                    <a:pt x="186" y="2870"/>
                  </a:lnTo>
                  <a:lnTo>
                    <a:pt x="186" y="2872"/>
                  </a:lnTo>
                  <a:lnTo>
                    <a:pt x="186" y="2872"/>
                  </a:lnTo>
                  <a:lnTo>
                    <a:pt x="186" y="2876"/>
                  </a:lnTo>
                  <a:lnTo>
                    <a:pt x="186" y="2876"/>
                  </a:lnTo>
                  <a:lnTo>
                    <a:pt x="186" y="2882"/>
                  </a:lnTo>
                  <a:lnTo>
                    <a:pt x="186" y="2882"/>
                  </a:lnTo>
                  <a:lnTo>
                    <a:pt x="186" y="2882"/>
                  </a:lnTo>
                  <a:lnTo>
                    <a:pt x="184" y="2886"/>
                  </a:lnTo>
                  <a:lnTo>
                    <a:pt x="184" y="2886"/>
                  </a:lnTo>
                  <a:lnTo>
                    <a:pt x="184" y="2888"/>
                  </a:lnTo>
                  <a:lnTo>
                    <a:pt x="184" y="2888"/>
                  </a:lnTo>
                  <a:lnTo>
                    <a:pt x="184" y="2892"/>
                  </a:lnTo>
                  <a:lnTo>
                    <a:pt x="184" y="2892"/>
                  </a:lnTo>
                  <a:lnTo>
                    <a:pt x="182" y="2894"/>
                  </a:lnTo>
                  <a:lnTo>
                    <a:pt x="182" y="2894"/>
                  </a:lnTo>
                  <a:lnTo>
                    <a:pt x="182" y="2896"/>
                  </a:lnTo>
                  <a:lnTo>
                    <a:pt x="182" y="2896"/>
                  </a:lnTo>
                  <a:lnTo>
                    <a:pt x="182" y="2900"/>
                  </a:lnTo>
                  <a:lnTo>
                    <a:pt x="182" y="2900"/>
                  </a:lnTo>
                  <a:lnTo>
                    <a:pt x="182" y="2902"/>
                  </a:lnTo>
                  <a:lnTo>
                    <a:pt x="182" y="2902"/>
                  </a:lnTo>
                  <a:lnTo>
                    <a:pt x="180" y="2904"/>
                  </a:lnTo>
                  <a:lnTo>
                    <a:pt x="180" y="2904"/>
                  </a:lnTo>
                  <a:lnTo>
                    <a:pt x="178" y="2906"/>
                  </a:lnTo>
                  <a:lnTo>
                    <a:pt x="178" y="2906"/>
                  </a:lnTo>
                  <a:lnTo>
                    <a:pt x="178" y="2910"/>
                  </a:lnTo>
                  <a:lnTo>
                    <a:pt x="178" y="2910"/>
                  </a:lnTo>
                  <a:lnTo>
                    <a:pt x="178" y="2912"/>
                  </a:lnTo>
                  <a:lnTo>
                    <a:pt x="178" y="2912"/>
                  </a:lnTo>
                  <a:lnTo>
                    <a:pt x="176" y="2914"/>
                  </a:lnTo>
                  <a:lnTo>
                    <a:pt x="176" y="2914"/>
                  </a:lnTo>
                  <a:lnTo>
                    <a:pt x="174" y="2916"/>
                  </a:lnTo>
                  <a:lnTo>
                    <a:pt x="174" y="2916"/>
                  </a:lnTo>
                  <a:lnTo>
                    <a:pt x="174" y="2920"/>
                  </a:lnTo>
                  <a:lnTo>
                    <a:pt x="174" y="2920"/>
                  </a:lnTo>
                  <a:lnTo>
                    <a:pt x="172" y="2922"/>
                  </a:lnTo>
                  <a:lnTo>
                    <a:pt x="172" y="2922"/>
                  </a:lnTo>
                  <a:lnTo>
                    <a:pt x="170" y="2928"/>
                  </a:lnTo>
                  <a:lnTo>
                    <a:pt x="170" y="2928"/>
                  </a:lnTo>
                  <a:lnTo>
                    <a:pt x="170" y="2930"/>
                  </a:lnTo>
                  <a:lnTo>
                    <a:pt x="170" y="2930"/>
                  </a:lnTo>
                  <a:lnTo>
                    <a:pt x="170" y="2934"/>
                  </a:lnTo>
                  <a:lnTo>
                    <a:pt x="170" y="2934"/>
                  </a:lnTo>
                  <a:lnTo>
                    <a:pt x="170" y="2938"/>
                  </a:lnTo>
                  <a:lnTo>
                    <a:pt x="170" y="2938"/>
                  </a:lnTo>
                  <a:lnTo>
                    <a:pt x="170" y="2940"/>
                  </a:lnTo>
                  <a:lnTo>
                    <a:pt x="170" y="2940"/>
                  </a:lnTo>
                  <a:lnTo>
                    <a:pt x="170" y="2942"/>
                  </a:lnTo>
                  <a:lnTo>
                    <a:pt x="170" y="2942"/>
                  </a:lnTo>
                  <a:lnTo>
                    <a:pt x="170" y="2948"/>
                  </a:lnTo>
                  <a:lnTo>
                    <a:pt x="170" y="2948"/>
                  </a:lnTo>
                  <a:lnTo>
                    <a:pt x="170" y="2952"/>
                  </a:lnTo>
                  <a:lnTo>
                    <a:pt x="170" y="2952"/>
                  </a:lnTo>
                  <a:lnTo>
                    <a:pt x="168" y="2956"/>
                  </a:lnTo>
                  <a:lnTo>
                    <a:pt x="168" y="2958"/>
                  </a:lnTo>
                  <a:lnTo>
                    <a:pt x="168" y="2958"/>
                  </a:lnTo>
                  <a:lnTo>
                    <a:pt x="166" y="2962"/>
                  </a:lnTo>
                  <a:lnTo>
                    <a:pt x="166" y="2964"/>
                  </a:lnTo>
                  <a:lnTo>
                    <a:pt x="166" y="2964"/>
                  </a:lnTo>
                  <a:lnTo>
                    <a:pt x="166" y="2968"/>
                  </a:lnTo>
                  <a:lnTo>
                    <a:pt x="166" y="2968"/>
                  </a:lnTo>
                  <a:lnTo>
                    <a:pt x="164" y="2970"/>
                  </a:lnTo>
                  <a:lnTo>
                    <a:pt x="164" y="2970"/>
                  </a:lnTo>
                  <a:lnTo>
                    <a:pt x="164" y="2972"/>
                  </a:lnTo>
                  <a:lnTo>
                    <a:pt x="164" y="2972"/>
                  </a:lnTo>
                  <a:lnTo>
                    <a:pt x="162" y="2976"/>
                  </a:lnTo>
                  <a:lnTo>
                    <a:pt x="162" y="2976"/>
                  </a:lnTo>
                  <a:lnTo>
                    <a:pt x="162" y="2980"/>
                  </a:lnTo>
                  <a:lnTo>
                    <a:pt x="162" y="2980"/>
                  </a:lnTo>
                  <a:lnTo>
                    <a:pt x="162" y="2982"/>
                  </a:lnTo>
                  <a:lnTo>
                    <a:pt x="162" y="2982"/>
                  </a:lnTo>
                  <a:lnTo>
                    <a:pt x="162" y="2984"/>
                  </a:lnTo>
                  <a:lnTo>
                    <a:pt x="162" y="2984"/>
                  </a:lnTo>
                  <a:lnTo>
                    <a:pt x="160" y="2988"/>
                  </a:lnTo>
                  <a:lnTo>
                    <a:pt x="160" y="2988"/>
                  </a:lnTo>
                  <a:lnTo>
                    <a:pt x="160" y="2990"/>
                  </a:lnTo>
                  <a:lnTo>
                    <a:pt x="160" y="2990"/>
                  </a:lnTo>
                  <a:lnTo>
                    <a:pt x="160" y="2994"/>
                  </a:lnTo>
                  <a:lnTo>
                    <a:pt x="160" y="2994"/>
                  </a:lnTo>
                  <a:lnTo>
                    <a:pt x="158" y="2996"/>
                  </a:lnTo>
                  <a:lnTo>
                    <a:pt x="158" y="2996"/>
                  </a:lnTo>
                  <a:lnTo>
                    <a:pt x="158" y="3000"/>
                  </a:lnTo>
                  <a:lnTo>
                    <a:pt x="158" y="3000"/>
                  </a:lnTo>
                  <a:lnTo>
                    <a:pt x="158" y="3002"/>
                  </a:lnTo>
                  <a:lnTo>
                    <a:pt x="158" y="3002"/>
                  </a:lnTo>
                  <a:lnTo>
                    <a:pt x="158" y="3006"/>
                  </a:lnTo>
                  <a:lnTo>
                    <a:pt x="158" y="3006"/>
                  </a:lnTo>
                  <a:lnTo>
                    <a:pt x="158" y="3012"/>
                  </a:lnTo>
                  <a:lnTo>
                    <a:pt x="158" y="3012"/>
                  </a:lnTo>
                  <a:lnTo>
                    <a:pt x="156" y="3012"/>
                  </a:lnTo>
                  <a:lnTo>
                    <a:pt x="156" y="3012"/>
                  </a:lnTo>
                  <a:lnTo>
                    <a:pt x="156" y="3014"/>
                  </a:lnTo>
                  <a:lnTo>
                    <a:pt x="156" y="3014"/>
                  </a:lnTo>
                  <a:lnTo>
                    <a:pt x="154" y="3018"/>
                  </a:lnTo>
                  <a:lnTo>
                    <a:pt x="154" y="3018"/>
                  </a:lnTo>
                  <a:lnTo>
                    <a:pt x="154" y="3020"/>
                  </a:lnTo>
                  <a:lnTo>
                    <a:pt x="154" y="3020"/>
                  </a:lnTo>
                  <a:lnTo>
                    <a:pt x="154" y="3024"/>
                  </a:lnTo>
                  <a:lnTo>
                    <a:pt x="152" y="3026"/>
                  </a:lnTo>
                  <a:lnTo>
                    <a:pt x="152" y="3026"/>
                  </a:lnTo>
                  <a:lnTo>
                    <a:pt x="152" y="3030"/>
                  </a:lnTo>
                  <a:lnTo>
                    <a:pt x="152" y="3032"/>
                  </a:lnTo>
                  <a:lnTo>
                    <a:pt x="152" y="3032"/>
                  </a:lnTo>
                  <a:lnTo>
                    <a:pt x="154" y="3038"/>
                  </a:lnTo>
                  <a:lnTo>
                    <a:pt x="154" y="3038"/>
                  </a:lnTo>
                  <a:lnTo>
                    <a:pt x="154" y="3042"/>
                  </a:lnTo>
                  <a:lnTo>
                    <a:pt x="154" y="3042"/>
                  </a:lnTo>
                  <a:lnTo>
                    <a:pt x="152" y="3044"/>
                  </a:lnTo>
                  <a:lnTo>
                    <a:pt x="152" y="3044"/>
                  </a:lnTo>
                  <a:lnTo>
                    <a:pt x="152" y="3046"/>
                  </a:lnTo>
                  <a:lnTo>
                    <a:pt x="152" y="3046"/>
                  </a:lnTo>
                  <a:lnTo>
                    <a:pt x="150" y="3050"/>
                  </a:lnTo>
                  <a:lnTo>
                    <a:pt x="150" y="3050"/>
                  </a:lnTo>
                  <a:lnTo>
                    <a:pt x="150" y="3052"/>
                  </a:lnTo>
                  <a:lnTo>
                    <a:pt x="150" y="3052"/>
                  </a:lnTo>
                  <a:lnTo>
                    <a:pt x="150" y="3054"/>
                  </a:lnTo>
                  <a:lnTo>
                    <a:pt x="150" y="3054"/>
                  </a:lnTo>
                  <a:lnTo>
                    <a:pt x="148" y="3058"/>
                  </a:lnTo>
                  <a:lnTo>
                    <a:pt x="148" y="3058"/>
                  </a:lnTo>
                  <a:lnTo>
                    <a:pt x="146" y="3060"/>
                  </a:lnTo>
                  <a:lnTo>
                    <a:pt x="146" y="3060"/>
                  </a:lnTo>
                  <a:lnTo>
                    <a:pt x="144" y="3064"/>
                  </a:lnTo>
                  <a:lnTo>
                    <a:pt x="144" y="3064"/>
                  </a:lnTo>
                  <a:lnTo>
                    <a:pt x="144" y="3068"/>
                  </a:lnTo>
                  <a:lnTo>
                    <a:pt x="144" y="3068"/>
                  </a:lnTo>
                  <a:lnTo>
                    <a:pt x="144" y="3070"/>
                  </a:lnTo>
                  <a:lnTo>
                    <a:pt x="144" y="3070"/>
                  </a:lnTo>
                  <a:lnTo>
                    <a:pt x="144" y="3072"/>
                  </a:lnTo>
                  <a:lnTo>
                    <a:pt x="146" y="3076"/>
                  </a:lnTo>
                  <a:lnTo>
                    <a:pt x="146" y="3076"/>
                  </a:lnTo>
                  <a:lnTo>
                    <a:pt x="146" y="3076"/>
                  </a:lnTo>
                  <a:lnTo>
                    <a:pt x="146" y="3076"/>
                  </a:lnTo>
                  <a:lnTo>
                    <a:pt x="146" y="3076"/>
                  </a:lnTo>
                  <a:lnTo>
                    <a:pt x="146" y="3076"/>
                  </a:lnTo>
                  <a:lnTo>
                    <a:pt x="144" y="3080"/>
                  </a:lnTo>
                  <a:lnTo>
                    <a:pt x="144" y="3080"/>
                  </a:lnTo>
                  <a:lnTo>
                    <a:pt x="144" y="3082"/>
                  </a:lnTo>
                  <a:lnTo>
                    <a:pt x="144" y="3082"/>
                  </a:lnTo>
                  <a:lnTo>
                    <a:pt x="142" y="3086"/>
                  </a:lnTo>
                  <a:lnTo>
                    <a:pt x="142" y="3086"/>
                  </a:lnTo>
                  <a:lnTo>
                    <a:pt x="142" y="3088"/>
                  </a:lnTo>
                  <a:lnTo>
                    <a:pt x="142" y="3088"/>
                  </a:lnTo>
                  <a:lnTo>
                    <a:pt x="142" y="3090"/>
                  </a:lnTo>
                  <a:lnTo>
                    <a:pt x="142" y="3090"/>
                  </a:lnTo>
                  <a:lnTo>
                    <a:pt x="142" y="3094"/>
                  </a:lnTo>
                  <a:lnTo>
                    <a:pt x="142" y="3094"/>
                  </a:lnTo>
                  <a:lnTo>
                    <a:pt x="142" y="3096"/>
                  </a:lnTo>
                  <a:lnTo>
                    <a:pt x="142" y="3096"/>
                  </a:lnTo>
                  <a:lnTo>
                    <a:pt x="140" y="3102"/>
                  </a:lnTo>
                  <a:lnTo>
                    <a:pt x="140" y="3104"/>
                  </a:lnTo>
                  <a:lnTo>
                    <a:pt x="140" y="3104"/>
                  </a:lnTo>
                  <a:lnTo>
                    <a:pt x="138" y="3106"/>
                  </a:lnTo>
                  <a:lnTo>
                    <a:pt x="138" y="3106"/>
                  </a:lnTo>
                  <a:lnTo>
                    <a:pt x="136" y="3112"/>
                  </a:lnTo>
                  <a:lnTo>
                    <a:pt x="136" y="3112"/>
                  </a:lnTo>
                  <a:lnTo>
                    <a:pt x="136" y="3118"/>
                  </a:lnTo>
                  <a:lnTo>
                    <a:pt x="136" y="3124"/>
                  </a:lnTo>
                  <a:lnTo>
                    <a:pt x="136" y="3124"/>
                  </a:lnTo>
                  <a:lnTo>
                    <a:pt x="136" y="3128"/>
                  </a:lnTo>
                  <a:lnTo>
                    <a:pt x="136" y="3128"/>
                  </a:lnTo>
                  <a:lnTo>
                    <a:pt x="134" y="3130"/>
                  </a:lnTo>
                  <a:lnTo>
                    <a:pt x="134" y="3130"/>
                  </a:lnTo>
                  <a:lnTo>
                    <a:pt x="134" y="3134"/>
                  </a:lnTo>
                  <a:lnTo>
                    <a:pt x="134" y="3134"/>
                  </a:lnTo>
                  <a:lnTo>
                    <a:pt x="132" y="3138"/>
                  </a:lnTo>
                  <a:lnTo>
                    <a:pt x="132" y="3138"/>
                  </a:lnTo>
                  <a:lnTo>
                    <a:pt x="130" y="3140"/>
                  </a:lnTo>
                  <a:lnTo>
                    <a:pt x="130" y="3140"/>
                  </a:lnTo>
                  <a:lnTo>
                    <a:pt x="128" y="3146"/>
                  </a:lnTo>
                  <a:lnTo>
                    <a:pt x="128" y="3146"/>
                  </a:lnTo>
                  <a:lnTo>
                    <a:pt x="128" y="3148"/>
                  </a:lnTo>
                  <a:lnTo>
                    <a:pt x="128" y="3148"/>
                  </a:lnTo>
                  <a:lnTo>
                    <a:pt x="126" y="3152"/>
                  </a:lnTo>
                  <a:lnTo>
                    <a:pt x="126" y="3152"/>
                  </a:lnTo>
                  <a:lnTo>
                    <a:pt x="126" y="3156"/>
                  </a:lnTo>
                  <a:lnTo>
                    <a:pt x="126" y="3156"/>
                  </a:lnTo>
                  <a:lnTo>
                    <a:pt x="128" y="3158"/>
                  </a:lnTo>
                  <a:lnTo>
                    <a:pt x="128" y="3158"/>
                  </a:lnTo>
                  <a:lnTo>
                    <a:pt x="126" y="3160"/>
                  </a:lnTo>
                  <a:lnTo>
                    <a:pt x="126" y="3160"/>
                  </a:lnTo>
                  <a:lnTo>
                    <a:pt x="126" y="3164"/>
                  </a:lnTo>
                  <a:lnTo>
                    <a:pt x="126" y="3164"/>
                  </a:lnTo>
                  <a:lnTo>
                    <a:pt x="126" y="3168"/>
                  </a:lnTo>
                  <a:lnTo>
                    <a:pt x="126" y="3168"/>
                  </a:lnTo>
                  <a:lnTo>
                    <a:pt x="126" y="3170"/>
                  </a:lnTo>
                  <a:lnTo>
                    <a:pt x="128" y="3172"/>
                  </a:lnTo>
                  <a:lnTo>
                    <a:pt x="128" y="3172"/>
                  </a:lnTo>
                  <a:lnTo>
                    <a:pt x="128" y="3176"/>
                  </a:lnTo>
                  <a:lnTo>
                    <a:pt x="128" y="3176"/>
                  </a:lnTo>
                  <a:lnTo>
                    <a:pt x="126" y="3176"/>
                  </a:lnTo>
                  <a:lnTo>
                    <a:pt x="126" y="3176"/>
                  </a:lnTo>
                  <a:lnTo>
                    <a:pt x="124" y="3178"/>
                  </a:lnTo>
                  <a:lnTo>
                    <a:pt x="124" y="3178"/>
                  </a:lnTo>
                  <a:lnTo>
                    <a:pt x="122" y="3182"/>
                  </a:lnTo>
                  <a:lnTo>
                    <a:pt x="122" y="3182"/>
                  </a:lnTo>
                  <a:lnTo>
                    <a:pt x="122" y="3184"/>
                  </a:lnTo>
                  <a:lnTo>
                    <a:pt x="122" y="3184"/>
                  </a:lnTo>
                  <a:lnTo>
                    <a:pt x="120" y="3184"/>
                  </a:lnTo>
                  <a:lnTo>
                    <a:pt x="120" y="3184"/>
                  </a:lnTo>
                  <a:lnTo>
                    <a:pt x="116" y="3188"/>
                  </a:lnTo>
                  <a:lnTo>
                    <a:pt x="116" y="3188"/>
                  </a:lnTo>
                  <a:lnTo>
                    <a:pt x="116" y="3196"/>
                  </a:lnTo>
                  <a:lnTo>
                    <a:pt x="116" y="3196"/>
                  </a:lnTo>
                  <a:lnTo>
                    <a:pt x="116" y="3200"/>
                  </a:lnTo>
                  <a:lnTo>
                    <a:pt x="116" y="3200"/>
                  </a:lnTo>
                  <a:lnTo>
                    <a:pt x="114" y="3202"/>
                  </a:lnTo>
                  <a:lnTo>
                    <a:pt x="114" y="3202"/>
                  </a:lnTo>
                  <a:lnTo>
                    <a:pt x="114" y="3206"/>
                  </a:lnTo>
                  <a:lnTo>
                    <a:pt x="114" y="3206"/>
                  </a:lnTo>
                  <a:lnTo>
                    <a:pt x="114" y="3208"/>
                  </a:lnTo>
                  <a:lnTo>
                    <a:pt x="114" y="3210"/>
                  </a:lnTo>
                  <a:lnTo>
                    <a:pt x="114" y="3210"/>
                  </a:lnTo>
                  <a:lnTo>
                    <a:pt x="114" y="3214"/>
                  </a:lnTo>
                  <a:lnTo>
                    <a:pt x="114" y="3214"/>
                  </a:lnTo>
                  <a:lnTo>
                    <a:pt x="116" y="3220"/>
                  </a:lnTo>
                  <a:lnTo>
                    <a:pt x="116" y="3220"/>
                  </a:lnTo>
                  <a:lnTo>
                    <a:pt x="116" y="3222"/>
                  </a:lnTo>
                  <a:lnTo>
                    <a:pt x="116" y="3222"/>
                  </a:lnTo>
                  <a:lnTo>
                    <a:pt x="116" y="3228"/>
                  </a:lnTo>
                  <a:lnTo>
                    <a:pt x="116" y="3228"/>
                  </a:lnTo>
                  <a:lnTo>
                    <a:pt x="114" y="3228"/>
                  </a:lnTo>
                  <a:lnTo>
                    <a:pt x="114" y="3228"/>
                  </a:lnTo>
                  <a:lnTo>
                    <a:pt x="114" y="3232"/>
                  </a:lnTo>
                  <a:lnTo>
                    <a:pt x="114" y="3232"/>
                  </a:lnTo>
                  <a:lnTo>
                    <a:pt x="114" y="3236"/>
                  </a:lnTo>
                  <a:lnTo>
                    <a:pt x="114" y="3236"/>
                  </a:lnTo>
                  <a:lnTo>
                    <a:pt x="114" y="3238"/>
                  </a:lnTo>
                  <a:lnTo>
                    <a:pt x="114" y="3238"/>
                  </a:lnTo>
                  <a:lnTo>
                    <a:pt x="112" y="3242"/>
                  </a:lnTo>
                  <a:lnTo>
                    <a:pt x="112" y="3242"/>
                  </a:lnTo>
                  <a:lnTo>
                    <a:pt x="112" y="3244"/>
                  </a:lnTo>
                  <a:lnTo>
                    <a:pt x="112" y="3244"/>
                  </a:lnTo>
                  <a:lnTo>
                    <a:pt x="110" y="3246"/>
                  </a:lnTo>
                  <a:lnTo>
                    <a:pt x="110" y="3246"/>
                  </a:lnTo>
                  <a:lnTo>
                    <a:pt x="108" y="3246"/>
                  </a:lnTo>
                  <a:lnTo>
                    <a:pt x="108" y="3246"/>
                  </a:lnTo>
                  <a:lnTo>
                    <a:pt x="106" y="3250"/>
                  </a:lnTo>
                  <a:lnTo>
                    <a:pt x="106" y="3252"/>
                  </a:lnTo>
                  <a:lnTo>
                    <a:pt x="106" y="3252"/>
                  </a:lnTo>
                  <a:lnTo>
                    <a:pt x="106" y="3254"/>
                  </a:lnTo>
                  <a:lnTo>
                    <a:pt x="106" y="3254"/>
                  </a:lnTo>
                  <a:lnTo>
                    <a:pt x="106" y="3256"/>
                  </a:lnTo>
                  <a:lnTo>
                    <a:pt x="106" y="3256"/>
                  </a:lnTo>
                  <a:lnTo>
                    <a:pt x="104" y="3260"/>
                  </a:lnTo>
                  <a:lnTo>
                    <a:pt x="104" y="3260"/>
                  </a:lnTo>
                  <a:lnTo>
                    <a:pt x="104" y="3262"/>
                  </a:lnTo>
                  <a:lnTo>
                    <a:pt x="104" y="3262"/>
                  </a:lnTo>
                  <a:lnTo>
                    <a:pt x="102" y="3264"/>
                  </a:lnTo>
                  <a:lnTo>
                    <a:pt x="102" y="3264"/>
                  </a:lnTo>
                  <a:lnTo>
                    <a:pt x="102" y="3268"/>
                  </a:lnTo>
                  <a:lnTo>
                    <a:pt x="102" y="3268"/>
                  </a:lnTo>
                  <a:lnTo>
                    <a:pt x="102" y="3270"/>
                  </a:lnTo>
                  <a:lnTo>
                    <a:pt x="102" y="3270"/>
                  </a:lnTo>
                  <a:lnTo>
                    <a:pt x="102" y="3274"/>
                  </a:lnTo>
                  <a:lnTo>
                    <a:pt x="102" y="3274"/>
                  </a:lnTo>
                  <a:lnTo>
                    <a:pt x="102" y="3276"/>
                  </a:lnTo>
                  <a:lnTo>
                    <a:pt x="102" y="3276"/>
                  </a:lnTo>
                  <a:lnTo>
                    <a:pt x="100" y="3278"/>
                  </a:lnTo>
                  <a:lnTo>
                    <a:pt x="100" y="3278"/>
                  </a:lnTo>
                  <a:lnTo>
                    <a:pt x="98" y="3280"/>
                  </a:lnTo>
                  <a:lnTo>
                    <a:pt x="98" y="3280"/>
                  </a:lnTo>
                  <a:lnTo>
                    <a:pt x="98" y="3282"/>
                  </a:lnTo>
                  <a:lnTo>
                    <a:pt x="98" y="3286"/>
                  </a:lnTo>
                  <a:lnTo>
                    <a:pt x="98" y="3286"/>
                  </a:lnTo>
                  <a:lnTo>
                    <a:pt x="98" y="3286"/>
                  </a:lnTo>
                  <a:lnTo>
                    <a:pt x="98" y="3288"/>
                  </a:lnTo>
                  <a:lnTo>
                    <a:pt x="98" y="3288"/>
                  </a:lnTo>
                  <a:lnTo>
                    <a:pt x="98" y="3292"/>
                  </a:lnTo>
                  <a:lnTo>
                    <a:pt x="98" y="3292"/>
                  </a:lnTo>
                  <a:lnTo>
                    <a:pt x="98" y="3296"/>
                  </a:lnTo>
                  <a:lnTo>
                    <a:pt x="98" y="3296"/>
                  </a:lnTo>
                  <a:lnTo>
                    <a:pt x="98" y="3298"/>
                  </a:lnTo>
                  <a:lnTo>
                    <a:pt x="98" y="3298"/>
                  </a:lnTo>
                  <a:lnTo>
                    <a:pt x="98" y="3300"/>
                  </a:lnTo>
                  <a:lnTo>
                    <a:pt x="98" y="3300"/>
                  </a:lnTo>
                  <a:lnTo>
                    <a:pt x="98" y="3302"/>
                  </a:lnTo>
                  <a:lnTo>
                    <a:pt x="98" y="3302"/>
                  </a:lnTo>
                  <a:lnTo>
                    <a:pt x="96" y="3304"/>
                  </a:lnTo>
                  <a:lnTo>
                    <a:pt x="96" y="3304"/>
                  </a:lnTo>
                  <a:lnTo>
                    <a:pt x="96" y="3308"/>
                  </a:lnTo>
                  <a:lnTo>
                    <a:pt x="96" y="3308"/>
                  </a:lnTo>
                  <a:lnTo>
                    <a:pt x="94" y="3312"/>
                  </a:lnTo>
                  <a:lnTo>
                    <a:pt x="94" y="3312"/>
                  </a:lnTo>
                  <a:lnTo>
                    <a:pt x="94" y="3316"/>
                  </a:lnTo>
                  <a:lnTo>
                    <a:pt x="94" y="3318"/>
                  </a:lnTo>
                  <a:lnTo>
                    <a:pt x="94" y="3318"/>
                  </a:lnTo>
                  <a:lnTo>
                    <a:pt x="92" y="3320"/>
                  </a:lnTo>
                  <a:lnTo>
                    <a:pt x="92" y="3320"/>
                  </a:lnTo>
                  <a:lnTo>
                    <a:pt x="90" y="3324"/>
                  </a:lnTo>
                  <a:lnTo>
                    <a:pt x="90" y="3324"/>
                  </a:lnTo>
                  <a:lnTo>
                    <a:pt x="90" y="3328"/>
                  </a:lnTo>
                  <a:lnTo>
                    <a:pt x="90" y="3328"/>
                  </a:lnTo>
                  <a:lnTo>
                    <a:pt x="90" y="3330"/>
                  </a:lnTo>
                  <a:lnTo>
                    <a:pt x="90" y="3330"/>
                  </a:lnTo>
                  <a:lnTo>
                    <a:pt x="90" y="3332"/>
                  </a:lnTo>
                  <a:lnTo>
                    <a:pt x="90" y="3332"/>
                  </a:lnTo>
                  <a:lnTo>
                    <a:pt x="90" y="3336"/>
                  </a:lnTo>
                  <a:lnTo>
                    <a:pt x="90" y="3336"/>
                  </a:lnTo>
                  <a:lnTo>
                    <a:pt x="90" y="3338"/>
                  </a:lnTo>
                  <a:lnTo>
                    <a:pt x="90" y="3338"/>
                  </a:lnTo>
                  <a:lnTo>
                    <a:pt x="88" y="3342"/>
                  </a:lnTo>
                  <a:lnTo>
                    <a:pt x="88" y="3342"/>
                  </a:lnTo>
                  <a:lnTo>
                    <a:pt x="90" y="3344"/>
                  </a:lnTo>
                  <a:lnTo>
                    <a:pt x="90" y="3344"/>
                  </a:lnTo>
                  <a:lnTo>
                    <a:pt x="90" y="3348"/>
                  </a:lnTo>
                  <a:lnTo>
                    <a:pt x="90" y="3348"/>
                  </a:lnTo>
                  <a:lnTo>
                    <a:pt x="90" y="3350"/>
                  </a:lnTo>
                  <a:lnTo>
                    <a:pt x="90" y="3350"/>
                  </a:lnTo>
                  <a:lnTo>
                    <a:pt x="90" y="3352"/>
                  </a:lnTo>
                  <a:lnTo>
                    <a:pt x="90" y="3352"/>
                  </a:lnTo>
                  <a:lnTo>
                    <a:pt x="88" y="3354"/>
                  </a:lnTo>
                  <a:lnTo>
                    <a:pt x="88" y="3354"/>
                  </a:lnTo>
                  <a:lnTo>
                    <a:pt x="88" y="3356"/>
                  </a:lnTo>
                  <a:lnTo>
                    <a:pt x="88" y="3356"/>
                  </a:lnTo>
                  <a:lnTo>
                    <a:pt x="88" y="3358"/>
                  </a:lnTo>
                  <a:lnTo>
                    <a:pt x="88" y="3358"/>
                  </a:lnTo>
                  <a:lnTo>
                    <a:pt x="86" y="3362"/>
                  </a:lnTo>
                  <a:lnTo>
                    <a:pt x="86" y="3362"/>
                  </a:lnTo>
                  <a:lnTo>
                    <a:pt x="84" y="3362"/>
                  </a:lnTo>
                  <a:lnTo>
                    <a:pt x="84" y="3362"/>
                  </a:lnTo>
                  <a:lnTo>
                    <a:pt x="82" y="3364"/>
                  </a:lnTo>
                  <a:lnTo>
                    <a:pt x="82" y="3364"/>
                  </a:lnTo>
                  <a:lnTo>
                    <a:pt x="80" y="3366"/>
                  </a:lnTo>
                  <a:lnTo>
                    <a:pt x="80" y="3370"/>
                  </a:lnTo>
                  <a:lnTo>
                    <a:pt x="80" y="3370"/>
                  </a:lnTo>
                  <a:lnTo>
                    <a:pt x="78" y="3376"/>
                  </a:lnTo>
                  <a:lnTo>
                    <a:pt x="78" y="3376"/>
                  </a:lnTo>
                  <a:lnTo>
                    <a:pt x="78" y="3380"/>
                  </a:lnTo>
                  <a:lnTo>
                    <a:pt x="78" y="3380"/>
                  </a:lnTo>
                  <a:lnTo>
                    <a:pt x="78" y="3382"/>
                  </a:lnTo>
                  <a:lnTo>
                    <a:pt x="78" y="3382"/>
                  </a:lnTo>
                  <a:lnTo>
                    <a:pt x="78" y="3384"/>
                  </a:lnTo>
                  <a:lnTo>
                    <a:pt x="78" y="3384"/>
                  </a:lnTo>
                  <a:lnTo>
                    <a:pt x="78" y="3388"/>
                  </a:lnTo>
                  <a:lnTo>
                    <a:pt x="78" y="3388"/>
                  </a:lnTo>
                  <a:lnTo>
                    <a:pt x="78" y="3390"/>
                  </a:lnTo>
                  <a:lnTo>
                    <a:pt x="78" y="3390"/>
                  </a:lnTo>
                  <a:lnTo>
                    <a:pt x="78" y="3392"/>
                  </a:lnTo>
                  <a:lnTo>
                    <a:pt x="78" y="3392"/>
                  </a:lnTo>
                  <a:lnTo>
                    <a:pt x="76" y="3396"/>
                  </a:lnTo>
                  <a:lnTo>
                    <a:pt x="76" y="3396"/>
                  </a:lnTo>
                  <a:lnTo>
                    <a:pt x="76" y="3398"/>
                  </a:lnTo>
                  <a:lnTo>
                    <a:pt x="76" y="3398"/>
                  </a:lnTo>
                  <a:lnTo>
                    <a:pt x="76" y="3400"/>
                  </a:lnTo>
                  <a:lnTo>
                    <a:pt x="76" y="3400"/>
                  </a:lnTo>
                  <a:lnTo>
                    <a:pt x="74" y="3404"/>
                  </a:lnTo>
                  <a:lnTo>
                    <a:pt x="74" y="3404"/>
                  </a:lnTo>
                  <a:lnTo>
                    <a:pt x="74" y="3408"/>
                  </a:lnTo>
                  <a:lnTo>
                    <a:pt x="74" y="3408"/>
                  </a:lnTo>
                  <a:lnTo>
                    <a:pt x="74" y="3414"/>
                  </a:lnTo>
                  <a:lnTo>
                    <a:pt x="74" y="3414"/>
                  </a:lnTo>
                  <a:lnTo>
                    <a:pt x="74" y="3418"/>
                  </a:lnTo>
                  <a:lnTo>
                    <a:pt x="74" y="3418"/>
                  </a:lnTo>
                  <a:lnTo>
                    <a:pt x="74" y="3420"/>
                  </a:lnTo>
                  <a:lnTo>
                    <a:pt x="74" y="3420"/>
                  </a:lnTo>
                  <a:lnTo>
                    <a:pt x="74" y="3422"/>
                  </a:lnTo>
                  <a:lnTo>
                    <a:pt x="74" y="3422"/>
                  </a:lnTo>
                  <a:lnTo>
                    <a:pt x="72" y="3426"/>
                  </a:lnTo>
                  <a:lnTo>
                    <a:pt x="72" y="3426"/>
                  </a:lnTo>
                  <a:lnTo>
                    <a:pt x="72" y="3428"/>
                  </a:lnTo>
                  <a:lnTo>
                    <a:pt x="72" y="3428"/>
                  </a:lnTo>
                  <a:lnTo>
                    <a:pt x="72" y="3430"/>
                  </a:lnTo>
                  <a:lnTo>
                    <a:pt x="72" y="3430"/>
                  </a:lnTo>
                  <a:lnTo>
                    <a:pt x="72" y="3430"/>
                  </a:lnTo>
                  <a:lnTo>
                    <a:pt x="72" y="3430"/>
                  </a:lnTo>
                  <a:lnTo>
                    <a:pt x="70" y="3436"/>
                  </a:lnTo>
                  <a:lnTo>
                    <a:pt x="70" y="3436"/>
                  </a:lnTo>
                  <a:lnTo>
                    <a:pt x="70" y="3440"/>
                  </a:lnTo>
                  <a:lnTo>
                    <a:pt x="70" y="3440"/>
                  </a:lnTo>
                  <a:lnTo>
                    <a:pt x="68" y="3442"/>
                  </a:lnTo>
                  <a:lnTo>
                    <a:pt x="68" y="3444"/>
                  </a:lnTo>
                  <a:lnTo>
                    <a:pt x="68" y="3444"/>
                  </a:lnTo>
                  <a:lnTo>
                    <a:pt x="68" y="3446"/>
                  </a:lnTo>
                  <a:lnTo>
                    <a:pt x="68" y="3446"/>
                  </a:lnTo>
                  <a:lnTo>
                    <a:pt x="68" y="3450"/>
                  </a:lnTo>
                  <a:lnTo>
                    <a:pt x="68" y="3450"/>
                  </a:lnTo>
                  <a:lnTo>
                    <a:pt x="68" y="3452"/>
                  </a:lnTo>
                  <a:lnTo>
                    <a:pt x="68" y="3452"/>
                  </a:lnTo>
                  <a:lnTo>
                    <a:pt x="68" y="3454"/>
                  </a:lnTo>
                  <a:lnTo>
                    <a:pt x="68" y="3454"/>
                  </a:lnTo>
                  <a:lnTo>
                    <a:pt x="66" y="3458"/>
                  </a:lnTo>
                  <a:lnTo>
                    <a:pt x="66" y="3458"/>
                  </a:lnTo>
                  <a:lnTo>
                    <a:pt x="66" y="3460"/>
                  </a:lnTo>
                  <a:lnTo>
                    <a:pt x="66" y="3460"/>
                  </a:lnTo>
                  <a:lnTo>
                    <a:pt x="66" y="3464"/>
                  </a:lnTo>
                  <a:lnTo>
                    <a:pt x="66" y="3464"/>
                  </a:lnTo>
                  <a:lnTo>
                    <a:pt x="66" y="3468"/>
                  </a:lnTo>
                  <a:lnTo>
                    <a:pt x="66" y="3470"/>
                  </a:lnTo>
                  <a:lnTo>
                    <a:pt x="66" y="3470"/>
                  </a:lnTo>
                  <a:lnTo>
                    <a:pt x="66" y="3474"/>
                  </a:lnTo>
                  <a:lnTo>
                    <a:pt x="66" y="3474"/>
                  </a:lnTo>
                  <a:lnTo>
                    <a:pt x="66" y="3478"/>
                  </a:lnTo>
                  <a:lnTo>
                    <a:pt x="66" y="3478"/>
                  </a:lnTo>
                  <a:lnTo>
                    <a:pt x="66" y="3480"/>
                  </a:lnTo>
                  <a:lnTo>
                    <a:pt x="66" y="3480"/>
                  </a:lnTo>
                  <a:lnTo>
                    <a:pt x="60" y="3488"/>
                  </a:lnTo>
                  <a:lnTo>
                    <a:pt x="60" y="3488"/>
                  </a:lnTo>
                  <a:lnTo>
                    <a:pt x="60" y="3490"/>
                  </a:lnTo>
                  <a:lnTo>
                    <a:pt x="60" y="3490"/>
                  </a:lnTo>
                  <a:lnTo>
                    <a:pt x="58" y="3496"/>
                  </a:lnTo>
                  <a:lnTo>
                    <a:pt x="58" y="3496"/>
                  </a:lnTo>
                  <a:lnTo>
                    <a:pt x="58" y="3498"/>
                  </a:lnTo>
                  <a:lnTo>
                    <a:pt x="58" y="3498"/>
                  </a:lnTo>
                  <a:lnTo>
                    <a:pt x="58" y="3502"/>
                  </a:lnTo>
                  <a:lnTo>
                    <a:pt x="58" y="3502"/>
                  </a:lnTo>
                  <a:lnTo>
                    <a:pt x="58" y="3508"/>
                  </a:lnTo>
                  <a:lnTo>
                    <a:pt x="58" y="3508"/>
                  </a:lnTo>
                  <a:lnTo>
                    <a:pt x="58" y="3510"/>
                  </a:lnTo>
                  <a:lnTo>
                    <a:pt x="58" y="3510"/>
                  </a:lnTo>
                  <a:lnTo>
                    <a:pt x="56" y="3514"/>
                  </a:lnTo>
                  <a:lnTo>
                    <a:pt x="56" y="3514"/>
                  </a:lnTo>
                  <a:lnTo>
                    <a:pt x="56" y="3516"/>
                  </a:lnTo>
                  <a:lnTo>
                    <a:pt x="56" y="3516"/>
                  </a:lnTo>
                  <a:lnTo>
                    <a:pt x="56" y="3520"/>
                  </a:lnTo>
                  <a:lnTo>
                    <a:pt x="56" y="3520"/>
                  </a:lnTo>
                  <a:lnTo>
                    <a:pt x="54" y="3522"/>
                  </a:lnTo>
                  <a:lnTo>
                    <a:pt x="54" y="3522"/>
                  </a:lnTo>
                  <a:lnTo>
                    <a:pt x="54" y="3524"/>
                  </a:lnTo>
                  <a:lnTo>
                    <a:pt x="54" y="3524"/>
                  </a:lnTo>
                  <a:lnTo>
                    <a:pt x="52" y="3532"/>
                  </a:lnTo>
                  <a:lnTo>
                    <a:pt x="52" y="3532"/>
                  </a:lnTo>
                  <a:lnTo>
                    <a:pt x="50" y="3536"/>
                  </a:lnTo>
                  <a:lnTo>
                    <a:pt x="50" y="3536"/>
                  </a:lnTo>
                  <a:lnTo>
                    <a:pt x="50" y="3538"/>
                  </a:lnTo>
                  <a:lnTo>
                    <a:pt x="50" y="3538"/>
                  </a:lnTo>
                  <a:lnTo>
                    <a:pt x="48" y="3540"/>
                  </a:lnTo>
                  <a:lnTo>
                    <a:pt x="48" y="3540"/>
                  </a:lnTo>
                  <a:lnTo>
                    <a:pt x="48" y="3544"/>
                  </a:lnTo>
                  <a:lnTo>
                    <a:pt x="48" y="3544"/>
                  </a:lnTo>
                  <a:lnTo>
                    <a:pt x="48" y="3546"/>
                  </a:lnTo>
                  <a:lnTo>
                    <a:pt x="46" y="3548"/>
                  </a:lnTo>
                  <a:lnTo>
                    <a:pt x="46" y="3548"/>
                  </a:lnTo>
                  <a:lnTo>
                    <a:pt x="44" y="3558"/>
                  </a:lnTo>
                  <a:lnTo>
                    <a:pt x="44" y="3558"/>
                  </a:lnTo>
                  <a:lnTo>
                    <a:pt x="44" y="3562"/>
                  </a:lnTo>
                  <a:lnTo>
                    <a:pt x="44" y="3562"/>
                  </a:lnTo>
                  <a:lnTo>
                    <a:pt x="46" y="3566"/>
                  </a:lnTo>
                  <a:lnTo>
                    <a:pt x="46" y="3566"/>
                  </a:lnTo>
                  <a:lnTo>
                    <a:pt x="44" y="3572"/>
                  </a:lnTo>
                  <a:lnTo>
                    <a:pt x="44" y="3572"/>
                  </a:lnTo>
                  <a:lnTo>
                    <a:pt x="44" y="3574"/>
                  </a:lnTo>
                  <a:lnTo>
                    <a:pt x="44" y="3574"/>
                  </a:lnTo>
                  <a:lnTo>
                    <a:pt x="44" y="3576"/>
                  </a:lnTo>
                  <a:lnTo>
                    <a:pt x="44" y="3576"/>
                  </a:lnTo>
                  <a:lnTo>
                    <a:pt x="42" y="3580"/>
                  </a:lnTo>
                  <a:lnTo>
                    <a:pt x="42" y="3580"/>
                  </a:lnTo>
                  <a:lnTo>
                    <a:pt x="42" y="3580"/>
                  </a:lnTo>
                  <a:lnTo>
                    <a:pt x="40" y="3584"/>
                  </a:lnTo>
                  <a:lnTo>
                    <a:pt x="40" y="3584"/>
                  </a:lnTo>
                  <a:lnTo>
                    <a:pt x="36" y="3588"/>
                  </a:lnTo>
                  <a:lnTo>
                    <a:pt x="34" y="3592"/>
                  </a:lnTo>
                  <a:lnTo>
                    <a:pt x="34" y="3592"/>
                  </a:lnTo>
                  <a:lnTo>
                    <a:pt x="36" y="3596"/>
                  </a:lnTo>
                  <a:lnTo>
                    <a:pt x="36" y="3596"/>
                  </a:lnTo>
                  <a:lnTo>
                    <a:pt x="36" y="3598"/>
                  </a:lnTo>
                  <a:lnTo>
                    <a:pt x="36" y="3598"/>
                  </a:lnTo>
                  <a:lnTo>
                    <a:pt x="36" y="3600"/>
                  </a:lnTo>
                  <a:lnTo>
                    <a:pt x="36" y="3600"/>
                  </a:lnTo>
                  <a:lnTo>
                    <a:pt x="36" y="3604"/>
                  </a:lnTo>
                  <a:lnTo>
                    <a:pt x="36" y="3604"/>
                  </a:lnTo>
                  <a:lnTo>
                    <a:pt x="34" y="3608"/>
                  </a:lnTo>
                  <a:lnTo>
                    <a:pt x="34" y="3608"/>
                  </a:lnTo>
                  <a:lnTo>
                    <a:pt x="34" y="3610"/>
                  </a:lnTo>
                  <a:lnTo>
                    <a:pt x="34" y="3610"/>
                  </a:lnTo>
                  <a:lnTo>
                    <a:pt x="34" y="3614"/>
                  </a:lnTo>
                  <a:lnTo>
                    <a:pt x="34" y="3614"/>
                  </a:lnTo>
                  <a:lnTo>
                    <a:pt x="30" y="3620"/>
                  </a:lnTo>
                  <a:lnTo>
                    <a:pt x="30" y="3620"/>
                  </a:lnTo>
                  <a:lnTo>
                    <a:pt x="30" y="3624"/>
                  </a:lnTo>
                  <a:lnTo>
                    <a:pt x="30" y="3624"/>
                  </a:lnTo>
                  <a:lnTo>
                    <a:pt x="30" y="3626"/>
                  </a:lnTo>
                  <a:lnTo>
                    <a:pt x="30" y="3626"/>
                  </a:lnTo>
                  <a:lnTo>
                    <a:pt x="30" y="3630"/>
                  </a:lnTo>
                  <a:lnTo>
                    <a:pt x="30" y="3630"/>
                  </a:lnTo>
                  <a:lnTo>
                    <a:pt x="30" y="3634"/>
                  </a:lnTo>
                  <a:lnTo>
                    <a:pt x="30" y="3634"/>
                  </a:lnTo>
                  <a:lnTo>
                    <a:pt x="30" y="3636"/>
                  </a:lnTo>
                  <a:lnTo>
                    <a:pt x="30" y="3636"/>
                  </a:lnTo>
                  <a:lnTo>
                    <a:pt x="28" y="3640"/>
                  </a:lnTo>
                  <a:lnTo>
                    <a:pt x="28" y="3640"/>
                  </a:lnTo>
                  <a:lnTo>
                    <a:pt x="28" y="3644"/>
                  </a:lnTo>
                  <a:lnTo>
                    <a:pt x="28" y="3644"/>
                  </a:lnTo>
                  <a:lnTo>
                    <a:pt x="28" y="3646"/>
                  </a:lnTo>
                  <a:lnTo>
                    <a:pt x="28" y="3646"/>
                  </a:lnTo>
                  <a:lnTo>
                    <a:pt x="26" y="3650"/>
                  </a:lnTo>
                  <a:lnTo>
                    <a:pt x="26" y="3650"/>
                  </a:lnTo>
                  <a:lnTo>
                    <a:pt x="26" y="3652"/>
                  </a:lnTo>
                  <a:lnTo>
                    <a:pt x="26" y="3652"/>
                  </a:lnTo>
                  <a:lnTo>
                    <a:pt x="24" y="3656"/>
                  </a:lnTo>
                  <a:lnTo>
                    <a:pt x="24" y="3656"/>
                  </a:lnTo>
                  <a:lnTo>
                    <a:pt x="22" y="3658"/>
                  </a:lnTo>
                  <a:lnTo>
                    <a:pt x="22" y="3658"/>
                  </a:lnTo>
                  <a:lnTo>
                    <a:pt x="20" y="3666"/>
                  </a:lnTo>
                  <a:lnTo>
                    <a:pt x="20" y="3666"/>
                  </a:lnTo>
                  <a:lnTo>
                    <a:pt x="20" y="3668"/>
                  </a:lnTo>
                  <a:lnTo>
                    <a:pt x="20" y="3668"/>
                  </a:lnTo>
                  <a:lnTo>
                    <a:pt x="20" y="3672"/>
                  </a:lnTo>
                  <a:lnTo>
                    <a:pt x="20" y="3672"/>
                  </a:lnTo>
                  <a:lnTo>
                    <a:pt x="20" y="3674"/>
                  </a:lnTo>
                  <a:lnTo>
                    <a:pt x="20" y="3674"/>
                  </a:lnTo>
                  <a:lnTo>
                    <a:pt x="20" y="3676"/>
                  </a:lnTo>
                  <a:lnTo>
                    <a:pt x="20" y="3676"/>
                  </a:lnTo>
                  <a:lnTo>
                    <a:pt x="18" y="3680"/>
                  </a:lnTo>
                  <a:lnTo>
                    <a:pt x="18" y="3686"/>
                  </a:lnTo>
                  <a:lnTo>
                    <a:pt x="18" y="3686"/>
                  </a:lnTo>
                  <a:lnTo>
                    <a:pt x="18" y="3690"/>
                  </a:lnTo>
                  <a:lnTo>
                    <a:pt x="18" y="3690"/>
                  </a:lnTo>
                  <a:lnTo>
                    <a:pt x="20" y="3692"/>
                  </a:lnTo>
                  <a:lnTo>
                    <a:pt x="20" y="3692"/>
                  </a:lnTo>
                  <a:lnTo>
                    <a:pt x="18" y="3694"/>
                  </a:lnTo>
                  <a:lnTo>
                    <a:pt x="18" y="3694"/>
                  </a:lnTo>
                  <a:lnTo>
                    <a:pt x="18" y="3698"/>
                  </a:lnTo>
                  <a:lnTo>
                    <a:pt x="18" y="3698"/>
                  </a:lnTo>
                  <a:lnTo>
                    <a:pt x="18" y="3700"/>
                  </a:lnTo>
                  <a:lnTo>
                    <a:pt x="18" y="3700"/>
                  </a:lnTo>
                  <a:lnTo>
                    <a:pt x="16" y="3704"/>
                  </a:lnTo>
                  <a:lnTo>
                    <a:pt x="16" y="3704"/>
                  </a:lnTo>
                  <a:lnTo>
                    <a:pt x="16" y="3708"/>
                  </a:lnTo>
                  <a:lnTo>
                    <a:pt x="16" y="3710"/>
                  </a:lnTo>
                  <a:lnTo>
                    <a:pt x="16" y="3710"/>
                  </a:lnTo>
                  <a:lnTo>
                    <a:pt x="16" y="3712"/>
                  </a:lnTo>
                  <a:lnTo>
                    <a:pt x="16" y="3712"/>
                  </a:lnTo>
                  <a:lnTo>
                    <a:pt x="16" y="3716"/>
                  </a:lnTo>
                  <a:lnTo>
                    <a:pt x="16" y="3716"/>
                  </a:lnTo>
                  <a:lnTo>
                    <a:pt x="16" y="3720"/>
                  </a:lnTo>
                  <a:lnTo>
                    <a:pt x="16" y="3720"/>
                  </a:lnTo>
                  <a:lnTo>
                    <a:pt x="16" y="3722"/>
                  </a:lnTo>
                  <a:lnTo>
                    <a:pt x="16" y="3722"/>
                  </a:lnTo>
                  <a:lnTo>
                    <a:pt x="14" y="3726"/>
                  </a:lnTo>
                  <a:lnTo>
                    <a:pt x="14" y="3726"/>
                  </a:lnTo>
                  <a:lnTo>
                    <a:pt x="12" y="3728"/>
                  </a:lnTo>
                  <a:lnTo>
                    <a:pt x="12" y="3728"/>
                  </a:lnTo>
                  <a:lnTo>
                    <a:pt x="10" y="3730"/>
                  </a:lnTo>
                  <a:lnTo>
                    <a:pt x="10" y="3730"/>
                  </a:lnTo>
                  <a:lnTo>
                    <a:pt x="10" y="3734"/>
                  </a:lnTo>
                  <a:lnTo>
                    <a:pt x="10" y="3734"/>
                  </a:lnTo>
                  <a:lnTo>
                    <a:pt x="8" y="3736"/>
                  </a:lnTo>
                  <a:lnTo>
                    <a:pt x="8" y="3736"/>
                  </a:lnTo>
                  <a:lnTo>
                    <a:pt x="8" y="3740"/>
                  </a:lnTo>
                  <a:lnTo>
                    <a:pt x="8" y="3740"/>
                  </a:lnTo>
                  <a:lnTo>
                    <a:pt x="8" y="3742"/>
                  </a:lnTo>
                  <a:lnTo>
                    <a:pt x="8" y="3742"/>
                  </a:lnTo>
                  <a:lnTo>
                    <a:pt x="8" y="3744"/>
                  </a:lnTo>
                  <a:lnTo>
                    <a:pt x="8" y="3744"/>
                  </a:lnTo>
                  <a:lnTo>
                    <a:pt x="6" y="3748"/>
                  </a:lnTo>
                  <a:lnTo>
                    <a:pt x="6" y="3748"/>
                  </a:lnTo>
                  <a:lnTo>
                    <a:pt x="6" y="3750"/>
                  </a:lnTo>
                  <a:lnTo>
                    <a:pt x="6" y="3750"/>
                  </a:lnTo>
                  <a:lnTo>
                    <a:pt x="6" y="3752"/>
                  </a:lnTo>
                  <a:lnTo>
                    <a:pt x="6" y="3752"/>
                  </a:lnTo>
                  <a:lnTo>
                    <a:pt x="6" y="3756"/>
                  </a:lnTo>
                  <a:lnTo>
                    <a:pt x="6" y="3756"/>
                  </a:lnTo>
                  <a:lnTo>
                    <a:pt x="8" y="3758"/>
                  </a:lnTo>
                  <a:lnTo>
                    <a:pt x="8" y="3758"/>
                  </a:lnTo>
                  <a:lnTo>
                    <a:pt x="6" y="3758"/>
                  </a:lnTo>
                  <a:lnTo>
                    <a:pt x="6" y="3758"/>
                  </a:lnTo>
                  <a:lnTo>
                    <a:pt x="4" y="3762"/>
                  </a:lnTo>
                  <a:lnTo>
                    <a:pt x="4" y="3762"/>
                  </a:lnTo>
                  <a:lnTo>
                    <a:pt x="2" y="3766"/>
                  </a:lnTo>
                  <a:lnTo>
                    <a:pt x="2" y="3766"/>
                  </a:lnTo>
                  <a:lnTo>
                    <a:pt x="2" y="3768"/>
                  </a:lnTo>
                  <a:lnTo>
                    <a:pt x="2" y="3768"/>
                  </a:lnTo>
                  <a:lnTo>
                    <a:pt x="2" y="3772"/>
                  </a:lnTo>
                  <a:lnTo>
                    <a:pt x="0" y="3774"/>
                  </a:lnTo>
                  <a:lnTo>
                    <a:pt x="0" y="3774"/>
                  </a:lnTo>
                  <a:lnTo>
                    <a:pt x="0" y="3778"/>
                  </a:lnTo>
                  <a:lnTo>
                    <a:pt x="0" y="3778"/>
                  </a:lnTo>
                  <a:lnTo>
                    <a:pt x="0" y="3780"/>
                  </a:lnTo>
                  <a:lnTo>
                    <a:pt x="0" y="3780"/>
                  </a:lnTo>
                  <a:lnTo>
                    <a:pt x="2" y="3786"/>
                  </a:lnTo>
                  <a:lnTo>
                    <a:pt x="2" y="3786"/>
                  </a:lnTo>
                  <a:lnTo>
                    <a:pt x="2" y="3788"/>
                  </a:lnTo>
                  <a:lnTo>
                    <a:pt x="4" y="3792"/>
                  </a:lnTo>
                  <a:lnTo>
                    <a:pt x="4" y="3792"/>
                  </a:lnTo>
                  <a:lnTo>
                    <a:pt x="10" y="3794"/>
                  </a:lnTo>
                  <a:lnTo>
                    <a:pt x="10" y="3794"/>
                  </a:lnTo>
                  <a:lnTo>
                    <a:pt x="12" y="3794"/>
                  </a:lnTo>
                  <a:lnTo>
                    <a:pt x="12" y="3794"/>
                  </a:lnTo>
                  <a:lnTo>
                    <a:pt x="18" y="3796"/>
                  </a:lnTo>
                  <a:lnTo>
                    <a:pt x="18" y="3796"/>
                  </a:lnTo>
                  <a:lnTo>
                    <a:pt x="20" y="3794"/>
                  </a:lnTo>
                  <a:lnTo>
                    <a:pt x="20" y="3794"/>
                  </a:lnTo>
                  <a:lnTo>
                    <a:pt x="24" y="3794"/>
                  </a:lnTo>
                  <a:lnTo>
                    <a:pt x="24" y="3794"/>
                  </a:lnTo>
                  <a:lnTo>
                    <a:pt x="30" y="3796"/>
                  </a:lnTo>
                  <a:lnTo>
                    <a:pt x="30" y="3796"/>
                  </a:lnTo>
                  <a:lnTo>
                    <a:pt x="32" y="3794"/>
                  </a:lnTo>
                  <a:lnTo>
                    <a:pt x="32" y="3794"/>
                  </a:lnTo>
                  <a:lnTo>
                    <a:pt x="34" y="3794"/>
                  </a:lnTo>
                  <a:lnTo>
                    <a:pt x="38" y="3794"/>
                  </a:lnTo>
                  <a:lnTo>
                    <a:pt x="38" y="3794"/>
                  </a:lnTo>
                  <a:lnTo>
                    <a:pt x="40" y="3794"/>
                  </a:lnTo>
                  <a:lnTo>
                    <a:pt x="40" y="3794"/>
                  </a:lnTo>
                  <a:lnTo>
                    <a:pt x="44" y="3794"/>
                  </a:lnTo>
                  <a:lnTo>
                    <a:pt x="44" y="3794"/>
                  </a:lnTo>
                  <a:lnTo>
                    <a:pt x="46" y="3792"/>
                  </a:lnTo>
                  <a:lnTo>
                    <a:pt x="54" y="3792"/>
                  </a:lnTo>
                  <a:lnTo>
                    <a:pt x="54" y="3792"/>
                  </a:lnTo>
                  <a:lnTo>
                    <a:pt x="56" y="3792"/>
                  </a:lnTo>
                  <a:lnTo>
                    <a:pt x="56" y="3792"/>
                  </a:lnTo>
                  <a:lnTo>
                    <a:pt x="58" y="3792"/>
                  </a:lnTo>
                  <a:lnTo>
                    <a:pt x="58" y="3792"/>
                  </a:lnTo>
                  <a:lnTo>
                    <a:pt x="58" y="3792"/>
                  </a:lnTo>
                  <a:lnTo>
                    <a:pt x="64" y="3792"/>
                  </a:lnTo>
                  <a:lnTo>
                    <a:pt x="64" y="3792"/>
                  </a:lnTo>
                  <a:lnTo>
                    <a:pt x="68" y="3790"/>
                  </a:lnTo>
                  <a:lnTo>
                    <a:pt x="70" y="3790"/>
                  </a:lnTo>
                  <a:lnTo>
                    <a:pt x="70" y="3790"/>
                  </a:lnTo>
                  <a:lnTo>
                    <a:pt x="76" y="3790"/>
                  </a:lnTo>
                  <a:lnTo>
                    <a:pt x="76" y="3790"/>
                  </a:lnTo>
                  <a:lnTo>
                    <a:pt x="78" y="3790"/>
                  </a:lnTo>
                  <a:lnTo>
                    <a:pt x="78" y="3790"/>
                  </a:lnTo>
                  <a:lnTo>
                    <a:pt x="82" y="3790"/>
                  </a:lnTo>
                  <a:lnTo>
                    <a:pt x="82" y="3790"/>
                  </a:lnTo>
                  <a:lnTo>
                    <a:pt x="84" y="3790"/>
                  </a:lnTo>
                  <a:lnTo>
                    <a:pt x="84" y="3790"/>
                  </a:lnTo>
                  <a:lnTo>
                    <a:pt x="84" y="3790"/>
                  </a:lnTo>
                  <a:lnTo>
                    <a:pt x="90" y="3790"/>
                  </a:lnTo>
                  <a:lnTo>
                    <a:pt x="90" y="3790"/>
                  </a:lnTo>
                  <a:lnTo>
                    <a:pt x="92" y="3788"/>
                  </a:lnTo>
                  <a:lnTo>
                    <a:pt x="92" y="3788"/>
                  </a:lnTo>
                  <a:lnTo>
                    <a:pt x="98" y="3790"/>
                  </a:lnTo>
                  <a:lnTo>
                    <a:pt x="100" y="3790"/>
                  </a:lnTo>
                  <a:lnTo>
                    <a:pt x="100" y="3790"/>
                  </a:lnTo>
                  <a:lnTo>
                    <a:pt x="104" y="3790"/>
                  </a:lnTo>
                  <a:lnTo>
                    <a:pt x="104" y="3790"/>
                  </a:lnTo>
                  <a:lnTo>
                    <a:pt x="108" y="3788"/>
                  </a:lnTo>
                  <a:lnTo>
                    <a:pt x="108" y="3788"/>
                  </a:lnTo>
                  <a:lnTo>
                    <a:pt x="112" y="3788"/>
                  </a:lnTo>
                  <a:lnTo>
                    <a:pt x="112" y="3788"/>
                  </a:lnTo>
                  <a:lnTo>
                    <a:pt x="116" y="3788"/>
                  </a:lnTo>
                  <a:lnTo>
                    <a:pt x="116" y="3788"/>
                  </a:lnTo>
                  <a:lnTo>
                    <a:pt x="118" y="3788"/>
                  </a:lnTo>
                  <a:lnTo>
                    <a:pt x="118" y="3788"/>
                  </a:lnTo>
                  <a:lnTo>
                    <a:pt x="120" y="3788"/>
                  </a:lnTo>
                  <a:lnTo>
                    <a:pt x="120" y="3788"/>
                  </a:lnTo>
                  <a:lnTo>
                    <a:pt x="124" y="3786"/>
                  </a:lnTo>
                  <a:lnTo>
                    <a:pt x="124" y="3786"/>
                  </a:lnTo>
                  <a:lnTo>
                    <a:pt x="126" y="3786"/>
                  </a:lnTo>
                  <a:lnTo>
                    <a:pt x="126" y="3786"/>
                  </a:lnTo>
                  <a:lnTo>
                    <a:pt x="130" y="3786"/>
                  </a:lnTo>
                  <a:lnTo>
                    <a:pt x="132" y="3788"/>
                  </a:lnTo>
                  <a:lnTo>
                    <a:pt x="132" y="3788"/>
                  </a:lnTo>
                  <a:lnTo>
                    <a:pt x="132" y="3788"/>
                  </a:lnTo>
                  <a:lnTo>
                    <a:pt x="136" y="3786"/>
                  </a:lnTo>
                  <a:lnTo>
                    <a:pt x="136" y="3786"/>
                  </a:lnTo>
                  <a:lnTo>
                    <a:pt x="138" y="3784"/>
                  </a:lnTo>
                  <a:lnTo>
                    <a:pt x="138" y="3784"/>
                  </a:lnTo>
                  <a:lnTo>
                    <a:pt x="138" y="3784"/>
                  </a:lnTo>
                  <a:lnTo>
                    <a:pt x="138" y="3784"/>
                  </a:lnTo>
                  <a:lnTo>
                    <a:pt x="142" y="3784"/>
                  </a:lnTo>
                  <a:lnTo>
                    <a:pt x="142" y="3784"/>
                  </a:lnTo>
                  <a:lnTo>
                    <a:pt x="144" y="3784"/>
                  </a:lnTo>
                  <a:lnTo>
                    <a:pt x="144" y="3784"/>
                  </a:lnTo>
                  <a:lnTo>
                    <a:pt x="148" y="3786"/>
                  </a:lnTo>
                  <a:lnTo>
                    <a:pt x="148" y="3786"/>
                  </a:lnTo>
                  <a:lnTo>
                    <a:pt x="156" y="3784"/>
                  </a:lnTo>
                  <a:lnTo>
                    <a:pt x="156" y="3784"/>
                  </a:lnTo>
                  <a:lnTo>
                    <a:pt x="158" y="3784"/>
                  </a:lnTo>
                  <a:lnTo>
                    <a:pt x="158" y="3784"/>
                  </a:lnTo>
                  <a:lnTo>
                    <a:pt x="162" y="3784"/>
                  </a:lnTo>
                  <a:lnTo>
                    <a:pt x="162" y="3784"/>
                  </a:lnTo>
                  <a:lnTo>
                    <a:pt x="164" y="3784"/>
                  </a:lnTo>
                  <a:lnTo>
                    <a:pt x="164" y="3784"/>
                  </a:lnTo>
                  <a:lnTo>
                    <a:pt x="166" y="3784"/>
                  </a:lnTo>
                  <a:lnTo>
                    <a:pt x="166" y="3784"/>
                  </a:lnTo>
                  <a:lnTo>
                    <a:pt x="176" y="3786"/>
                  </a:lnTo>
                  <a:lnTo>
                    <a:pt x="176" y="3786"/>
                  </a:lnTo>
                  <a:lnTo>
                    <a:pt x="176" y="3786"/>
                  </a:lnTo>
                  <a:lnTo>
                    <a:pt x="180" y="3784"/>
                  </a:lnTo>
                  <a:lnTo>
                    <a:pt x="180" y="3784"/>
                  </a:lnTo>
                  <a:lnTo>
                    <a:pt x="180" y="3784"/>
                  </a:lnTo>
                  <a:lnTo>
                    <a:pt x="180" y="3784"/>
                  </a:lnTo>
                  <a:lnTo>
                    <a:pt x="186" y="3786"/>
                  </a:lnTo>
                  <a:lnTo>
                    <a:pt x="188" y="3786"/>
                  </a:lnTo>
                  <a:lnTo>
                    <a:pt x="188" y="3786"/>
                  </a:lnTo>
                  <a:lnTo>
                    <a:pt x="190" y="3786"/>
                  </a:lnTo>
                  <a:lnTo>
                    <a:pt x="190" y="3786"/>
                  </a:lnTo>
                  <a:lnTo>
                    <a:pt x="192" y="3784"/>
                  </a:lnTo>
                  <a:lnTo>
                    <a:pt x="192" y="3784"/>
                  </a:lnTo>
                  <a:lnTo>
                    <a:pt x="192" y="3784"/>
                  </a:lnTo>
                  <a:lnTo>
                    <a:pt x="192" y="3784"/>
                  </a:lnTo>
                  <a:lnTo>
                    <a:pt x="198" y="3784"/>
                  </a:lnTo>
                  <a:lnTo>
                    <a:pt x="198" y="3784"/>
                  </a:lnTo>
                  <a:lnTo>
                    <a:pt x="200" y="3784"/>
                  </a:lnTo>
                  <a:lnTo>
                    <a:pt x="200" y="3784"/>
                  </a:lnTo>
                  <a:lnTo>
                    <a:pt x="202" y="3784"/>
                  </a:lnTo>
                  <a:lnTo>
                    <a:pt x="202" y="3784"/>
                  </a:lnTo>
                  <a:lnTo>
                    <a:pt x="206" y="3784"/>
                  </a:lnTo>
                  <a:lnTo>
                    <a:pt x="206" y="3784"/>
                  </a:lnTo>
                  <a:lnTo>
                    <a:pt x="208" y="3784"/>
                  </a:lnTo>
                  <a:lnTo>
                    <a:pt x="208" y="3784"/>
                  </a:lnTo>
                  <a:lnTo>
                    <a:pt x="210" y="3784"/>
                  </a:lnTo>
                  <a:lnTo>
                    <a:pt x="210" y="3784"/>
                  </a:lnTo>
                  <a:lnTo>
                    <a:pt x="212" y="3784"/>
                  </a:lnTo>
                  <a:lnTo>
                    <a:pt x="212" y="3784"/>
                  </a:lnTo>
                  <a:lnTo>
                    <a:pt x="218" y="3784"/>
                  </a:lnTo>
                  <a:lnTo>
                    <a:pt x="218" y="3784"/>
                  </a:lnTo>
                  <a:lnTo>
                    <a:pt x="222" y="3784"/>
                  </a:lnTo>
                  <a:lnTo>
                    <a:pt x="222" y="3784"/>
                  </a:lnTo>
                  <a:lnTo>
                    <a:pt x="224" y="3782"/>
                  </a:lnTo>
                  <a:lnTo>
                    <a:pt x="224" y="3782"/>
                  </a:lnTo>
                  <a:lnTo>
                    <a:pt x="224" y="3782"/>
                  </a:lnTo>
                  <a:lnTo>
                    <a:pt x="226" y="3782"/>
                  </a:lnTo>
                  <a:lnTo>
                    <a:pt x="226" y="3782"/>
                  </a:lnTo>
                  <a:lnTo>
                    <a:pt x="230" y="3782"/>
                  </a:lnTo>
                  <a:lnTo>
                    <a:pt x="230" y="3782"/>
                  </a:lnTo>
                  <a:lnTo>
                    <a:pt x="230" y="3782"/>
                  </a:lnTo>
                  <a:lnTo>
                    <a:pt x="234" y="3782"/>
                  </a:lnTo>
                  <a:lnTo>
                    <a:pt x="234" y="3782"/>
                  </a:lnTo>
                  <a:lnTo>
                    <a:pt x="236" y="3782"/>
                  </a:lnTo>
                  <a:lnTo>
                    <a:pt x="236" y="3782"/>
                  </a:lnTo>
                  <a:lnTo>
                    <a:pt x="240" y="3782"/>
                  </a:lnTo>
                  <a:lnTo>
                    <a:pt x="240" y="3782"/>
                  </a:lnTo>
                  <a:lnTo>
                    <a:pt x="246" y="3780"/>
                  </a:lnTo>
                  <a:lnTo>
                    <a:pt x="246" y="3780"/>
                  </a:lnTo>
                  <a:lnTo>
                    <a:pt x="248" y="3780"/>
                  </a:lnTo>
                  <a:lnTo>
                    <a:pt x="248" y="3780"/>
                  </a:lnTo>
                  <a:lnTo>
                    <a:pt x="250" y="3780"/>
                  </a:lnTo>
                  <a:lnTo>
                    <a:pt x="250" y="3780"/>
                  </a:lnTo>
                  <a:lnTo>
                    <a:pt x="252" y="3780"/>
                  </a:lnTo>
                  <a:lnTo>
                    <a:pt x="252" y="3780"/>
                  </a:lnTo>
                  <a:lnTo>
                    <a:pt x="254" y="3780"/>
                  </a:lnTo>
                  <a:lnTo>
                    <a:pt x="254" y="3780"/>
                  </a:lnTo>
                  <a:lnTo>
                    <a:pt x="258" y="3780"/>
                  </a:lnTo>
                  <a:lnTo>
                    <a:pt x="258" y="3780"/>
                  </a:lnTo>
                  <a:lnTo>
                    <a:pt x="262" y="3780"/>
                  </a:lnTo>
                  <a:lnTo>
                    <a:pt x="262" y="3780"/>
                  </a:lnTo>
                  <a:lnTo>
                    <a:pt x="264" y="3780"/>
                  </a:lnTo>
                  <a:lnTo>
                    <a:pt x="264" y="3780"/>
                  </a:lnTo>
                  <a:lnTo>
                    <a:pt x="266" y="3780"/>
                  </a:lnTo>
                  <a:lnTo>
                    <a:pt x="268" y="3780"/>
                  </a:lnTo>
                  <a:lnTo>
                    <a:pt x="268" y="3780"/>
                  </a:lnTo>
                  <a:lnTo>
                    <a:pt x="270" y="3780"/>
                  </a:lnTo>
                  <a:lnTo>
                    <a:pt x="270" y="3780"/>
                  </a:lnTo>
                  <a:lnTo>
                    <a:pt x="278" y="3780"/>
                  </a:lnTo>
                  <a:lnTo>
                    <a:pt x="278" y="3780"/>
                  </a:lnTo>
                  <a:lnTo>
                    <a:pt x="280" y="3780"/>
                  </a:lnTo>
                  <a:lnTo>
                    <a:pt x="280" y="3780"/>
                  </a:lnTo>
                  <a:lnTo>
                    <a:pt x="282" y="3780"/>
                  </a:lnTo>
                  <a:lnTo>
                    <a:pt x="282" y="3780"/>
                  </a:lnTo>
                  <a:lnTo>
                    <a:pt x="286" y="3780"/>
                  </a:lnTo>
                  <a:lnTo>
                    <a:pt x="286" y="3780"/>
                  </a:lnTo>
                  <a:lnTo>
                    <a:pt x="288" y="3778"/>
                  </a:lnTo>
                  <a:lnTo>
                    <a:pt x="288" y="3778"/>
                  </a:lnTo>
                  <a:lnTo>
                    <a:pt x="288" y="3778"/>
                  </a:lnTo>
                  <a:lnTo>
                    <a:pt x="288" y="3778"/>
                  </a:lnTo>
                  <a:lnTo>
                    <a:pt x="292" y="3778"/>
                  </a:lnTo>
                  <a:lnTo>
                    <a:pt x="292" y="3778"/>
                  </a:lnTo>
                  <a:lnTo>
                    <a:pt x="294" y="3778"/>
                  </a:lnTo>
                  <a:lnTo>
                    <a:pt x="294" y="3778"/>
                  </a:lnTo>
                  <a:lnTo>
                    <a:pt x="296" y="3778"/>
                  </a:lnTo>
                  <a:lnTo>
                    <a:pt x="296" y="3778"/>
                  </a:lnTo>
                  <a:lnTo>
                    <a:pt x="300" y="3780"/>
                  </a:lnTo>
                  <a:lnTo>
                    <a:pt x="300" y="3780"/>
                  </a:lnTo>
                  <a:lnTo>
                    <a:pt x="302" y="3780"/>
                  </a:lnTo>
                  <a:lnTo>
                    <a:pt x="302" y="3780"/>
                  </a:lnTo>
                  <a:lnTo>
                    <a:pt x="310" y="3780"/>
                  </a:lnTo>
                  <a:lnTo>
                    <a:pt x="310" y="3780"/>
                  </a:lnTo>
                  <a:lnTo>
                    <a:pt x="312" y="3780"/>
                  </a:lnTo>
                  <a:lnTo>
                    <a:pt x="320" y="3780"/>
                  </a:lnTo>
                  <a:lnTo>
                    <a:pt x="320" y="3780"/>
                  </a:lnTo>
                  <a:lnTo>
                    <a:pt x="324" y="3780"/>
                  </a:lnTo>
                  <a:lnTo>
                    <a:pt x="324" y="3780"/>
                  </a:lnTo>
                  <a:lnTo>
                    <a:pt x="328" y="3778"/>
                  </a:lnTo>
                  <a:lnTo>
                    <a:pt x="328" y="3778"/>
                  </a:lnTo>
                  <a:lnTo>
                    <a:pt x="330" y="3778"/>
                  </a:lnTo>
                  <a:lnTo>
                    <a:pt x="332" y="3778"/>
                  </a:lnTo>
                  <a:lnTo>
                    <a:pt x="332" y="3778"/>
                  </a:lnTo>
                  <a:lnTo>
                    <a:pt x="336" y="3778"/>
                  </a:lnTo>
                  <a:lnTo>
                    <a:pt x="336" y="3778"/>
                  </a:lnTo>
                  <a:lnTo>
                    <a:pt x="340" y="3778"/>
                  </a:lnTo>
                  <a:lnTo>
                    <a:pt x="340" y="3778"/>
                  </a:lnTo>
                  <a:lnTo>
                    <a:pt x="342" y="3778"/>
                  </a:lnTo>
                  <a:lnTo>
                    <a:pt x="342" y="3778"/>
                  </a:lnTo>
                  <a:lnTo>
                    <a:pt x="342" y="3778"/>
                  </a:lnTo>
                  <a:lnTo>
                    <a:pt x="342" y="3778"/>
                  </a:lnTo>
                  <a:lnTo>
                    <a:pt x="348" y="3778"/>
                  </a:lnTo>
                  <a:lnTo>
                    <a:pt x="348" y="3778"/>
                  </a:lnTo>
                  <a:lnTo>
                    <a:pt x="348" y="3778"/>
                  </a:lnTo>
                  <a:lnTo>
                    <a:pt x="354" y="3778"/>
                  </a:lnTo>
                  <a:lnTo>
                    <a:pt x="354" y="3778"/>
                  </a:lnTo>
                  <a:lnTo>
                    <a:pt x="358" y="3776"/>
                  </a:lnTo>
                  <a:lnTo>
                    <a:pt x="358" y="3776"/>
                  </a:lnTo>
                  <a:lnTo>
                    <a:pt x="360" y="3774"/>
                  </a:lnTo>
                  <a:lnTo>
                    <a:pt x="360" y="3774"/>
                  </a:lnTo>
                  <a:lnTo>
                    <a:pt x="364" y="3774"/>
                  </a:lnTo>
                  <a:lnTo>
                    <a:pt x="364" y="3774"/>
                  </a:lnTo>
                  <a:lnTo>
                    <a:pt x="368" y="3772"/>
                  </a:lnTo>
                  <a:lnTo>
                    <a:pt x="368" y="3772"/>
                  </a:lnTo>
                  <a:lnTo>
                    <a:pt x="372" y="3772"/>
                  </a:lnTo>
                  <a:lnTo>
                    <a:pt x="372" y="3772"/>
                  </a:lnTo>
                  <a:lnTo>
                    <a:pt x="380" y="3768"/>
                  </a:lnTo>
                  <a:lnTo>
                    <a:pt x="380" y="3768"/>
                  </a:lnTo>
                  <a:lnTo>
                    <a:pt x="382" y="3766"/>
                  </a:lnTo>
                  <a:lnTo>
                    <a:pt x="382" y="3766"/>
                  </a:lnTo>
                  <a:lnTo>
                    <a:pt x="382" y="3764"/>
                  </a:lnTo>
                  <a:lnTo>
                    <a:pt x="382" y="3764"/>
                  </a:lnTo>
                  <a:lnTo>
                    <a:pt x="382" y="3762"/>
                  </a:lnTo>
                  <a:lnTo>
                    <a:pt x="382" y="3762"/>
                  </a:lnTo>
                  <a:lnTo>
                    <a:pt x="386" y="3758"/>
                  </a:lnTo>
                  <a:lnTo>
                    <a:pt x="386" y="3758"/>
                  </a:lnTo>
                  <a:lnTo>
                    <a:pt x="386" y="3754"/>
                  </a:lnTo>
                  <a:lnTo>
                    <a:pt x="386" y="3754"/>
                  </a:lnTo>
                  <a:lnTo>
                    <a:pt x="386" y="3752"/>
                  </a:lnTo>
                  <a:lnTo>
                    <a:pt x="386" y="3752"/>
                  </a:lnTo>
                  <a:lnTo>
                    <a:pt x="386" y="3750"/>
                  </a:lnTo>
                  <a:lnTo>
                    <a:pt x="386" y="3750"/>
                  </a:lnTo>
                  <a:lnTo>
                    <a:pt x="388" y="3746"/>
                  </a:lnTo>
                  <a:lnTo>
                    <a:pt x="388" y="3746"/>
                  </a:lnTo>
                  <a:lnTo>
                    <a:pt x="388" y="3742"/>
                  </a:lnTo>
                  <a:lnTo>
                    <a:pt x="388" y="3742"/>
                  </a:lnTo>
                  <a:lnTo>
                    <a:pt x="388" y="3740"/>
                  </a:lnTo>
                  <a:lnTo>
                    <a:pt x="388" y="3740"/>
                  </a:lnTo>
                  <a:lnTo>
                    <a:pt x="388" y="3736"/>
                  </a:lnTo>
                  <a:lnTo>
                    <a:pt x="388" y="3734"/>
                  </a:lnTo>
                  <a:lnTo>
                    <a:pt x="388" y="3734"/>
                  </a:lnTo>
                  <a:lnTo>
                    <a:pt x="388" y="3732"/>
                  </a:lnTo>
                  <a:lnTo>
                    <a:pt x="388" y="3732"/>
                  </a:lnTo>
                  <a:lnTo>
                    <a:pt x="388" y="3728"/>
                  </a:lnTo>
                  <a:lnTo>
                    <a:pt x="388" y="3728"/>
                  </a:lnTo>
                  <a:lnTo>
                    <a:pt x="386" y="3722"/>
                  </a:lnTo>
                  <a:lnTo>
                    <a:pt x="386" y="3720"/>
                  </a:lnTo>
                  <a:lnTo>
                    <a:pt x="386" y="3720"/>
                  </a:lnTo>
                  <a:lnTo>
                    <a:pt x="386" y="3718"/>
                  </a:lnTo>
                  <a:lnTo>
                    <a:pt x="386" y="3718"/>
                  </a:lnTo>
                  <a:lnTo>
                    <a:pt x="386" y="3714"/>
                  </a:lnTo>
                  <a:lnTo>
                    <a:pt x="386" y="3712"/>
                  </a:lnTo>
                  <a:lnTo>
                    <a:pt x="386" y="3712"/>
                  </a:lnTo>
                  <a:lnTo>
                    <a:pt x="386" y="3710"/>
                  </a:lnTo>
                  <a:lnTo>
                    <a:pt x="386" y="3710"/>
                  </a:lnTo>
                  <a:lnTo>
                    <a:pt x="388" y="3706"/>
                  </a:lnTo>
                  <a:lnTo>
                    <a:pt x="388" y="3706"/>
                  </a:lnTo>
                  <a:lnTo>
                    <a:pt x="388" y="3702"/>
                  </a:lnTo>
                  <a:lnTo>
                    <a:pt x="388" y="3702"/>
                  </a:lnTo>
                  <a:lnTo>
                    <a:pt x="388" y="3700"/>
                  </a:lnTo>
                  <a:lnTo>
                    <a:pt x="388" y="3700"/>
                  </a:lnTo>
                  <a:lnTo>
                    <a:pt x="388" y="3694"/>
                  </a:lnTo>
                  <a:lnTo>
                    <a:pt x="388" y="3694"/>
                  </a:lnTo>
                  <a:lnTo>
                    <a:pt x="388" y="3694"/>
                  </a:lnTo>
                  <a:lnTo>
                    <a:pt x="388" y="3694"/>
                  </a:lnTo>
                  <a:lnTo>
                    <a:pt x="390" y="3690"/>
                  </a:lnTo>
                  <a:lnTo>
                    <a:pt x="390" y="3690"/>
                  </a:lnTo>
                  <a:lnTo>
                    <a:pt x="390" y="3686"/>
                  </a:lnTo>
                  <a:lnTo>
                    <a:pt x="390" y="3686"/>
                  </a:lnTo>
                  <a:lnTo>
                    <a:pt x="392" y="3684"/>
                  </a:lnTo>
                  <a:lnTo>
                    <a:pt x="392" y="3684"/>
                  </a:lnTo>
                  <a:lnTo>
                    <a:pt x="392" y="3684"/>
                  </a:lnTo>
                  <a:lnTo>
                    <a:pt x="392" y="3684"/>
                  </a:lnTo>
                  <a:lnTo>
                    <a:pt x="394" y="3680"/>
                  </a:lnTo>
                  <a:lnTo>
                    <a:pt x="394" y="3680"/>
                  </a:lnTo>
                  <a:lnTo>
                    <a:pt x="394" y="3674"/>
                  </a:lnTo>
                  <a:lnTo>
                    <a:pt x="394" y="3674"/>
                  </a:lnTo>
                  <a:lnTo>
                    <a:pt x="394" y="3668"/>
                  </a:lnTo>
                  <a:lnTo>
                    <a:pt x="394" y="3668"/>
                  </a:lnTo>
                  <a:lnTo>
                    <a:pt x="394" y="3666"/>
                  </a:lnTo>
                  <a:lnTo>
                    <a:pt x="394" y="3666"/>
                  </a:lnTo>
                  <a:lnTo>
                    <a:pt x="394" y="3660"/>
                  </a:lnTo>
                  <a:lnTo>
                    <a:pt x="394" y="3660"/>
                  </a:lnTo>
                  <a:lnTo>
                    <a:pt x="394" y="3656"/>
                  </a:lnTo>
                  <a:lnTo>
                    <a:pt x="394" y="3656"/>
                  </a:lnTo>
                  <a:lnTo>
                    <a:pt x="396" y="3656"/>
                  </a:lnTo>
                  <a:lnTo>
                    <a:pt x="396" y="3656"/>
                  </a:lnTo>
                  <a:lnTo>
                    <a:pt x="398" y="3652"/>
                  </a:lnTo>
                  <a:lnTo>
                    <a:pt x="398" y="3652"/>
                  </a:lnTo>
                  <a:lnTo>
                    <a:pt x="400" y="3648"/>
                  </a:lnTo>
                  <a:lnTo>
                    <a:pt x="400" y="3648"/>
                  </a:lnTo>
                  <a:lnTo>
                    <a:pt x="400" y="3646"/>
                  </a:lnTo>
                  <a:lnTo>
                    <a:pt x="400" y="3646"/>
                  </a:lnTo>
                  <a:lnTo>
                    <a:pt x="400" y="3640"/>
                  </a:lnTo>
                  <a:lnTo>
                    <a:pt x="400" y="3640"/>
                  </a:lnTo>
                  <a:lnTo>
                    <a:pt x="400" y="3638"/>
                  </a:lnTo>
                  <a:lnTo>
                    <a:pt x="400" y="3638"/>
                  </a:lnTo>
                  <a:lnTo>
                    <a:pt x="400" y="3638"/>
                  </a:lnTo>
                  <a:lnTo>
                    <a:pt x="400" y="3638"/>
                  </a:lnTo>
                  <a:lnTo>
                    <a:pt x="402" y="3632"/>
                  </a:lnTo>
                  <a:lnTo>
                    <a:pt x="402" y="3632"/>
                  </a:lnTo>
                  <a:lnTo>
                    <a:pt x="402" y="3628"/>
                  </a:lnTo>
                  <a:lnTo>
                    <a:pt x="402" y="3628"/>
                  </a:lnTo>
                  <a:lnTo>
                    <a:pt x="402" y="3626"/>
                  </a:lnTo>
                  <a:lnTo>
                    <a:pt x="402" y="3626"/>
                  </a:lnTo>
                  <a:lnTo>
                    <a:pt x="402" y="3624"/>
                  </a:lnTo>
                  <a:lnTo>
                    <a:pt x="402" y="3624"/>
                  </a:lnTo>
                  <a:lnTo>
                    <a:pt x="404" y="3620"/>
                  </a:lnTo>
                  <a:lnTo>
                    <a:pt x="404" y="3620"/>
                  </a:lnTo>
                  <a:lnTo>
                    <a:pt x="402" y="3618"/>
                  </a:lnTo>
                  <a:lnTo>
                    <a:pt x="402" y="3618"/>
                  </a:lnTo>
                  <a:lnTo>
                    <a:pt x="402" y="3614"/>
                  </a:lnTo>
                  <a:lnTo>
                    <a:pt x="402" y="3614"/>
                  </a:lnTo>
                  <a:lnTo>
                    <a:pt x="402" y="3612"/>
                  </a:lnTo>
                  <a:lnTo>
                    <a:pt x="402" y="3612"/>
                  </a:lnTo>
                  <a:lnTo>
                    <a:pt x="404" y="3608"/>
                  </a:lnTo>
                  <a:lnTo>
                    <a:pt x="404" y="3608"/>
                  </a:lnTo>
                  <a:lnTo>
                    <a:pt x="402" y="3604"/>
                  </a:lnTo>
                  <a:lnTo>
                    <a:pt x="402" y="3602"/>
                  </a:lnTo>
                  <a:lnTo>
                    <a:pt x="402" y="3602"/>
                  </a:lnTo>
                  <a:lnTo>
                    <a:pt x="402" y="3600"/>
                  </a:lnTo>
                  <a:lnTo>
                    <a:pt x="402" y="3600"/>
                  </a:lnTo>
                  <a:lnTo>
                    <a:pt x="402" y="3596"/>
                  </a:lnTo>
                  <a:lnTo>
                    <a:pt x="402" y="3596"/>
                  </a:lnTo>
                  <a:lnTo>
                    <a:pt x="402" y="3594"/>
                  </a:lnTo>
                  <a:lnTo>
                    <a:pt x="402" y="3594"/>
                  </a:lnTo>
                  <a:lnTo>
                    <a:pt x="402" y="3592"/>
                  </a:lnTo>
                  <a:lnTo>
                    <a:pt x="402" y="3590"/>
                  </a:lnTo>
                  <a:lnTo>
                    <a:pt x="402" y="3590"/>
                  </a:lnTo>
                  <a:lnTo>
                    <a:pt x="402" y="3586"/>
                  </a:lnTo>
                  <a:lnTo>
                    <a:pt x="402" y="3586"/>
                  </a:lnTo>
                  <a:lnTo>
                    <a:pt x="404" y="3582"/>
                  </a:lnTo>
                  <a:lnTo>
                    <a:pt x="404" y="3580"/>
                  </a:lnTo>
                  <a:lnTo>
                    <a:pt x="404" y="3580"/>
                  </a:lnTo>
                  <a:lnTo>
                    <a:pt x="406" y="3578"/>
                  </a:lnTo>
                  <a:lnTo>
                    <a:pt x="406" y="3578"/>
                  </a:lnTo>
                  <a:lnTo>
                    <a:pt x="406" y="3574"/>
                  </a:lnTo>
                  <a:lnTo>
                    <a:pt x="406" y="3574"/>
                  </a:lnTo>
                  <a:lnTo>
                    <a:pt x="406" y="3570"/>
                  </a:lnTo>
                  <a:lnTo>
                    <a:pt x="406" y="3570"/>
                  </a:lnTo>
                  <a:lnTo>
                    <a:pt x="406" y="3568"/>
                  </a:lnTo>
                  <a:lnTo>
                    <a:pt x="406" y="3568"/>
                  </a:lnTo>
                  <a:lnTo>
                    <a:pt x="406" y="3566"/>
                  </a:lnTo>
                  <a:lnTo>
                    <a:pt x="406" y="3566"/>
                  </a:lnTo>
                  <a:lnTo>
                    <a:pt x="408" y="3562"/>
                  </a:lnTo>
                  <a:lnTo>
                    <a:pt x="408" y="3562"/>
                  </a:lnTo>
                  <a:lnTo>
                    <a:pt x="408" y="3558"/>
                  </a:lnTo>
                  <a:lnTo>
                    <a:pt x="408" y="3558"/>
                  </a:lnTo>
                  <a:lnTo>
                    <a:pt x="408" y="3554"/>
                  </a:lnTo>
                  <a:lnTo>
                    <a:pt x="408" y="3554"/>
                  </a:lnTo>
                  <a:lnTo>
                    <a:pt x="408" y="3550"/>
                  </a:lnTo>
                  <a:lnTo>
                    <a:pt x="408" y="3550"/>
                  </a:lnTo>
                  <a:lnTo>
                    <a:pt x="408" y="3546"/>
                  </a:lnTo>
                  <a:lnTo>
                    <a:pt x="408" y="3546"/>
                  </a:lnTo>
                  <a:lnTo>
                    <a:pt x="408" y="3544"/>
                  </a:lnTo>
                  <a:lnTo>
                    <a:pt x="408" y="3544"/>
                  </a:lnTo>
                  <a:lnTo>
                    <a:pt x="408" y="3538"/>
                  </a:lnTo>
                  <a:lnTo>
                    <a:pt x="408" y="3538"/>
                  </a:lnTo>
                  <a:lnTo>
                    <a:pt x="410" y="3536"/>
                  </a:lnTo>
                  <a:lnTo>
                    <a:pt x="410" y="3536"/>
                  </a:lnTo>
                  <a:lnTo>
                    <a:pt x="410" y="3532"/>
                  </a:lnTo>
                  <a:lnTo>
                    <a:pt x="410" y="3532"/>
                  </a:lnTo>
                  <a:lnTo>
                    <a:pt x="410" y="3528"/>
                  </a:lnTo>
                  <a:lnTo>
                    <a:pt x="410" y="3528"/>
                  </a:lnTo>
                  <a:lnTo>
                    <a:pt x="408" y="3526"/>
                  </a:lnTo>
                  <a:lnTo>
                    <a:pt x="408" y="3526"/>
                  </a:lnTo>
                  <a:lnTo>
                    <a:pt x="408" y="3526"/>
                  </a:lnTo>
                  <a:lnTo>
                    <a:pt x="410" y="3522"/>
                  </a:lnTo>
                  <a:lnTo>
                    <a:pt x="410" y="3522"/>
                  </a:lnTo>
                  <a:lnTo>
                    <a:pt x="410" y="3520"/>
                  </a:lnTo>
                  <a:lnTo>
                    <a:pt x="410" y="3520"/>
                  </a:lnTo>
                  <a:lnTo>
                    <a:pt x="412" y="3516"/>
                  </a:lnTo>
                  <a:lnTo>
                    <a:pt x="412" y="3516"/>
                  </a:lnTo>
                  <a:lnTo>
                    <a:pt x="414" y="3514"/>
                  </a:lnTo>
                  <a:lnTo>
                    <a:pt x="414" y="3514"/>
                  </a:lnTo>
                  <a:lnTo>
                    <a:pt x="416" y="3508"/>
                  </a:lnTo>
                  <a:lnTo>
                    <a:pt x="416" y="3508"/>
                  </a:lnTo>
                  <a:lnTo>
                    <a:pt x="416" y="3506"/>
                  </a:lnTo>
                  <a:lnTo>
                    <a:pt x="416" y="3506"/>
                  </a:lnTo>
                  <a:lnTo>
                    <a:pt x="418" y="3502"/>
                  </a:lnTo>
                  <a:lnTo>
                    <a:pt x="418" y="3502"/>
                  </a:lnTo>
                  <a:lnTo>
                    <a:pt x="418" y="3500"/>
                  </a:lnTo>
                  <a:lnTo>
                    <a:pt x="418" y="3500"/>
                  </a:lnTo>
                  <a:lnTo>
                    <a:pt x="418" y="3496"/>
                  </a:lnTo>
                  <a:lnTo>
                    <a:pt x="418" y="3496"/>
                  </a:lnTo>
                  <a:lnTo>
                    <a:pt x="418" y="3494"/>
                  </a:lnTo>
                  <a:lnTo>
                    <a:pt x="418" y="3494"/>
                  </a:lnTo>
                  <a:lnTo>
                    <a:pt x="420" y="3492"/>
                  </a:lnTo>
                  <a:lnTo>
                    <a:pt x="420" y="3492"/>
                  </a:lnTo>
                  <a:lnTo>
                    <a:pt x="420" y="3486"/>
                  </a:lnTo>
                  <a:lnTo>
                    <a:pt x="420" y="3486"/>
                  </a:lnTo>
                  <a:lnTo>
                    <a:pt x="420" y="3482"/>
                  </a:lnTo>
                  <a:lnTo>
                    <a:pt x="420" y="3482"/>
                  </a:lnTo>
                  <a:lnTo>
                    <a:pt x="420" y="3480"/>
                  </a:lnTo>
                  <a:lnTo>
                    <a:pt x="420" y="3480"/>
                  </a:lnTo>
                  <a:lnTo>
                    <a:pt x="420" y="3478"/>
                  </a:lnTo>
                  <a:lnTo>
                    <a:pt x="420" y="3478"/>
                  </a:lnTo>
                  <a:lnTo>
                    <a:pt x="420" y="3472"/>
                  </a:lnTo>
                  <a:lnTo>
                    <a:pt x="420" y="3472"/>
                  </a:lnTo>
                  <a:lnTo>
                    <a:pt x="418" y="3470"/>
                  </a:lnTo>
                  <a:lnTo>
                    <a:pt x="418" y="3470"/>
                  </a:lnTo>
                  <a:lnTo>
                    <a:pt x="416" y="3468"/>
                  </a:lnTo>
                  <a:lnTo>
                    <a:pt x="416" y="3468"/>
                  </a:lnTo>
                  <a:lnTo>
                    <a:pt x="418" y="3468"/>
                  </a:lnTo>
                  <a:lnTo>
                    <a:pt x="418" y="3468"/>
                  </a:lnTo>
                  <a:lnTo>
                    <a:pt x="420" y="3464"/>
                  </a:lnTo>
                  <a:lnTo>
                    <a:pt x="420" y="3464"/>
                  </a:lnTo>
                  <a:lnTo>
                    <a:pt x="420" y="3460"/>
                  </a:lnTo>
                  <a:lnTo>
                    <a:pt x="420" y="3460"/>
                  </a:lnTo>
                  <a:lnTo>
                    <a:pt x="420" y="3458"/>
                  </a:lnTo>
                  <a:lnTo>
                    <a:pt x="420" y="3458"/>
                  </a:lnTo>
                  <a:lnTo>
                    <a:pt x="422" y="3456"/>
                  </a:lnTo>
                  <a:lnTo>
                    <a:pt x="422" y="3456"/>
                  </a:lnTo>
                  <a:lnTo>
                    <a:pt x="426" y="3452"/>
                  </a:lnTo>
                  <a:lnTo>
                    <a:pt x="426" y="3452"/>
                  </a:lnTo>
                  <a:lnTo>
                    <a:pt x="426" y="3450"/>
                  </a:lnTo>
                  <a:lnTo>
                    <a:pt x="426" y="3444"/>
                  </a:lnTo>
                  <a:lnTo>
                    <a:pt x="426" y="3444"/>
                  </a:lnTo>
                  <a:lnTo>
                    <a:pt x="424" y="3442"/>
                  </a:lnTo>
                  <a:lnTo>
                    <a:pt x="424" y="3442"/>
                  </a:lnTo>
                  <a:lnTo>
                    <a:pt x="424" y="3440"/>
                  </a:lnTo>
                  <a:lnTo>
                    <a:pt x="424" y="3440"/>
                  </a:lnTo>
                  <a:lnTo>
                    <a:pt x="424" y="3438"/>
                  </a:lnTo>
                  <a:lnTo>
                    <a:pt x="424" y="3438"/>
                  </a:lnTo>
                  <a:lnTo>
                    <a:pt x="422" y="3434"/>
                  </a:lnTo>
                  <a:lnTo>
                    <a:pt x="422" y="3434"/>
                  </a:lnTo>
                  <a:lnTo>
                    <a:pt x="424" y="3432"/>
                  </a:lnTo>
                  <a:lnTo>
                    <a:pt x="424" y="3432"/>
                  </a:lnTo>
                  <a:lnTo>
                    <a:pt x="424" y="3430"/>
                  </a:lnTo>
                  <a:lnTo>
                    <a:pt x="424" y="3430"/>
                  </a:lnTo>
                  <a:lnTo>
                    <a:pt x="426" y="3424"/>
                  </a:lnTo>
                  <a:lnTo>
                    <a:pt x="426" y="3418"/>
                  </a:lnTo>
                  <a:lnTo>
                    <a:pt x="426" y="3418"/>
                  </a:lnTo>
                  <a:lnTo>
                    <a:pt x="428" y="3416"/>
                  </a:lnTo>
                  <a:lnTo>
                    <a:pt x="428" y="3416"/>
                  </a:lnTo>
                  <a:lnTo>
                    <a:pt x="428" y="3414"/>
                  </a:lnTo>
                  <a:lnTo>
                    <a:pt x="428" y="3414"/>
                  </a:lnTo>
                  <a:lnTo>
                    <a:pt x="428" y="3410"/>
                  </a:lnTo>
                  <a:lnTo>
                    <a:pt x="428" y="3410"/>
                  </a:lnTo>
                  <a:lnTo>
                    <a:pt x="428" y="3408"/>
                  </a:lnTo>
                  <a:lnTo>
                    <a:pt x="428" y="3408"/>
                  </a:lnTo>
                  <a:lnTo>
                    <a:pt x="428" y="3406"/>
                  </a:lnTo>
                  <a:lnTo>
                    <a:pt x="428" y="3406"/>
                  </a:lnTo>
                  <a:lnTo>
                    <a:pt x="428" y="3402"/>
                  </a:lnTo>
                  <a:lnTo>
                    <a:pt x="428" y="3402"/>
                  </a:lnTo>
                  <a:lnTo>
                    <a:pt x="428" y="3400"/>
                  </a:lnTo>
                  <a:lnTo>
                    <a:pt x="428" y="3400"/>
                  </a:lnTo>
                  <a:lnTo>
                    <a:pt x="430" y="3396"/>
                  </a:lnTo>
                  <a:lnTo>
                    <a:pt x="430" y="3396"/>
                  </a:lnTo>
                  <a:lnTo>
                    <a:pt x="428" y="3392"/>
                  </a:lnTo>
                  <a:lnTo>
                    <a:pt x="428" y="3392"/>
                  </a:lnTo>
                  <a:lnTo>
                    <a:pt x="428" y="3392"/>
                  </a:lnTo>
                  <a:lnTo>
                    <a:pt x="428" y="3392"/>
                  </a:lnTo>
                  <a:lnTo>
                    <a:pt x="428" y="3390"/>
                  </a:lnTo>
                  <a:lnTo>
                    <a:pt x="428" y="3390"/>
                  </a:lnTo>
                  <a:lnTo>
                    <a:pt x="430" y="3386"/>
                  </a:lnTo>
                  <a:lnTo>
                    <a:pt x="430" y="3386"/>
                  </a:lnTo>
                  <a:lnTo>
                    <a:pt x="430" y="3384"/>
                  </a:lnTo>
                  <a:lnTo>
                    <a:pt x="430" y="3384"/>
                  </a:lnTo>
                  <a:lnTo>
                    <a:pt x="430" y="3382"/>
                  </a:lnTo>
                  <a:lnTo>
                    <a:pt x="430" y="3382"/>
                  </a:lnTo>
                  <a:lnTo>
                    <a:pt x="430" y="3380"/>
                  </a:lnTo>
                  <a:lnTo>
                    <a:pt x="430" y="3380"/>
                  </a:lnTo>
                  <a:lnTo>
                    <a:pt x="432" y="3378"/>
                  </a:lnTo>
                  <a:lnTo>
                    <a:pt x="432" y="3378"/>
                  </a:lnTo>
                  <a:lnTo>
                    <a:pt x="434" y="3376"/>
                  </a:lnTo>
                  <a:lnTo>
                    <a:pt x="436" y="3372"/>
                  </a:lnTo>
                  <a:lnTo>
                    <a:pt x="436" y="3372"/>
                  </a:lnTo>
                  <a:lnTo>
                    <a:pt x="436" y="3368"/>
                  </a:lnTo>
                  <a:lnTo>
                    <a:pt x="436" y="3368"/>
                  </a:lnTo>
                  <a:lnTo>
                    <a:pt x="436" y="3366"/>
                  </a:lnTo>
                  <a:lnTo>
                    <a:pt x="436" y="3366"/>
                  </a:lnTo>
                  <a:lnTo>
                    <a:pt x="436" y="3364"/>
                  </a:lnTo>
                  <a:lnTo>
                    <a:pt x="436" y="3364"/>
                  </a:lnTo>
                  <a:lnTo>
                    <a:pt x="436" y="3360"/>
                  </a:lnTo>
                  <a:lnTo>
                    <a:pt x="436" y="3360"/>
                  </a:lnTo>
                  <a:lnTo>
                    <a:pt x="438" y="3358"/>
                  </a:lnTo>
                  <a:lnTo>
                    <a:pt x="438" y="3358"/>
                  </a:lnTo>
                  <a:lnTo>
                    <a:pt x="438" y="3354"/>
                  </a:lnTo>
                  <a:lnTo>
                    <a:pt x="438" y="3354"/>
                  </a:lnTo>
                  <a:lnTo>
                    <a:pt x="436" y="3350"/>
                  </a:lnTo>
                  <a:lnTo>
                    <a:pt x="436" y="3350"/>
                  </a:lnTo>
                  <a:lnTo>
                    <a:pt x="436" y="3350"/>
                  </a:lnTo>
                  <a:lnTo>
                    <a:pt x="436" y="3346"/>
                  </a:lnTo>
                  <a:lnTo>
                    <a:pt x="436" y="3346"/>
                  </a:lnTo>
                  <a:lnTo>
                    <a:pt x="436" y="3344"/>
                  </a:lnTo>
                  <a:lnTo>
                    <a:pt x="436" y="3344"/>
                  </a:lnTo>
                  <a:lnTo>
                    <a:pt x="436" y="3338"/>
                  </a:lnTo>
                  <a:lnTo>
                    <a:pt x="436" y="3338"/>
                  </a:lnTo>
                  <a:lnTo>
                    <a:pt x="434" y="3332"/>
                  </a:lnTo>
                  <a:lnTo>
                    <a:pt x="434" y="3332"/>
                  </a:lnTo>
                  <a:lnTo>
                    <a:pt x="434" y="3332"/>
                  </a:lnTo>
                  <a:lnTo>
                    <a:pt x="436" y="3328"/>
                  </a:lnTo>
                  <a:lnTo>
                    <a:pt x="436" y="3328"/>
                  </a:lnTo>
                  <a:lnTo>
                    <a:pt x="436" y="3326"/>
                  </a:lnTo>
                  <a:lnTo>
                    <a:pt x="436" y="3326"/>
                  </a:lnTo>
                  <a:lnTo>
                    <a:pt x="438" y="3322"/>
                  </a:lnTo>
                  <a:lnTo>
                    <a:pt x="438" y="3322"/>
                  </a:lnTo>
                  <a:lnTo>
                    <a:pt x="438" y="3320"/>
                  </a:lnTo>
                  <a:lnTo>
                    <a:pt x="438" y="3320"/>
                  </a:lnTo>
                  <a:lnTo>
                    <a:pt x="438" y="3318"/>
                  </a:lnTo>
                  <a:lnTo>
                    <a:pt x="438" y="3318"/>
                  </a:lnTo>
                  <a:lnTo>
                    <a:pt x="440" y="3314"/>
                  </a:lnTo>
                  <a:lnTo>
                    <a:pt x="440" y="3314"/>
                  </a:lnTo>
                  <a:lnTo>
                    <a:pt x="440" y="3312"/>
                  </a:lnTo>
                  <a:lnTo>
                    <a:pt x="440" y="3312"/>
                  </a:lnTo>
                  <a:lnTo>
                    <a:pt x="440" y="3310"/>
                  </a:lnTo>
                  <a:lnTo>
                    <a:pt x="440" y="3310"/>
                  </a:lnTo>
                  <a:lnTo>
                    <a:pt x="442" y="3306"/>
                  </a:lnTo>
                  <a:lnTo>
                    <a:pt x="442" y="3306"/>
                  </a:lnTo>
                  <a:lnTo>
                    <a:pt x="442" y="3302"/>
                  </a:lnTo>
                  <a:lnTo>
                    <a:pt x="442" y="3302"/>
                  </a:lnTo>
                  <a:lnTo>
                    <a:pt x="442" y="3300"/>
                  </a:lnTo>
                  <a:lnTo>
                    <a:pt x="442" y="3300"/>
                  </a:lnTo>
                  <a:lnTo>
                    <a:pt x="442" y="3298"/>
                  </a:lnTo>
                  <a:lnTo>
                    <a:pt x="442" y="3298"/>
                  </a:lnTo>
                  <a:lnTo>
                    <a:pt x="442" y="3296"/>
                  </a:lnTo>
                  <a:lnTo>
                    <a:pt x="442" y="3296"/>
                  </a:lnTo>
                  <a:lnTo>
                    <a:pt x="444" y="3290"/>
                  </a:lnTo>
                  <a:lnTo>
                    <a:pt x="444" y="3290"/>
                  </a:lnTo>
                  <a:lnTo>
                    <a:pt x="444" y="3288"/>
                  </a:lnTo>
                  <a:lnTo>
                    <a:pt x="444" y="3288"/>
                  </a:lnTo>
                  <a:lnTo>
                    <a:pt x="446" y="3284"/>
                  </a:lnTo>
                  <a:lnTo>
                    <a:pt x="446" y="3284"/>
                  </a:lnTo>
                  <a:lnTo>
                    <a:pt x="446" y="3280"/>
                  </a:lnTo>
                  <a:lnTo>
                    <a:pt x="446" y="3280"/>
                  </a:lnTo>
                  <a:lnTo>
                    <a:pt x="446" y="3278"/>
                  </a:lnTo>
                  <a:lnTo>
                    <a:pt x="446" y="3278"/>
                  </a:lnTo>
                  <a:lnTo>
                    <a:pt x="446" y="3276"/>
                  </a:lnTo>
                  <a:lnTo>
                    <a:pt x="446" y="3276"/>
                  </a:lnTo>
                  <a:lnTo>
                    <a:pt x="446" y="3272"/>
                  </a:lnTo>
                  <a:lnTo>
                    <a:pt x="446" y="3272"/>
                  </a:lnTo>
                  <a:lnTo>
                    <a:pt x="446" y="3266"/>
                  </a:lnTo>
                  <a:lnTo>
                    <a:pt x="446" y="3266"/>
                  </a:lnTo>
                  <a:lnTo>
                    <a:pt x="446" y="3266"/>
                  </a:lnTo>
                  <a:lnTo>
                    <a:pt x="446" y="3264"/>
                  </a:lnTo>
                  <a:lnTo>
                    <a:pt x="446" y="3264"/>
                  </a:lnTo>
                  <a:lnTo>
                    <a:pt x="444" y="3258"/>
                  </a:lnTo>
                  <a:lnTo>
                    <a:pt x="444" y="3258"/>
                  </a:lnTo>
                  <a:lnTo>
                    <a:pt x="444" y="3254"/>
                  </a:lnTo>
                  <a:lnTo>
                    <a:pt x="444" y="3254"/>
                  </a:lnTo>
                  <a:lnTo>
                    <a:pt x="444" y="3250"/>
                  </a:lnTo>
                  <a:lnTo>
                    <a:pt x="444" y="3250"/>
                  </a:lnTo>
                  <a:lnTo>
                    <a:pt x="444" y="3246"/>
                  </a:lnTo>
                  <a:lnTo>
                    <a:pt x="444" y="3246"/>
                  </a:lnTo>
                  <a:lnTo>
                    <a:pt x="444" y="3244"/>
                  </a:lnTo>
                  <a:lnTo>
                    <a:pt x="444" y="3244"/>
                  </a:lnTo>
                  <a:lnTo>
                    <a:pt x="446" y="3242"/>
                  </a:lnTo>
                  <a:lnTo>
                    <a:pt x="446" y="3242"/>
                  </a:lnTo>
                  <a:lnTo>
                    <a:pt x="446" y="3238"/>
                  </a:lnTo>
                  <a:lnTo>
                    <a:pt x="446" y="3238"/>
                  </a:lnTo>
                  <a:lnTo>
                    <a:pt x="448" y="3232"/>
                  </a:lnTo>
                  <a:lnTo>
                    <a:pt x="448" y="3232"/>
                  </a:lnTo>
                  <a:lnTo>
                    <a:pt x="448" y="3228"/>
                  </a:lnTo>
                  <a:lnTo>
                    <a:pt x="448" y="3228"/>
                  </a:lnTo>
                  <a:lnTo>
                    <a:pt x="448" y="3226"/>
                  </a:lnTo>
                  <a:lnTo>
                    <a:pt x="448" y="3226"/>
                  </a:lnTo>
                  <a:lnTo>
                    <a:pt x="448" y="3224"/>
                  </a:lnTo>
                  <a:lnTo>
                    <a:pt x="448" y="3224"/>
                  </a:lnTo>
                  <a:lnTo>
                    <a:pt x="450" y="3220"/>
                  </a:lnTo>
                  <a:lnTo>
                    <a:pt x="450" y="3220"/>
                  </a:lnTo>
                  <a:lnTo>
                    <a:pt x="450" y="3218"/>
                  </a:lnTo>
                  <a:lnTo>
                    <a:pt x="450" y="3218"/>
                  </a:lnTo>
                  <a:lnTo>
                    <a:pt x="450" y="3216"/>
                  </a:lnTo>
                  <a:lnTo>
                    <a:pt x="450" y="3216"/>
                  </a:lnTo>
                  <a:lnTo>
                    <a:pt x="452" y="3214"/>
                  </a:lnTo>
                  <a:lnTo>
                    <a:pt x="452" y="3214"/>
                  </a:lnTo>
                  <a:lnTo>
                    <a:pt x="454" y="3210"/>
                  </a:lnTo>
                  <a:lnTo>
                    <a:pt x="454" y="3210"/>
                  </a:lnTo>
                  <a:lnTo>
                    <a:pt x="454" y="3206"/>
                  </a:lnTo>
                  <a:lnTo>
                    <a:pt x="454" y="3206"/>
                  </a:lnTo>
                  <a:lnTo>
                    <a:pt x="454" y="3204"/>
                  </a:lnTo>
                  <a:lnTo>
                    <a:pt x="454" y="3204"/>
                  </a:lnTo>
                  <a:lnTo>
                    <a:pt x="454" y="3200"/>
                  </a:lnTo>
                  <a:lnTo>
                    <a:pt x="454" y="3200"/>
                  </a:lnTo>
                  <a:lnTo>
                    <a:pt x="454" y="3200"/>
                  </a:lnTo>
                  <a:lnTo>
                    <a:pt x="456" y="3198"/>
                  </a:lnTo>
                  <a:lnTo>
                    <a:pt x="456" y="3198"/>
                  </a:lnTo>
                  <a:lnTo>
                    <a:pt x="456" y="3194"/>
                  </a:lnTo>
                  <a:lnTo>
                    <a:pt x="456" y="3194"/>
                  </a:lnTo>
                  <a:lnTo>
                    <a:pt x="456" y="3190"/>
                  </a:lnTo>
                  <a:lnTo>
                    <a:pt x="456" y="3190"/>
                  </a:lnTo>
                  <a:lnTo>
                    <a:pt x="456" y="3188"/>
                  </a:lnTo>
                  <a:lnTo>
                    <a:pt x="456" y="3188"/>
                  </a:lnTo>
                  <a:lnTo>
                    <a:pt x="456" y="3186"/>
                  </a:lnTo>
                  <a:lnTo>
                    <a:pt x="456" y="3186"/>
                  </a:lnTo>
                  <a:lnTo>
                    <a:pt x="458" y="3182"/>
                  </a:lnTo>
                  <a:lnTo>
                    <a:pt x="458" y="3182"/>
                  </a:lnTo>
                  <a:lnTo>
                    <a:pt x="456" y="3178"/>
                  </a:lnTo>
                  <a:lnTo>
                    <a:pt x="456" y="3178"/>
                  </a:lnTo>
                  <a:lnTo>
                    <a:pt x="456" y="3176"/>
                  </a:lnTo>
                  <a:lnTo>
                    <a:pt x="456" y="3176"/>
                  </a:lnTo>
                  <a:lnTo>
                    <a:pt x="456" y="3174"/>
                  </a:lnTo>
                  <a:lnTo>
                    <a:pt x="456" y="3174"/>
                  </a:lnTo>
                  <a:lnTo>
                    <a:pt x="458" y="3170"/>
                  </a:lnTo>
                  <a:lnTo>
                    <a:pt x="458" y="3170"/>
                  </a:lnTo>
                  <a:lnTo>
                    <a:pt x="458" y="3166"/>
                  </a:lnTo>
                  <a:lnTo>
                    <a:pt x="458" y="3166"/>
                  </a:lnTo>
                  <a:lnTo>
                    <a:pt x="458" y="3164"/>
                  </a:lnTo>
                  <a:lnTo>
                    <a:pt x="458" y="3162"/>
                  </a:lnTo>
                  <a:lnTo>
                    <a:pt x="458" y="3162"/>
                  </a:lnTo>
                  <a:lnTo>
                    <a:pt x="458" y="3158"/>
                  </a:lnTo>
                  <a:lnTo>
                    <a:pt x="458" y="3158"/>
                  </a:lnTo>
                  <a:lnTo>
                    <a:pt x="458" y="3156"/>
                  </a:lnTo>
                  <a:lnTo>
                    <a:pt x="458" y="3156"/>
                  </a:lnTo>
                  <a:lnTo>
                    <a:pt x="460" y="3152"/>
                  </a:lnTo>
                  <a:lnTo>
                    <a:pt x="460" y="3152"/>
                  </a:lnTo>
                  <a:lnTo>
                    <a:pt x="460" y="3148"/>
                  </a:lnTo>
                  <a:lnTo>
                    <a:pt x="460" y="3148"/>
                  </a:lnTo>
                  <a:lnTo>
                    <a:pt x="460" y="3146"/>
                  </a:lnTo>
                  <a:lnTo>
                    <a:pt x="460" y="3146"/>
                  </a:lnTo>
                  <a:lnTo>
                    <a:pt x="460" y="3144"/>
                  </a:lnTo>
                  <a:lnTo>
                    <a:pt x="460" y="3144"/>
                  </a:lnTo>
                  <a:lnTo>
                    <a:pt x="462" y="3140"/>
                  </a:lnTo>
                  <a:lnTo>
                    <a:pt x="462" y="3140"/>
                  </a:lnTo>
                  <a:lnTo>
                    <a:pt x="462" y="3138"/>
                  </a:lnTo>
                  <a:lnTo>
                    <a:pt x="462" y="3138"/>
                  </a:lnTo>
                  <a:lnTo>
                    <a:pt x="462" y="3134"/>
                  </a:lnTo>
                  <a:lnTo>
                    <a:pt x="462" y="3134"/>
                  </a:lnTo>
                  <a:lnTo>
                    <a:pt x="462" y="3128"/>
                  </a:lnTo>
                  <a:lnTo>
                    <a:pt x="462" y="3128"/>
                  </a:lnTo>
                  <a:lnTo>
                    <a:pt x="462" y="3124"/>
                  </a:lnTo>
                  <a:lnTo>
                    <a:pt x="462" y="3122"/>
                  </a:lnTo>
                  <a:lnTo>
                    <a:pt x="462" y="3122"/>
                  </a:lnTo>
                  <a:lnTo>
                    <a:pt x="460" y="3118"/>
                  </a:lnTo>
                  <a:lnTo>
                    <a:pt x="460" y="3118"/>
                  </a:lnTo>
                  <a:lnTo>
                    <a:pt x="460" y="3116"/>
                  </a:lnTo>
                  <a:lnTo>
                    <a:pt x="460" y="3116"/>
                  </a:lnTo>
                  <a:lnTo>
                    <a:pt x="460" y="3114"/>
                  </a:lnTo>
                  <a:lnTo>
                    <a:pt x="460" y="3114"/>
                  </a:lnTo>
                  <a:lnTo>
                    <a:pt x="462" y="3112"/>
                  </a:lnTo>
                  <a:lnTo>
                    <a:pt x="462" y="3112"/>
                  </a:lnTo>
                  <a:lnTo>
                    <a:pt x="462" y="3108"/>
                  </a:lnTo>
                  <a:lnTo>
                    <a:pt x="462" y="3108"/>
                  </a:lnTo>
                  <a:lnTo>
                    <a:pt x="462" y="3106"/>
                  </a:lnTo>
                  <a:lnTo>
                    <a:pt x="462" y="3106"/>
                  </a:lnTo>
                  <a:lnTo>
                    <a:pt x="464" y="3102"/>
                  </a:lnTo>
                  <a:lnTo>
                    <a:pt x="464" y="3102"/>
                  </a:lnTo>
                  <a:lnTo>
                    <a:pt x="464" y="3100"/>
                  </a:lnTo>
                  <a:lnTo>
                    <a:pt x="464" y="3100"/>
                  </a:lnTo>
                  <a:lnTo>
                    <a:pt x="466" y="3094"/>
                  </a:lnTo>
                  <a:lnTo>
                    <a:pt x="466" y="3094"/>
                  </a:lnTo>
                  <a:lnTo>
                    <a:pt x="466" y="3094"/>
                  </a:lnTo>
                  <a:lnTo>
                    <a:pt x="466" y="3094"/>
                  </a:lnTo>
                  <a:lnTo>
                    <a:pt x="466" y="3090"/>
                  </a:lnTo>
                  <a:lnTo>
                    <a:pt x="466" y="3090"/>
                  </a:lnTo>
                  <a:lnTo>
                    <a:pt x="466" y="3090"/>
                  </a:lnTo>
                  <a:lnTo>
                    <a:pt x="466" y="3088"/>
                  </a:lnTo>
                  <a:lnTo>
                    <a:pt x="466" y="3088"/>
                  </a:lnTo>
                  <a:lnTo>
                    <a:pt x="466" y="3086"/>
                  </a:lnTo>
                  <a:lnTo>
                    <a:pt x="466" y="3086"/>
                  </a:lnTo>
                  <a:lnTo>
                    <a:pt x="466" y="3082"/>
                  </a:lnTo>
                  <a:lnTo>
                    <a:pt x="466" y="3082"/>
                  </a:lnTo>
                  <a:lnTo>
                    <a:pt x="468" y="3080"/>
                  </a:lnTo>
                  <a:lnTo>
                    <a:pt x="468" y="3080"/>
                  </a:lnTo>
                  <a:lnTo>
                    <a:pt x="468" y="3076"/>
                  </a:lnTo>
                  <a:lnTo>
                    <a:pt x="468" y="3076"/>
                  </a:lnTo>
                  <a:lnTo>
                    <a:pt x="468" y="3074"/>
                  </a:lnTo>
                  <a:lnTo>
                    <a:pt x="468" y="3074"/>
                  </a:lnTo>
                  <a:lnTo>
                    <a:pt x="468" y="3072"/>
                  </a:lnTo>
                  <a:lnTo>
                    <a:pt x="468" y="3072"/>
                  </a:lnTo>
                  <a:lnTo>
                    <a:pt x="468" y="3068"/>
                  </a:lnTo>
                  <a:lnTo>
                    <a:pt x="468" y="3068"/>
                  </a:lnTo>
                  <a:lnTo>
                    <a:pt x="468" y="3066"/>
                  </a:lnTo>
                  <a:lnTo>
                    <a:pt x="468" y="3066"/>
                  </a:lnTo>
                  <a:lnTo>
                    <a:pt x="468" y="3064"/>
                  </a:lnTo>
                  <a:lnTo>
                    <a:pt x="468" y="3064"/>
                  </a:lnTo>
                  <a:lnTo>
                    <a:pt x="470" y="3060"/>
                  </a:lnTo>
                  <a:lnTo>
                    <a:pt x="470" y="3060"/>
                  </a:lnTo>
                  <a:lnTo>
                    <a:pt x="470" y="3056"/>
                  </a:lnTo>
                  <a:lnTo>
                    <a:pt x="470" y="3056"/>
                  </a:lnTo>
                  <a:lnTo>
                    <a:pt x="470" y="3054"/>
                  </a:lnTo>
                  <a:lnTo>
                    <a:pt x="470" y="3054"/>
                  </a:lnTo>
                  <a:lnTo>
                    <a:pt x="470" y="3050"/>
                  </a:lnTo>
                  <a:lnTo>
                    <a:pt x="470" y="3048"/>
                  </a:lnTo>
                  <a:lnTo>
                    <a:pt x="470" y="3048"/>
                  </a:lnTo>
                  <a:lnTo>
                    <a:pt x="472" y="3042"/>
                  </a:lnTo>
                  <a:lnTo>
                    <a:pt x="472" y="3042"/>
                  </a:lnTo>
                  <a:lnTo>
                    <a:pt x="472" y="3040"/>
                  </a:lnTo>
                  <a:lnTo>
                    <a:pt x="472" y="3040"/>
                  </a:lnTo>
                  <a:lnTo>
                    <a:pt x="472" y="3036"/>
                  </a:lnTo>
                  <a:lnTo>
                    <a:pt x="472" y="3036"/>
                  </a:lnTo>
                  <a:lnTo>
                    <a:pt x="472" y="3032"/>
                  </a:lnTo>
                  <a:lnTo>
                    <a:pt x="472" y="3032"/>
                  </a:lnTo>
                  <a:lnTo>
                    <a:pt x="472" y="3028"/>
                  </a:lnTo>
                  <a:lnTo>
                    <a:pt x="472" y="3028"/>
                  </a:lnTo>
                  <a:lnTo>
                    <a:pt x="472" y="3026"/>
                  </a:lnTo>
                  <a:lnTo>
                    <a:pt x="472" y="3026"/>
                  </a:lnTo>
                  <a:lnTo>
                    <a:pt x="474" y="3024"/>
                  </a:lnTo>
                  <a:lnTo>
                    <a:pt x="474" y="3024"/>
                  </a:lnTo>
                  <a:lnTo>
                    <a:pt x="476" y="3020"/>
                  </a:lnTo>
                  <a:lnTo>
                    <a:pt x="476" y="3018"/>
                  </a:lnTo>
                  <a:lnTo>
                    <a:pt x="476" y="3018"/>
                  </a:lnTo>
                  <a:lnTo>
                    <a:pt x="478" y="3016"/>
                  </a:lnTo>
                  <a:lnTo>
                    <a:pt x="478" y="3016"/>
                  </a:lnTo>
                  <a:lnTo>
                    <a:pt x="478" y="3012"/>
                  </a:lnTo>
                  <a:lnTo>
                    <a:pt x="478" y="3008"/>
                  </a:lnTo>
                  <a:lnTo>
                    <a:pt x="478" y="3008"/>
                  </a:lnTo>
                  <a:lnTo>
                    <a:pt x="476" y="3006"/>
                  </a:lnTo>
                  <a:lnTo>
                    <a:pt x="476" y="3006"/>
                  </a:lnTo>
                  <a:lnTo>
                    <a:pt x="478" y="2998"/>
                  </a:lnTo>
                  <a:lnTo>
                    <a:pt x="478" y="2998"/>
                  </a:lnTo>
                  <a:lnTo>
                    <a:pt x="478" y="2994"/>
                  </a:lnTo>
                  <a:lnTo>
                    <a:pt x="478" y="2994"/>
                  </a:lnTo>
                  <a:lnTo>
                    <a:pt x="478" y="2992"/>
                  </a:lnTo>
                  <a:lnTo>
                    <a:pt x="478" y="2992"/>
                  </a:lnTo>
                  <a:lnTo>
                    <a:pt x="480" y="2986"/>
                  </a:lnTo>
                  <a:lnTo>
                    <a:pt x="480" y="2986"/>
                  </a:lnTo>
                  <a:lnTo>
                    <a:pt x="480" y="2984"/>
                  </a:lnTo>
                  <a:lnTo>
                    <a:pt x="480" y="2984"/>
                  </a:lnTo>
                  <a:lnTo>
                    <a:pt x="480" y="2982"/>
                  </a:lnTo>
                  <a:lnTo>
                    <a:pt x="480" y="2982"/>
                  </a:lnTo>
                  <a:lnTo>
                    <a:pt x="480" y="2978"/>
                  </a:lnTo>
                  <a:lnTo>
                    <a:pt x="480" y="2978"/>
                  </a:lnTo>
                  <a:lnTo>
                    <a:pt x="480" y="2976"/>
                  </a:lnTo>
                  <a:lnTo>
                    <a:pt x="480" y="2970"/>
                  </a:lnTo>
                  <a:lnTo>
                    <a:pt x="480" y="2970"/>
                  </a:lnTo>
                  <a:lnTo>
                    <a:pt x="480" y="2968"/>
                  </a:lnTo>
                  <a:lnTo>
                    <a:pt x="480" y="2968"/>
                  </a:lnTo>
                  <a:lnTo>
                    <a:pt x="480" y="2964"/>
                  </a:lnTo>
                  <a:lnTo>
                    <a:pt x="480" y="2964"/>
                  </a:lnTo>
                  <a:lnTo>
                    <a:pt x="480" y="2962"/>
                  </a:lnTo>
                  <a:lnTo>
                    <a:pt x="480" y="2962"/>
                  </a:lnTo>
                  <a:lnTo>
                    <a:pt x="480" y="2960"/>
                  </a:lnTo>
                  <a:lnTo>
                    <a:pt x="480" y="2960"/>
                  </a:lnTo>
                  <a:lnTo>
                    <a:pt x="480" y="2956"/>
                  </a:lnTo>
                  <a:lnTo>
                    <a:pt x="480" y="2956"/>
                  </a:lnTo>
                  <a:lnTo>
                    <a:pt x="480" y="2954"/>
                  </a:lnTo>
                  <a:lnTo>
                    <a:pt x="480" y="2954"/>
                  </a:lnTo>
                  <a:lnTo>
                    <a:pt x="480" y="2950"/>
                  </a:lnTo>
                  <a:lnTo>
                    <a:pt x="480" y="2950"/>
                  </a:lnTo>
                  <a:lnTo>
                    <a:pt x="480" y="2950"/>
                  </a:lnTo>
                  <a:lnTo>
                    <a:pt x="480" y="2950"/>
                  </a:lnTo>
                  <a:lnTo>
                    <a:pt x="484" y="2946"/>
                  </a:lnTo>
                  <a:lnTo>
                    <a:pt x="484" y="2946"/>
                  </a:lnTo>
                  <a:lnTo>
                    <a:pt x="484" y="2942"/>
                  </a:lnTo>
                  <a:lnTo>
                    <a:pt x="484" y="2942"/>
                  </a:lnTo>
                  <a:lnTo>
                    <a:pt x="484" y="2940"/>
                  </a:lnTo>
                  <a:lnTo>
                    <a:pt x="484" y="2940"/>
                  </a:lnTo>
                  <a:lnTo>
                    <a:pt x="486" y="2938"/>
                  </a:lnTo>
                  <a:lnTo>
                    <a:pt x="486" y="2938"/>
                  </a:lnTo>
                  <a:lnTo>
                    <a:pt x="488" y="2934"/>
                  </a:lnTo>
                  <a:lnTo>
                    <a:pt x="488" y="2934"/>
                  </a:lnTo>
                  <a:lnTo>
                    <a:pt x="488" y="2932"/>
                  </a:lnTo>
                  <a:lnTo>
                    <a:pt x="488" y="2932"/>
                  </a:lnTo>
                  <a:lnTo>
                    <a:pt x="488" y="2928"/>
                  </a:lnTo>
                  <a:lnTo>
                    <a:pt x="488" y="2928"/>
                  </a:lnTo>
                  <a:lnTo>
                    <a:pt x="488" y="2926"/>
                  </a:lnTo>
                  <a:lnTo>
                    <a:pt x="488" y="2926"/>
                  </a:lnTo>
                  <a:lnTo>
                    <a:pt x="488" y="2924"/>
                  </a:lnTo>
                  <a:lnTo>
                    <a:pt x="488" y="2924"/>
                  </a:lnTo>
                  <a:lnTo>
                    <a:pt x="490" y="2922"/>
                  </a:lnTo>
                  <a:lnTo>
                    <a:pt x="490" y="2922"/>
                  </a:lnTo>
                  <a:lnTo>
                    <a:pt x="490" y="2918"/>
                  </a:lnTo>
                  <a:lnTo>
                    <a:pt x="490" y="2918"/>
                  </a:lnTo>
                  <a:lnTo>
                    <a:pt x="492" y="2914"/>
                  </a:lnTo>
                  <a:lnTo>
                    <a:pt x="492" y="2914"/>
                  </a:lnTo>
                  <a:lnTo>
                    <a:pt x="492" y="2914"/>
                  </a:lnTo>
                  <a:lnTo>
                    <a:pt x="492" y="2910"/>
                  </a:lnTo>
                  <a:lnTo>
                    <a:pt x="492" y="2908"/>
                  </a:lnTo>
                  <a:lnTo>
                    <a:pt x="492" y="2908"/>
                  </a:lnTo>
                  <a:lnTo>
                    <a:pt x="490" y="2906"/>
                  </a:lnTo>
                  <a:lnTo>
                    <a:pt x="490" y="2906"/>
                  </a:lnTo>
                  <a:lnTo>
                    <a:pt x="490" y="2902"/>
                  </a:lnTo>
                  <a:lnTo>
                    <a:pt x="490" y="2902"/>
                  </a:lnTo>
                  <a:lnTo>
                    <a:pt x="488" y="2900"/>
                  </a:lnTo>
                  <a:lnTo>
                    <a:pt x="488" y="2900"/>
                  </a:lnTo>
                  <a:lnTo>
                    <a:pt x="490" y="2896"/>
                  </a:lnTo>
                  <a:lnTo>
                    <a:pt x="490" y="2896"/>
                  </a:lnTo>
                  <a:lnTo>
                    <a:pt x="492" y="2894"/>
                  </a:lnTo>
                  <a:lnTo>
                    <a:pt x="492" y="2894"/>
                  </a:lnTo>
                  <a:lnTo>
                    <a:pt x="494" y="2890"/>
                  </a:lnTo>
                  <a:lnTo>
                    <a:pt x="494" y="2890"/>
                  </a:lnTo>
                  <a:lnTo>
                    <a:pt x="494" y="2886"/>
                  </a:lnTo>
                  <a:lnTo>
                    <a:pt x="494" y="2884"/>
                  </a:lnTo>
                  <a:lnTo>
                    <a:pt x="494" y="2884"/>
                  </a:lnTo>
                  <a:lnTo>
                    <a:pt x="492" y="2882"/>
                  </a:lnTo>
                  <a:lnTo>
                    <a:pt x="492" y="2882"/>
                  </a:lnTo>
                  <a:lnTo>
                    <a:pt x="492" y="2880"/>
                  </a:lnTo>
                  <a:lnTo>
                    <a:pt x="492" y="2880"/>
                  </a:lnTo>
                  <a:lnTo>
                    <a:pt x="492" y="2876"/>
                  </a:lnTo>
                  <a:lnTo>
                    <a:pt x="492" y="2876"/>
                  </a:lnTo>
                  <a:lnTo>
                    <a:pt x="492" y="2874"/>
                  </a:lnTo>
                  <a:lnTo>
                    <a:pt x="492" y="2874"/>
                  </a:lnTo>
                  <a:lnTo>
                    <a:pt x="494" y="2870"/>
                  </a:lnTo>
                  <a:lnTo>
                    <a:pt x="494" y="2870"/>
                  </a:lnTo>
                  <a:lnTo>
                    <a:pt x="492" y="2868"/>
                  </a:lnTo>
                  <a:lnTo>
                    <a:pt x="492" y="2868"/>
                  </a:lnTo>
                  <a:lnTo>
                    <a:pt x="492" y="2866"/>
                  </a:lnTo>
                  <a:lnTo>
                    <a:pt x="492" y="2866"/>
                  </a:lnTo>
                  <a:lnTo>
                    <a:pt x="492" y="2864"/>
                  </a:lnTo>
                  <a:lnTo>
                    <a:pt x="492" y="2864"/>
                  </a:lnTo>
                  <a:lnTo>
                    <a:pt x="494" y="2860"/>
                  </a:lnTo>
                  <a:lnTo>
                    <a:pt x="494" y="2860"/>
                  </a:lnTo>
                  <a:lnTo>
                    <a:pt x="494" y="2858"/>
                  </a:lnTo>
                  <a:lnTo>
                    <a:pt x="494" y="2858"/>
                  </a:lnTo>
                  <a:lnTo>
                    <a:pt x="494" y="2856"/>
                  </a:lnTo>
                  <a:lnTo>
                    <a:pt x="494" y="2856"/>
                  </a:lnTo>
                  <a:lnTo>
                    <a:pt x="496" y="2854"/>
                  </a:lnTo>
                  <a:lnTo>
                    <a:pt x="496" y="2852"/>
                  </a:lnTo>
                  <a:lnTo>
                    <a:pt x="496" y="2852"/>
                  </a:lnTo>
                  <a:lnTo>
                    <a:pt x="498" y="2848"/>
                  </a:lnTo>
                  <a:lnTo>
                    <a:pt x="498" y="2848"/>
                  </a:lnTo>
                  <a:lnTo>
                    <a:pt x="498" y="2846"/>
                  </a:lnTo>
                  <a:lnTo>
                    <a:pt x="498" y="2846"/>
                  </a:lnTo>
                  <a:lnTo>
                    <a:pt x="498" y="2844"/>
                  </a:lnTo>
                  <a:lnTo>
                    <a:pt x="498" y="2844"/>
                  </a:lnTo>
                  <a:lnTo>
                    <a:pt x="498" y="2840"/>
                  </a:lnTo>
                  <a:lnTo>
                    <a:pt x="498" y="2840"/>
                  </a:lnTo>
                  <a:lnTo>
                    <a:pt x="500" y="2838"/>
                  </a:lnTo>
                  <a:lnTo>
                    <a:pt x="500" y="2838"/>
                  </a:lnTo>
                  <a:lnTo>
                    <a:pt x="500" y="2834"/>
                  </a:lnTo>
                  <a:lnTo>
                    <a:pt x="500" y="2834"/>
                  </a:lnTo>
                  <a:lnTo>
                    <a:pt x="500" y="2830"/>
                  </a:lnTo>
                  <a:lnTo>
                    <a:pt x="500" y="2830"/>
                  </a:lnTo>
                  <a:lnTo>
                    <a:pt x="498" y="2830"/>
                  </a:lnTo>
                  <a:lnTo>
                    <a:pt x="498" y="2830"/>
                  </a:lnTo>
                  <a:lnTo>
                    <a:pt x="498" y="2824"/>
                  </a:lnTo>
                  <a:lnTo>
                    <a:pt x="498" y="2824"/>
                  </a:lnTo>
                  <a:lnTo>
                    <a:pt x="502" y="2820"/>
                  </a:lnTo>
                  <a:lnTo>
                    <a:pt x="502" y="2820"/>
                  </a:lnTo>
                  <a:lnTo>
                    <a:pt x="502" y="2816"/>
                  </a:lnTo>
                  <a:lnTo>
                    <a:pt x="502" y="2814"/>
                  </a:lnTo>
                  <a:lnTo>
                    <a:pt x="502" y="2814"/>
                  </a:lnTo>
                  <a:lnTo>
                    <a:pt x="502" y="2808"/>
                  </a:lnTo>
                  <a:lnTo>
                    <a:pt x="502" y="2808"/>
                  </a:lnTo>
                  <a:lnTo>
                    <a:pt x="500" y="2806"/>
                  </a:lnTo>
                  <a:lnTo>
                    <a:pt x="500" y="2806"/>
                  </a:lnTo>
                  <a:lnTo>
                    <a:pt x="500" y="2804"/>
                  </a:lnTo>
                  <a:lnTo>
                    <a:pt x="500" y="2804"/>
                  </a:lnTo>
                  <a:lnTo>
                    <a:pt x="502" y="2802"/>
                  </a:lnTo>
                  <a:lnTo>
                    <a:pt x="502" y="2802"/>
                  </a:lnTo>
                  <a:lnTo>
                    <a:pt x="502" y="2798"/>
                  </a:lnTo>
                  <a:lnTo>
                    <a:pt x="502" y="2798"/>
                  </a:lnTo>
                  <a:lnTo>
                    <a:pt x="504" y="2796"/>
                  </a:lnTo>
                  <a:lnTo>
                    <a:pt x="504" y="2796"/>
                  </a:lnTo>
                  <a:lnTo>
                    <a:pt x="504" y="2794"/>
                  </a:lnTo>
                  <a:lnTo>
                    <a:pt x="504" y="2794"/>
                  </a:lnTo>
                  <a:lnTo>
                    <a:pt x="504" y="2790"/>
                  </a:lnTo>
                  <a:lnTo>
                    <a:pt x="504" y="2790"/>
                  </a:lnTo>
                  <a:lnTo>
                    <a:pt x="506" y="2788"/>
                  </a:lnTo>
                  <a:lnTo>
                    <a:pt x="506" y="2788"/>
                  </a:lnTo>
                  <a:lnTo>
                    <a:pt x="506" y="2784"/>
                  </a:lnTo>
                  <a:lnTo>
                    <a:pt x="506" y="2784"/>
                  </a:lnTo>
                  <a:lnTo>
                    <a:pt x="506" y="2782"/>
                  </a:lnTo>
                  <a:lnTo>
                    <a:pt x="506" y="2782"/>
                  </a:lnTo>
                  <a:lnTo>
                    <a:pt x="508" y="2780"/>
                  </a:lnTo>
                  <a:lnTo>
                    <a:pt x="508" y="2780"/>
                  </a:lnTo>
                  <a:lnTo>
                    <a:pt x="508" y="2778"/>
                  </a:lnTo>
                  <a:lnTo>
                    <a:pt x="508" y="2778"/>
                  </a:lnTo>
                  <a:lnTo>
                    <a:pt x="508" y="2776"/>
                  </a:lnTo>
                  <a:lnTo>
                    <a:pt x="508" y="2776"/>
                  </a:lnTo>
                  <a:lnTo>
                    <a:pt x="508" y="2766"/>
                  </a:lnTo>
                  <a:lnTo>
                    <a:pt x="508" y="2766"/>
                  </a:lnTo>
                  <a:lnTo>
                    <a:pt x="508" y="2766"/>
                  </a:lnTo>
                  <a:lnTo>
                    <a:pt x="508" y="2764"/>
                  </a:lnTo>
                  <a:lnTo>
                    <a:pt x="508" y="2764"/>
                  </a:lnTo>
                  <a:lnTo>
                    <a:pt x="508" y="2760"/>
                  </a:lnTo>
                  <a:lnTo>
                    <a:pt x="508" y="2760"/>
                  </a:lnTo>
                  <a:lnTo>
                    <a:pt x="508" y="2758"/>
                  </a:lnTo>
                  <a:lnTo>
                    <a:pt x="508" y="2758"/>
                  </a:lnTo>
                  <a:lnTo>
                    <a:pt x="508" y="2754"/>
                  </a:lnTo>
                  <a:lnTo>
                    <a:pt x="508" y="2754"/>
                  </a:lnTo>
                  <a:lnTo>
                    <a:pt x="508" y="2752"/>
                  </a:lnTo>
                  <a:lnTo>
                    <a:pt x="508" y="2752"/>
                  </a:lnTo>
                  <a:lnTo>
                    <a:pt x="508" y="2748"/>
                  </a:lnTo>
                  <a:lnTo>
                    <a:pt x="508" y="2748"/>
                  </a:lnTo>
                  <a:lnTo>
                    <a:pt x="508" y="2746"/>
                  </a:lnTo>
                  <a:lnTo>
                    <a:pt x="508" y="2746"/>
                  </a:lnTo>
                  <a:lnTo>
                    <a:pt x="508" y="2742"/>
                  </a:lnTo>
                  <a:lnTo>
                    <a:pt x="508" y="2742"/>
                  </a:lnTo>
                  <a:lnTo>
                    <a:pt x="510" y="2738"/>
                  </a:lnTo>
                  <a:lnTo>
                    <a:pt x="510" y="2738"/>
                  </a:lnTo>
                  <a:lnTo>
                    <a:pt x="510" y="2736"/>
                  </a:lnTo>
                  <a:lnTo>
                    <a:pt x="510" y="2736"/>
                  </a:lnTo>
                  <a:lnTo>
                    <a:pt x="510" y="2734"/>
                  </a:lnTo>
                  <a:lnTo>
                    <a:pt x="510" y="2734"/>
                  </a:lnTo>
                  <a:lnTo>
                    <a:pt x="512" y="2728"/>
                  </a:lnTo>
                  <a:lnTo>
                    <a:pt x="512" y="2728"/>
                  </a:lnTo>
                  <a:lnTo>
                    <a:pt x="514" y="2726"/>
                  </a:lnTo>
                  <a:lnTo>
                    <a:pt x="516" y="2722"/>
                  </a:lnTo>
                  <a:lnTo>
                    <a:pt x="516" y="2722"/>
                  </a:lnTo>
                  <a:lnTo>
                    <a:pt x="516" y="2716"/>
                  </a:lnTo>
                  <a:lnTo>
                    <a:pt x="516" y="2716"/>
                  </a:lnTo>
                  <a:lnTo>
                    <a:pt x="516" y="2714"/>
                  </a:lnTo>
                  <a:lnTo>
                    <a:pt x="516" y="2714"/>
                  </a:lnTo>
                  <a:lnTo>
                    <a:pt x="516" y="2712"/>
                  </a:lnTo>
                  <a:lnTo>
                    <a:pt x="516" y="2712"/>
                  </a:lnTo>
                  <a:lnTo>
                    <a:pt x="516" y="2708"/>
                  </a:lnTo>
                  <a:lnTo>
                    <a:pt x="516" y="2708"/>
                  </a:lnTo>
                  <a:lnTo>
                    <a:pt x="516" y="2706"/>
                  </a:lnTo>
                  <a:lnTo>
                    <a:pt x="516" y="2706"/>
                  </a:lnTo>
                  <a:lnTo>
                    <a:pt x="516" y="2704"/>
                  </a:lnTo>
                  <a:lnTo>
                    <a:pt x="516" y="2704"/>
                  </a:lnTo>
                  <a:lnTo>
                    <a:pt x="518" y="2700"/>
                  </a:lnTo>
                  <a:lnTo>
                    <a:pt x="518" y="2700"/>
                  </a:lnTo>
                  <a:lnTo>
                    <a:pt x="518" y="2696"/>
                  </a:lnTo>
                  <a:lnTo>
                    <a:pt x="518" y="2694"/>
                  </a:lnTo>
                  <a:lnTo>
                    <a:pt x="518" y="2694"/>
                  </a:lnTo>
                  <a:lnTo>
                    <a:pt x="516" y="2692"/>
                  </a:lnTo>
                  <a:lnTo>
                    <a:pt x="516" y="2692"/>
                  </a:lnTo>
                  <a:lnTo>
                    <a:pt x="516" y="2688"/>
                  </a:lnTo>
                  <a:lnTo>
                    <a:pt x="516" y="2688"/>
                  </a:lnTo>
                  <a:lnTo>
                    <a:pt x="516" y="2686"/>
                  </a:lnTo>
                  <a:lnTo>
                    <a:pt x="516" y="2686"/>
                  </a:lnTo>
                  <a:lnTo>
                    <a:pt x="518" y="2684"/>
                  </a:lnTo>
                  <a:lnTo>
                    <a:pt x="518" y="2684"/>
                  </a:lnTo>
                  <a:lnTo>
                    <a:pt x="518" y="2680"/>
                  </a:lnTo>
                  <a:lnTo>
                    <a:pt x="518" y="2680"/>
                  </a:lnTo>
                  <a:lnTo>
                    <a:pt x="518" y="2678"/>
                  </a:lnTo>
                  <a:lnTo>
                    <a:pt x="518" y="2678"/>
                  </a:lnTo>
                  <a:lnTo>
                    <a:pt x="518" y="2674"/>
                  </a:lnTo>
                  <a:lnTo>
                    <a:pt x="518" y="2674"/>
                  </a:lnTo>
                  <a:lnTo>
                    <a:pt x="518" y="2672"/>
                  </a:lnTo>
                  <a:lnTo>
                    <a:pt x="518" y="2672"/>
                  </a:lnTo>
                  <a:lnTo>
                    <a:pt x="518" y="2668"/>
                  </a:lnTo>
                  <a:lnTo>
                    <a:pt x="518" y="2668"/>
                  </a:lnTo>
                  <a:lnTo>
                    <a:pt x="518" y="2666"/>
                  </a:lnTo>
                  <a:lnTo>
                    <a:pt x="518" y="2666"/>
                  </a:lnTo>
                  <a:lnTo>
                    <a:pt x="518" y="2664"/>
                  </a:lnTo>
                  <a:lnTo>
                    <a:pt x="518" y="2664"/>
                  </a:lnTo>
                  <a:lnTo>
                    <a:pt x="520" y="2660"/>
                  </a:lnTo>
                  <a:lnTo>
                    <a:pt x="520" y="2660"/>
                  </a:lnTo>
                  <a:lnTo>
                    <a:pt x="520" y="2658"/>
                  </a:lnTo>
                  <a:lnTo>
                    <a:pt x="520" y="2658"/>
                  </a:lnTo>
                  <a:lnTo>
                    <a:pt x="522" y="2656"/>
                  </a:lnTo>
                  <a:lnTo>
                    <a:pt x="522" y="2656"/>
                  </a:lnTo>
                  <a:lnTo>
                    <a:pt x="522" y="2652"/>
                  </a:lnTo>
                  <a:lnTo>
                    <a:pt x="522" y="2652"/>
                  </a:lnTo>
                  <a:lnTo>
                    <a:pt x="522" y="2650"/>
                  </a:lnTo>
                  <a:lnTo>
                    <a:pt x="522" y="2650"/>
                  </a:lnTo>
                  <a:lnTo>
                    <a:pt x="522" y="2646"/>
                  </a:lnTo>
                  <a:lnTo>
                    <a:pt x="522" y="2646"/>
                  </a:lnTo>
                  <a:lnTo>
                    <a:pt x="522" y="2644"/>
                  </a:lnTo>
                  <a:lnTo>
                    <a:pt x="524" y="2638"/>
                  </a:lnTo>
                  <a:lnTo>
                    <a:pt x="524" y="2638"/>
                  </a:lnTo>
                  <a:lnTo>
                    <a:pt x="524" y="2636"/>
                  </a:lnTo>
                  <a:lnTo>
                    <a:pt x="524" y="2636"/>
                  </a:lnTo>
                  <a:lnTo>
                    <a:pt x="526" y="2632"/>
                  </a:lnTo>
                  <a:lnTo>
                    <a:pt x="526" y="2632"/>
                  </a:lnTo>
                  <a:lnTo>
                    <a:pt x="526" y="2630"/>
                  </a:lnTo>
                  <a:lnTo>
                    <a:pt x="526" y="2630"/>
                  </a:lnTo>
                  <a:lnTo>
                    <a:pt x="526" y="2626"/>
                  </a:lnTo>
                  <a:lnTo>
                    <a:pt x="526" y="2626"/>
                  </a:lnTo>
                  <a:lnTo>
                    <a:pt x="526" y="2622"/>
                  </a:lnTo>
                  <a:lnTo>
                    <a:pt x="526" y="2622"/>
                  </a:lnTo>
                  <a:lnTo>
                    <a:pt x="526" y="2620"/>
                  </a:lnTo>
                  <a:lnTo>
                    <a:pt x="526" y="2618"/>
                  </a:lnTo>
                  <a:lnTo>
                    <a:pt x="526" y="2618"/>
                  </a:lnTo>
                  <a:lnTo>
                    <a:pt x="526" y="2614"/>
                  </a:lnTo>
                  <a:lnTo>
                    <a:pt x="526" y="2614"/>
                  </a:lnTo>
                  <a:lnTo>
                    <a:pt x="526" y="2612"/>
                  </a:lnTo>
                  <a:lnTo>
                    <a:pt x="526" y="2612"/>
                  </a:lnTo>
                  <a:lnTo>
                    <a:pt x="528" y="2610"/>
                  </a:lnTo>
                  <a:lnTo>
                    <a:pt x="528" y="2610"/>
                  </a:lnTo>
                  <a:lnTo>
                    <a:pt x="528" y="2608"/>
                  </a:lnTo>
                  <a:lnTo>
                    <a:pt x="528" y="2608"/>
                  </a:lnTo>
                  <a:lnTo>
                    <a:pt x="530" y="2604"/>
                  </a:lnTo>
                  <a:lnTo>
                    <a:pt x="530" y="2604"/>
                  </a:lnTo>
                  <a:lnTo>
                    <a:pt x="530" y="2602"/>
                  </a:lnTo>
                  <a:lnTo>
                    <a:pt x="530" y="2602"/>
                  </a:lnTo>
                  <a:lnTo>
                    <a:pt x="530" y="2600"/>
                  </a:lnTo>
                  <a:lnTo>
                    <a:pt x="530" y="2600"/>
                  </a:lnTo>
                  <a:lnTo>
                    <a:pt x="532" y="2598"/>
                  </a:lnTo>
                  <a:lnTo>
                    <a:pt x="532" y="2598"/>
                  </a:lnTo>
                  <a:lnTo>
                    <a:pt x="534" y="2596"/>
                  </a:lnTo>
                  <a:lnTo>
                    <a:pt x="534" y="2596"/>
                  </a:lnTo>
                  <a:lnTo>
                    <a:pt x="534" y="2592"/>
                  </a:lnTo>
                  <a:lnTo>
                    <a:pt x="534" y="2592"/>
                  </a:lnTo>
                  <a:lnTo>
                    <a:pt x="534" y="2588"/>
                  </a:lnTo>
                  <a:lnTo>
                    <a:pt x="534" y="2588"/>
                  </a:lnTo>
                  <a:lnTo>
                    <a:pt x="534" y="2586"/>
                  </a:lnTo>
                  <a:lnTo>
                    <a:pt x="534" y="2586"/>
                  </a:lnTo>
                  <a:lnTo>
                    <a:pt x="536" y="2582"/>
                  </a:lnTo>
                  <a:lnTo>
                    <a:pt x="536" y="2582"/>
                  </a:lnTo>
                  <a:lnTo>
                    <a:pt x="536" y="2580"/>
                  </a:lnTo>
                  <a:lnTo>
                    <a:pt x="536" y="2580"/>
                  </a:lnTo>
                  <a:lnTo>
                    <a:pt x="536" y="2576"/>
                  </a:lnTo>
                  <a:lnTo>
                    <a:pt x="536" y="2576"/>
                  </a:lnTo>
                  <a:lnTo>
                    <a:pt x="536" y="2572"/>
                  </a:lnTo>
                  <a:lnTo>
                    <a:pt x="536" y="2572"/>
                  </a:lnTo>
                  <a:lnTo>
                    <a:pt x="536" y="2570"/>
                  </a:lnTo>
                  <a:lnTo>
                    <a:pt x="536" y="2570"/>
                  </a:lnTo>
                  <a:lnTo>
                    <a:pt x="536" y="2568"/>
                  </a:lnTo>
                  <a:lnTo>
                    <a:pt x="536" y="2568"/>
                  </a:lnTo>
                  <a:lnTo>
                    <a:pt x="538" y="2564"/>
                  </a:lnTo>
                  <a:lnTo>
                    <a:pt x="538" y="2564"/>
                  </a:lnTo>
                  <a:lnTo>
                    <a:pt x="536" y="2560"/>
                  </a:lnTo>
                  <a:lnTo>
                    <a:pt x="536" y="2560"/>
                  </a:lnTo>
                  <a:lnTo>
                    <a:pt x="536" y="2558"/>
                  </a:lnTo>
                  <a:lnTo>
                    <a:pt x="536" y="2558"/>
                  </a:lnTo>
                  <a:lnTo>
                    <a:pt x="536" y="2556"/>
                  </a:lnTo>
                  <a:lnTo>
                    <a:pt x="536" y="2556"/>
                  </a:lnTo>
                  <a:lnTo>
                    <a:pt x="536" y="2552"/>
                  </a:lnTo>
                  <a:lnTo>
                    <a:pt x="536" y="2552"/>
                  </a:lnTo>
                  <a:lnTo>
                    <a:pt x="536" y="2550"/>
                  </a:lnTo>
                  <a:lnTo>
                    <a:pt x="536" y="2550"/>
                  </a:lnTo>
                  <a:lnTo>
                    <a:pt x="536" y="2548"/>
                  </a:lnTo>
                  <a:lnTo>
                    <a:pt x="536" y="2548"/>
                  </a:lnTo>
                  <a:lnTo>
                    <a:pt x="534" y="2544"/>
                  </a:lnTo>
                  <a:lnTo>
                    <a:pt x="534" y="2544"/>
                  </a:lnTo>
                  <a:lnTo>
                    <a:pt x="534" y="2542"/>
                  </a:lnTo>
                  <a:lnTo>
                    <a:pt x="534" y="2542"/>
                  </a:lnTo>
                  <a:lnTo>
                    <a:pt x="536" y="2540"/>
                  </a:lnTo>
                  <a:lnTo>
                    <a:pt x="536" y="2540"/>
                  </a:lnTo>
                  <a:lnTo>
                    <a:pt x="536" y="2536"/>
                  </a:lnTo>
                  <a:lnTo>
                    <a:pt x="536" y="2536"/>
                  </a:lnTo>
                  <a:lnTo>
                    <a:pt x="536" y="2534"/>
                  </a:lnTo>
                  <a:lnTo>
                    <a:pt x="536" y="2534"/>
                  </a:lnTo>
                  <a:lnTo>
                    <a:pt x="536" y="2530"/>
                  </a:lnTo>
                  <a:lnTo>
                    <a:pt x="536" y="2530"/>
                  </a:lnTo>
                  <a:lnTo>
                    <a:pt x="538" y="2530"/>
                  </a:lnTo>
                  <a:lnTo>
                    <a:pt x="538" y="2530"/>
                  </a:lnTo>
                  <a:lnTo>
                    <a:pt x="540" y="2526"/>
                  </a:lnTo>
                  <a:lnTo>
                    <a:pt x="540" y="2526"/>
                  </a:lnTo>
                  <a:lnTo>
                    <a:pt x="538" y="2520"/>
                  </a:lnTo>
                  <a:lnTo>
                    <a:pt x="538" y="2520"/>
                  </a:lnTo>
                  <a:lnTo>
                    <a:pt x="538" y="2518"/>
                  </a:lnTo>
                  <a:lnTo>
                    <a:pt x="538" y="2518"/>
                  </a:lnTo>
                  <a:lnTo>
                    <a:pt x="538" y="2518"/>
                  </a:lnTo>
                  <a:lnTo>
                    <a:pt x="538" y="2518"/>
                  </a:lnTo>
                  <a:lnTo>
                    <a:pt x="538" y="2512"/>
                  </a:lnTo>
                  <a:lnTo>
                    <a:pt x="538" y="2512"/>
                  </a:lnTo>
                  <a:lnTo>
                    <a:pt x="538" y="2508"/>
                  </a:lnTo>
                  <a:lnTo>
                    <a:pt x="538" y="2508"/>
                  </a:lnTo>
                  <a:lnTo>
                    <a:pt x="538" y="2504"/>
                  </a:lnTo>
                  <a:lnTo>
                    <a:pt x="538" y="2502"/>
                  </a:lnTo>
                  <a:lnTo>
                    <a:pt x="538" y="2502"/>
                  </a:lnTo>
                  <a:lnTo>
                    <a:pt x="538" y="2500"/>
                  </a:lnTo>
                  <a:lnTo>
                    <a:pt x="538" y="2500"/>
                  </a:lnTo>
                  <a:lnTo>
                    <a:pt x="538" y="2496"/>
                  </a:lnTo>
                  <a:lnTo>
                    <a:pt x="540" y="2496"/>
                  </a:lnTo>
                  <a:lnTo>
                    <a:pt x="540" y="2496"/>
                  </a:lnTo>
                  <a:lnTo>
                    <a:pt x="540" y="2492"/>
                  </a:lnTo>
                  <a:lnTo>
                    <a:pt x="540" y="2492"/>
                  </a:lnTo>
                  <a:lnTo>
                    <a:pt x="540" y="2488"/>
                  </a:lnTo>
                  <a:lnTo>
                    <a:pt x="540" y="2488"/>
                  </a:lnTo>
                  <a:lnTo>
                    <a:pt x="540" y="2486"/>
                  </a:lnTo>
                  <a:lnTo>
                    <a:pt x="540" y="2486"/>
                  </a:lnTo>
                  <a:lnTo>
                    <a:pt x="540" y="2484"/>
                  </a:lnTo>
                  <a:lnTo>
                    <a:pt x="540" y="2484"/>
                  </a:lnTo>
                  <a:lnTo>
                    <a:pt x="542" y="2480"/>
                  </a:lnTo>
                  <a:lnTo>
                    <a:pt x="542" y="2480"/>
                  </a:lnTo>
                  <a:lnTo>
                    <a:pt x="542" y="2476"/>
                  </a:lnTo>
                  <a:lnTo>
                    <a:pt x="542" y="2476"/>
                  </a:lnTo>
                  <a:lnTo>
                    <a:pt x="542" y="2476"/>
                  </a:lnTo>
                  <a:lnTo>
                    <a:pt x="542" y="2476"/>
                  </a:lnTo>
                  <a:lnTo>
                    <a:pt x="542" y="2474"/>
                  </a:lnTo>
                  <a:lnTo>
                    <a:pt x="542" y="2474"/>
                  </a:lnTo>
                  <a:lnTo>
                    <a:pt x="544" y="2470"/>
                  </a:lnTo>
                  <a:lnTo>
                    <a:pt x="544" y="2470"/>
                  </a:lnTo>
                  <a:lnTo>
                    <a:pt x="544" y="2466"/>
                  </a:lnTo>
                  <a:lnTo>
                    <a:pt x="544" y="2466"/>
                  </a:lnTo>
                  <a:lnTo>
                    <a:pt x="544" y="2464"/>
                  </a:lnTo>
                  <a:lnTo>
                    <a:pt x="544" y="2464"/>
                  </a:lnTo>
                  <a:lnTo>
                    <a:pt x="546" y="2462"/>
                  </a:lnTo>
                  <a:lnTo>
                    <a:pt x="546" y="2462"/>
                  </a:lnTo>
                  <a:lnTo>
                    <a:pt x="548" y="2458"/>
                  </a:lnTo>
                  <a:lnTo>
                    <a:pt x="548" y="2458"/>
                  </a:lnTo>
                  <a:lnTo>
                    <a:pt x="548" y="2454"/>
                  </a:lnTo>
                  <a:lnTo>
                    <a:pt x="548" y="2454"/>
                  </a:lnTo>
                  <a:lnTo>
                    <a:pt x="548" y="2452"/>
                  </a:lnTo>
                  <a:lnTo>
                    <a:pt x="548" y="2452"/>
                  </a:lnTo>
                  <a:lnTo>
                    <a:pt x="548" y="2448"/>
                  </a:lnTo>
                  <a:lnTo>
                    <a:pt x="548" y="2448"/>
                  </a:lnTo>
                  <a:lnTo>
                    <a:pt x="548" y="2446"/>
                  </a:lnTo>
                  <a:lnTo>
                    <a:pt x="548" y="2446"/>
                  </a:lnTo>
                  <a:lnTo>
                    <a:pt x="548" y="2442"/>
                  </a:lnTo>
                  <a:lnTo>
                    <a:pt x="548" y="2440"/>
                  </a:lnTo>
                  <a:lnTo>
                    <a:pt x="548" y="2440"/>
                  </a:lnTo>
                  <a:lnTo>
                    <a:pt x="548" y="2438"/>
                  </a:lnTo>
                  <a:lnTo>
                    <a:pt x="548" y="2438"/>
                  </a:lnTo>
                  <a:lnTo>
                    <a:pt x="550" y="2434"/>
                  </a:lnTo>
                  <a:lnTo>
                    <a:pt x="550" y="2432"/>
                  </a:lnTo>
                  <a:lnTo>
                    <a:pt x="550" y="2432"/>
                  </a:lnTo>
                  <a:lnTo>
                    <a:pt x="550" y="2428"/>
                  </a:lnTo>
                  <a:lnTo>
                    <a:pt x="550" y="2428"/>
                  </a:lnTo>
                  <a:lnTo>
                    <a:pt x="550" y="2426"/>
                  </a:lnTo>
                  <a:lnTo>
                    <a:pt x="550" y="2426"/>
                  </a:lnTo>
                  <a:lnTo>
                    <a:pt x="550" y="2422"/>
                  </a:lnTo>
                  <a:lnTo>
                    <a:pt x="550" y="2422"/>
                  </a:lnTo>
                  <a:lnTo>
                    <a:pt x="552" y="2420"/>
                  </a:lnTo>
                  <a:lnTo>
                    <a:pt x="552" y="2420"/>
                  </a:lnTo>
                  <a:lnTo>
                    <a:pt x="552" y="2416"/>
                  </a:lnTo>
                  <a:lnTo>
                    <a:pt x="552" y="2410"/>
                  </a:lnTo>
                  <a:lnTo>
                    <a:pt x="552" y="2410"/>
                  </a:lnTo>
                  <a:lnTo>
                    <a:pt x="550" y="2406"/>
                  </a:lnTo>
                  <a:lnTo>
                    <a:pt x="550" y="2406"/>
                  </a:lnTo>
                  <a:lnTo>
                    <a:pt x="550" y="2404"/>
                  </a:lnTo>
                  <a:lnTo>
                    <a:pt x="550" y="2404"/>
                  </a:lnTo>
                  <a:lnTo>
                    <a:pt x="550" y="2404"/>
                  </a:lnTo>
                  <a:lnTo>
                    <a:pt x="550" y="2404"/>
                  </a:lnTo>
                  <a:lnTo>
                    <a:pt x="552" y="2400"/>
                  </a:lnTo>
                  <a:lnTo>
                    <a:pt x="552" y="2400"/>
                  </a:lnTo>
                  <a:lnTo>
                    <a:pt x="554" y="2396"/>
                  </a:lnTo>
                  <a:lnTo>
                    <a:pt x="554" y="2396"/>
                  </a:lnTo>
                  <a:lnTo>
                    <a:pt x="554" y="2396"/>
                  </a:lnTo>
                  <a:lnTo>
                    <a:pt x="554" y="2396"/>
                  </a:lnTo>
                  <a:lnTo>
                    <a:pt x="556" y="2394"/>
                  </a:lnTo>
                  <a:lnTo>
                    <a:pt x="556" y="2394"/>
                  </a:lnTo>
                  <a:lnTo>
                    <a:pt x="556" y="2392"/>
                  </a:lnTo>
                  <a:lnTo>
                    <a:pt x="556" y="2392"/>
                  </a:lnTo>
                  <a:lnTo>
                    <a:pt x="558" y="2390"/>
                  </a:lnTo>
                  <a:lnTo>
                    <a:pt x="558" y="2390"/>
                  </a:lnTo>
                  <a:lnTo>
                    <a:pt x="558" y="2384"/>
                  </a:lnTo>
                  <a:lnTo>
                    <a:pt x="558" y="2384"/>
                  </a:lnTo>
                  <a:lnTo>
                    <a:pt x="558" y="2380"/>
                  </a:lnTo>
                  <a:lnTo>
                    <a:pt x="558" y="2380"/>
                  </a:lnTo>
                  <a:lnTo>
                    <a:pt x="558" y="2380"/>
                  </a:lnTo>
                  <a:lnTo>
                    <a:pt x="558" y="2380"/>
                  </a:lnTo>
                  <a:lnTo>
                    <a:pt x="558" y="2378"/>
                  </a:lnTo>
                  <a:lnTo>
                    <a:pt x="558" y="2378"/>
                  </a:lnTo>
                  <a:lnTo>
                    <a:pt x="558" y="2374"/>
                  </a:lnTo>
                  <a:lnTo>
                    <a:pt x="558" y="2374"/>
                  </a:lnTo>
                  <a:lnTo>
                    <a:pt x="558" y="2370"/>
                  </a:lnTo>
                  <a:lnTo>
                    <a:pt x="558" y="2370"/>
                  </a:lnTo>
                  <a:lnTo>
                    <a:pt x="556" y="2368"/>
                  </a:lnTo>
                  <a:lnTo>
                    <a:pt x="558" y="2368"/>
                  </a:lnTo>
                  <a:lnTo>
                    <a:pt x="558" y="2368"/>
                  </a:lnTo>
                  <a:lnTo>
                    <a:pt x="558" y="2364"/>
                  </a:lnTo>
                  <a:lnTo>
                    <a:pt x="558" y="2364"/>
                  </a:lnTo>
                  <a:lnTo>
                    <a:pt x="560" y="2362"/>
                  </a:lnTo>
                  <a:lnTo>
                    <a:pt x="560" y="2362"/>
                  </a:lnTo>
                  <a:lnTo>
                    <a:pt x="562" y="2358"/>
                  </a:lnTo>
                  <a:lnTo>
                    <a:pt x="562" y="2358"/>
                  </a:lnTo>
                  <a:lnTo>
                    <a:pt x="562" y="2354"/>
                  </a:lnTo>
                  <a:lnTo>
                    <a:pt x="562" y="2354"/>
                  </a:lnTo>
                  <a:lnTo>
                    <a:pt x="560" y="2352"/>
                  </a:lnTo>
                  <a:lnTo>
                    <a:pt x="560" y="2352"/>
                  </a:lnTo>
                  <a:lnTo>
                    <a:pt x="562" y="2350"/>
                  </a:lnTo>
                  <a:lnTo>
                    <a:pt x="562" y="2350"/>
                  </a:lnTo>
                  <a:lnTo>
                    <a:pt x="562" y="2346"/>
                  </a:lnTo>
                  <a:lnTo>
                    <a:pt x="562" y="2346"/>
                  </a:lnTo>
                  <a:lnTo>
                    <a:pt x="562" y="2342"/>
                  </a:lnTo>
                  <a:lnTo>
                    <a:pt x="562" y="2342"/>
                  </a:lnTo>
                  <a:lnTo>
                    <a:pt x="562" y="2340"/>
                  </a:lnTo>
                  <a:lnTo>
                    <a:pt x="562" y="2340"/>
                  </a:lnTo>
                  <a:lnTo>
                    <a:pt x="562" y="2338"/>
                  </a:lnTo>
                  <a:lnTo>
                    <a:pt x="562" y="2336"/>
                  </a:lnTo>
                  <a:lnTo>
                    <a:pt x="562" y="2336"/>
                  </a:lnTo>
                  <a:lnTo>
                    <a:pt x="564" y="2332"/>
                  </a:lnTo>
                  <a:lnTo>
                    <a:pt x="564" y="2332"/>
                  </a:lnTo>
                  <a:lnTo>
                    <a:pt x="564" y="2330"/>
                  </a:lnTo>
                  <a:lnTo>
                    <a:pt x="564" y="2330"/>
                  </a:lnTo>
                  <a:lnTo>
                    <a:pt x="564" y="2328"/>
                  </a:lnTo>
                  <a:lnTo>
                    <a:pt x="564" y="2328"/>
                  </a:lnTo>
                  <a:lnTo>
                    <a:pt x="566" y="2324"/>
                  </a:lnTo>
                  <a:lnTo>
                    <a:pt x="566" y="2324"/>
                  </a:lnTo>
                  <a:lnTo>
                    <a:pt x="564" y="2320"/>
                  </a:lnTo>
                  <a:lnTo>
                    <a:pt x="564" y="2320"/>
                  </a:lnTo>
                  <a:lnTo>
                    <a:pt x="564" y="2318"/>
                  </a:lnTo>
                  <a:lnTo>
                    <a:pt x="564" y="2318"/>
                  </a:lnTo>
                  <a:lnTo>
                    <a:pt x="566" y="2316"/>
                  </a:lnTo>
                  <a:lnTo>
                    <a:pt x="566" y="2316"/>
                  </a:lnTo>
                  <a:lnTo>
                    <a:pt x="566" y="2312"/>
                  </a:lnTo>
                  <a:lnTo>
                    <a:pt x="566" y="2312"/>
                  </a:lnTo>
                  <a:lnTo>
                    <a:pt x="566" y="2306"/>
                  </a:lnTo>
                  <a:lnTo>
                    <a:pt x="566" y="2306"/>
                  </a:lnTo>
                  <a:lnTo>
                    <a:pt x="566" y="2302"/>
                  </a:lnTo>
                  <a:lnTo>
                    <a:pt x="566" y="2302"/>
                  </a:lnTo>
                  <a:lnTo>
                    <a:pt x="566" y="2302"/>
                  </a:lnTo>
                  <a:lnTo>
                    <a:pt x="566" y="2302"/>
                  </a:lnTo>
                  <a:lnTo>
                    <a:pt x="566" y="2298"/>
                  </a:lnTo>
                  <a:lnTo>
                    <a:pt x="566" y="2298"/>
                  </a:lnTo>
                  <a:lnTo>
                    <a:pt x="564" y="2296"/>
                  </a:lnTo>
                  <a:lnTo>
                    <a:pt x="564" y="2296"/>
                  </a:lnTo>
                  <a:lnTo>
                    <a:pt x="566" y="2294"/>
                  </a:lnTo>
                  <a:lnTo>
                    <a:pt x="566" y="2294"/>
                  </a:lnTo>
                  <a:lnTo>
                    <a:pt x="568" y="2292"/>
                  </a:lnTo>
                  <a:lnTo>
                    <a:pt x="568" y="2292"/>
                  </a:lnTo>
                  <a:lnTo>
                    <a:pt x="568" y="2290"/>
                  </a:lnTo>
                  <a:lnTo>
                    <a:pt x="568" y="2290"/>
                  </a:lnTo>
                  <a:lnTo>
                    <a:pt x="570" y="2286"/>
                  </a:lnTo>
                  <a:lnTo>
                    <a:pt x="570" y="2286"/>
                  </a:lnTo>
                  <a:lnTo>
                    <a:pt x="570" y="2278"/>
                  </a:lnTo>
                  <a:lnTo>
                    <a:pt x="570" y="2278"/>
                  </a:lnTo>
                  <a:lnTo>
                    <a:pt x="568" y="2274"/>
                  </a:lnTo>
                  <a:lnTo>
                    <a:pt x="568" y="2274"/>
                  </a:lnTo>
                  <a:lnTo>
                    <a:pt x="566" y="2274"/>
                  </a:lnTo>
                  <a:lnTo>
                    <a:pt x="566" y="2274"/>
                  </a:lnTo>
                  <a:lnTo>
                    <a:pt x="568" y="2270"/>
                  </a:lnTo>
                  <a:lnTo>
                    <a:pt x="568" y="2270"/>
                  </a:lnTo>
                  <a:lnTo>
                    <a:pt x="568" y="2268"/>
                  </a:lnTo>
                  <a:lnTo>
                    <a:pt x="568" y="2268"/>
                  </a:lnTo>
                  <a:lnTo>
                    <a:pt x="570" y="2264"/>
                  </a:lnTo>
                  <a:lnTo>
                    <a:pt x="570" y="2264"/>
                  </a:lnTo>
                  <a:lnTo>
                    <a:pt x="572" y="2258"/>
                  </a:lnTo>
                  <a:lnTo>
                    <a:pt x="572" y="2258"/>
                  </a:lnTo>
                  <a:lnTo>
                    <a:pt x="574" y="2258"/>
                  </a:lnTo>
                  <a:lnTo>
                    <a:pt x="574" y="2258"/>
                  </a:lnTo>
                  <a:lnTo>
                    <a:pt x="574" y="2254"/>
                  </a:lnTo>
                  <a:lnTo>
                    <a:pt x="574" y="2252"/>
                  </a:lnTo>
                  <a:lnTo>
                    <a:pt x="574" y="2252"/>
                  </a:lnTo>
                  <a:lnTo>
                    <a:pt x="572" y="2248"/>
                  </a:lnTo>
                  <a:lnTo>
                    <a:pt x="572" y="2248"/>
                  </a:lnTo>
                  <a:lnTo>
                    <a:pt x="572" y="2246"/>
                  </a:lnTo>
                  <a:lnTo>
                    <a:pt x="572" y="2246"/>
                  </a:lnTo>
                  <a:lnTo>
                    <a:pt x="572" y="2244"/>
                  </a:lnTo>
                  <a:lnTo>
                    <a:pt x="572" y="2242"/>
                  </a:lnTo>
                  <a:lnTo>
                    <a:pt x="572" y="2242"/>
                  </a:lnTo>
                  <a:lnTo>
                    <a:pt x="574" y="2238"/>
                  </a:lnTo>
                  <a:lnTo>
                    <a:pt x="574" y="2238"/>
                  </a:lnTo>
                  <a:lnTo>
                    <a:pt x="574" y="2236"/>
                  </a:lnTo>
                  <a:lnTo>
                    <a:pt x="574" y="2236"/>
                  </a:lnTo>
                  <a:lnTo>
                    <a:pt x="576" y="2234"/>
                  </a:lnTo>
                  <a:lnTo>
                    <a:pt x="576" y="2234"/>
                  </a:lnTo>
                  <a:lnTo>
                    <a:pt x="578" y="2230"/>
                  </a:lnTo>
                  <a:lnTo>
                    <a:pt x="578" y="2230"/>
                  </a:lnTo>
                  <a:lnTo>
                    <a:pt x="578" y="2230"/>
                  </a:lnTo>
                  <a:lnTo>
                    <a:pt x="580" y="2224"/>
                  </a:lnTo>
                  <a:lnTo>
                    <a:pt x="580" y="2224"/>
                  </a:lnTo>
                  <a:lnTo>
                    <a:pt x="580" y="2222"/>
                  </a:lnTo>
                  <a:lnTo>
                    <a:pt x="580" y="2222"/>
                  </a:lnTo>
                  <a:lnTo>
                    <a:pt x="580" y="2218"/>
                  </a:lnTo>
                  <a:lnTo>
                    <a:pt x="580" y="2218"/>
                  </a:lnTo>
                  <a:lnTo>
                    <a:pt x="580" y="2216"/>
                  </a:lnTo>
                  <a:lnTo>
                    <a:pt x="580" y="2216"/>
                  </a:lnTo>
                  <a:lnTo>
                    <a:pt x="582" y="2212"/>
                  </a:lnTo>
                  <a:lnTo>
                    <a:pt x="582" y="2212"/>
                  </a:lnTo>
                  <a:lnTo>
                    <a:pt x="580" y="2208"/>
                  </a:lnTo>
                  <a:lnTo>
                    <a:pt x="580" y="2208"/>
                  </a:lnTo>
                  <a:lnTo>
                    <a:pt x="580" y="2206"/>
                  </a:lnTo>
                  <a:lnTo>
                    <a:pt x="580" y="2206"/>
                  </a:lnTo>
                  <a:lnTo>
                    <a:pt x="580" y="2202"/>
                  </a:lnTo>
                  <a:lnTo>
                    <a:pt x="580" y="2202"/>
                  </a:lnTo>
                  <a:lnTo>
                    <a:pt x="580" y="2200"/>
                  </a:lnTo>
                  <a:lnTo>
                    <a:pt x="580" y="2200"/>
                  </a:lnTo>
                  <a:lnTo>
                    <a:pt x="580" y="2194"/>
                  </a:lnTo>
                  <a:lnTo>
                    <a:pt x="580" y="2194"/>
                  </a:lnTo>
                  <a:lnTo>
                    <a:pt x="578" y="2192"/>
                  </a:lnTo>
                  <a:lnTo>
                    <a:pt x="578" y="2192"/>
                  </a:lnTo>
                  <a:lnTo>
                    <a:pt x="578" y="2188"/>
                  </a:lnTo>
                  <a:lnTo>
                    <a:pt x="578" y="2188"/>
                  </a:lnTo>
                  <a:lnTo>
                    <a:pt x="578" y="2184"/>
                  </a:lnTo>
                  <a:lnTo>
                    <a:pt x="580" y="2184"/>
                  </a:lnTo>
                  <a:lnTo>
                    <a:pt x="580" y="2184"/>
                  </a:lnTo>
                  <a:lnTo>
                    <a:pt x="580" y="2182"/>
                  </a:lnTo>
                  <a:lnTo>
                    <a:pt x="580" y="2182"/>
                  </a:lnTo>
                  <a:lnTo>
                    <a:pt x="582" y="2178"/>
                  </a:lnTo>
                  <a:lnTo>
                    <a:pt x="582" y="2178"/>
                  </a:lnTo>
                  <a:lnTo>
                    <a:pt x="582" y="2170"/>
                  </a:lnTo>
                  <a:lnTo>
                    <a:pt x="582" y="2170"/>
                  </a:lnTo>
                  <a:lnTo>
                    <a:pt x="580" y="2166"/>
                  </a:lnTo>
                  <a:lnTo>
                    <a:pt x="580" y="2166"/>
                  </a:lnTo>
                  <a:lnTo>
                    <a:pt x="578" y="2166"/>
                  </a:lnTo>
                  <a:lnTo>
                    <a:pt x="578" y="2166"/>
                  </a:lnTo>
                  <a:lnTo>
                    <a:pt x="580" y="2160"/>
                  </a:lnTo>
                  <a:lnTo>
                    <a:pt x="580" y="2160"/>
                  </a:lnTo>
                  <a:lnTo>
                    <a:pt x="580" y="2156"/>
                  </a:lnTo>
                  <a:lnTo>
                    <a:pt x="580" y="2156"/>
                  </a:lnTo>
                  <a:lnTo>
                    <a:pt x="582" y="2154"/>
                  </a:lnTo>
                  <a:lnTo>
                    <a:pt x="582" y="2154"/>
                  </a:lnTo>
                  <a:lnTo>
                    <a:pt x="582" y="2150"/>
                  </a:lnTo>
                  <a:lnTo>
                    <a:pt x="582" y="2150"/>
                  </a:lnTo>
                  <a:lnTo>
                    <a:pt x="584" y="2148"/>
                  </a:lnTo>
                  <a:lnTo>
                    <a:pt x="584" y="2148"/>
                  </a:lnTo>
                  <a:lnTo>
                    <a:pt x="586" y="2144"/>
                  </a:lnTo>
                  <a:lnTo>
                    <a:pt x="586" y="2144"/>
                  </a:lnTo>
                  <a:lnTo>
                    <a:pt x="586" y="2144"/>
                  </a:lnTo>
                  <a:lnTo>
                    <a:pt x="586" y="2138"/>
                  </a:lnTo>
                  <a:lnTo>
                    <a:pt x="586" y="2138"/>
                  </a:lnTo>
                  <a:lnTo>
                    <a:pt x="588" y="2136"/>
                  </a:lnTo>
                  <a:lnTo>
                    <a:pt x="588" y="2136"/>
                  </a:lnTo>
                  <a:lnTo>
                    <a:pt x="588" y="2132"/>
                  </a:lnTo>
                  <a:lnTo>
                    <a:pt x="588" y="2132"/>
                  </a:lnTo>
                  <a:lnTo>
                    <a:pt x="588" y="2130"/>
                  </a:lnTo>
                  <a:lnTo>
                    <a:pt x="588" y="2130"/>
                  </a:lnTo>
                  <a:lnTo>
                    <a:pt x="588" y="2128"/>
                  </a:lnTo>
                  <a:lnTo>
                    <a:pt x="588" y="2128"/>
                  </a:lnTo>
                  <a:lnTo>
                    <a:pt x="588" y="2124"/>
                  </a:lnTo>
                  <a:lnTo>
                    <a:pt x="588" y="2124"/>
                  </a:lnTo>
                  <a:lnTo>
                    <a:pt x="590" y="2124"/>
                  </a:lnTo>
                  <a:lnTo>
                    <a:pt x="590" y="2124"/>
                  </a:lnTo>
                  <a:lnTo>
                    <a:pt x="590" y="2120"/>
                  </a:lnTo>
                  <a:lnTo>
                    <a:pt x="590" y="2120"/>
                  </a:lnTo>
                  <a:lnTo>
                    <a:pt x="590" y="2116"/>
                  </a:lnTo>
                  <a:lnTo>
                    <a:pt x="590" y="2116"/>
                  </a:lnTo>
                  <a:lnTo>
                    <a:pt x="590" y="2114"/>
                  </a:lnTo>
                  <a:lnTo>
                    <a:pt x="590" y="2114"/>
                  </a:lnTo>
                  <a:lnTo>
                    <a:pt x="592" y="2112"/>
                  </a:lnTo>
                  <a:lnTo>
                    <a:pt x="592" y="2112"/>
                  </a:lnTo>
                  <a:lnTo>
                    <a:pt x="592" y="2108"/>
                  </a:lnTo>
                  <a:lnTo>
                    <a:pt x="592" y="2108"/>
                  </a:lnTo>
                  <a:lnTo>
                    <a:pt x="592" y="2106"/>
                  </a:lnTo>
                  <a:lnTo>
                    <a:pt x="592" y="2106"/>
                  </a:lnTo>
                  <a:lnTo>
                    <a:pt x="592" y="2102"/>
                  </a:lnTo>
                  <a:lnTo>
                    <a:pt x="592" y="2102"/>
                  </a:lnTo>
                  <a:lnTo>
                    <a:pt x="592" y="2100"/>
                  </a:lnTo>
                  <a:lnTo>
                    <a:pt x="592" y="2100"/>
                  </a:lnTo>
                  <a:lnTo>
                    <a:pt x="592" y="2098"/>
                  </a:lnTo>
                  <a:lnTo>
                    <a:pt x="592" y="2098"/>
                  </a:lnTo>
                  <a:lnTo>
                    <a:pt x="592" y="2094"/>
                  </a:lnTo>
                  <a:lnTo>
                    <a:pt x="592" y="2092"/>
                  </a:lnTo>
                  <a:lnTo>
                    <a:pt x="592" y="2092"/>
                  </a:lnTo>
                  <a:lnTo>
                    <a:pt x="592" y="2088"/>
                  </a:lnTo>
                  <a:lnTo>
                    <a:pt x="592" y="2088"/>
                  </a:lnTo>
                  <a:lnTo>
                    <a:pt x="592" y="2086"/>
                  </a:lnTo>
                  <a:lnTo>
                    <a:pt x="592" y="2086"/>
                  </a:lnTo>
                  <a:lnTo>
                    <a:pt x="592" y="2084"/>
                  </a:lnTo>
                  <a:lnTo>
                    <a:pt x="592" y="2084"/>
                  </a:lnTo>
                  <a:lnTo>
                    <a:pt x="592" y="2082"/>
                  </a:lnTo>
                  <a:lnTo>
                    <a:pt x="592" y="2082"/>
                  </a:lnTo>
                  <a:lnTo>
                    <a:pt x="594" y="2078"/>
                  </a:lnTo>
                  <a:lnTo>
                    <a:pt x="594" y="2078"/>
                  </a:lnTo>
                  <a:lnTo>
                    <a:pt x="596" y="2074"/>
                  </a:lnTo>
                  <a:lnTo>
                    <a:pt x="598" y="2070"/>
                  </a:lnTo>
                  <a:lnTo>
                    <a:pt x="598" y="2070"/>
                  </a:lnTo>
                  <a:lnTo>
                    <a:pt x="598" y="2070"/>
                  </a:lnTo>
                  <a:lnTo>
                    <a:pt x="598" y="2070"/>
                  </a:lnTo>
                  <a:lnTo>
                    <a:pt x="598" y="2066"/>
                  </a:lnTo>
                  <a:lnTo>
                    <a:pt x="598" y="2066"/>
                  </a:lnTo>
                  <a:lnTo>
                    <a:pt x="598" y="2062"/>
                  </a:lnTo>
                  <a:lnTo>
                    <a:pt x="598" y="2060"/>
                  </a:lnTo>
                  <a:lnTo>
                    <a:pt x="598" y="2060"/>
                  </a:lnTo>
                  <a:lnTo>
                    <a:pt x="598" y="2056"/>
                  </a:lnTo>
                  <a:lnTo>
                    <a:pt x="598" y="2056"/>
                  </a:lnTo>
                  <a:lnTo>
                    <a:pt x="598" y="2054"/>
                  </a:lnTo>
                  <a:lnTo>
                    <a:pt x="598" y="2054"/>
                  </a:lnTo>
                  <a:lnTo>
                    <a:pt x="598" y="2050"/>
                  </a:lnTo>
                  <a:lnTo>
                    <a:pt x="600" y="2048"/>
                  </a:lnTo>
                  <a:lnTo>
                    <a:pt x="600" y="2048"/>
                  </a:lnTo>
                  <a:lnTo>
                    <a:pt x="600" y="2044"/>
                  </a:lnTo>
                  <a:lnTo>
                    <a:pt x="600" y="2044"/>
                  </a:lnTo>
                  <a:lnTo>
                    <a:pt x="600" y="2040"/>
                  </a:lnTo>
                  <a:lnTo>
                    <a:pt x="600" y="2040"/>
                  </a:lnTo>
                  <a:lnTo>
                    <a:pt x="600" y="2038"/>
                  </a:lnTo>
                  <a:lnTo>
                    <a:pt x="600" y="2038"/>
                  </a:lnTo>
                  <a:lnTo>
                    <a:pt x="600" y="2034"/>
                  </a:lnTo>
                  <a:lnTo>
                    <a:pt x="600" y="2034"/>
                  </a:lnTo>
                  <a:lnTo>
                    <a:pt x="598" y="2032"/>
                  </a:lnTo>
                  <a:lnTo>
                    <a:pt x="598" y="2032"/>
                  </a:lnTo>
                  <a:lnTo>
                    <a:pt x="600" y="2030"/>
                  </a:lnTo>
                  <a:lnTo>
                    <a:pt x="600" y="2030"/>
                  </a:lnTo>
                  <a:lnTo>
                    <a:pt x="600" y="2026"/>
                  </a:lnTo>
                  <a:lnTo>
                    <a:pt x="600" y="2026"/>
                  </a:lnTo>
                  <a:lnTo>
                    <a:pt x="600" y="2024"/>
                  </a:lnTo>
                  <a:lnTo>
                    <a:pt x="600" y="2024"/>
                  </a:lnTo>
                  <a:lnTo>
                    <a:pt x="600" y="2022"/>
                  </a:lnTo>
                  <a:lnTo>
                    <a:pt x="600" y="2022"/>
                  </a:lnTo>
                  <a:lnTo>
                    <a:pt x="600" y="2018"/>
                  </a:lnTo>
                  <a:lnTo>
                    <a:pt x="600" y="2018"/>
                  </a:lnTo>
                  <a:lnTo>
                    <a:pt x="600" y="2016"/>
                  </a:lnTo>
                  <a:lnTo>
                    <a:pt x="600" y="2016"/>
                  </a:lnTo>
                  <a:lnTo>
                    <a:pt x="602" y="2012"/>
                  </a:lnTo>
                  <a:lnTo>
                    <a:pt x="602" y="2012"/>
                  </a:lnTo>
                  <a:lnTo>
                    <a:pt x="604" y="2006"/>
                  </a:lnTo>
                  <a:lnTo>
                    <a:pt x="604" y="2006"/>
                  </a:lnTo>
                  <a:lnTo>
                    <a:pt x="604" y="2000"/>
                  </a:lnTo>
                  <a:lnTo>
                    <a:pt x="604" y="2000"/>
                  </a:lnTo>
                  <a:lnTo>
                    <a:pt x="602" y="1998"/>
                  </a:lnTo>
                  <a:lnTo>
                    <a:pt x="602" y="1998"/>
                  </a:lnTo>
                  <a:lnTo>
                    <a:pt x="604" y="1996"/>
                  </a:lnTo>
                  <a:lnTo>
                    <a:pt x="604" y="1996"/>
                  </a:lnTo>
                  <a:lnTo>
                    <a:pt x="604" y="1992"/>
                  </a:lnTo>
                  <a:lnTo>
                    <a:pt x="604" y="1992"/>
                  </a:lnTo>
                  <a:lnTo>
                    <a:pt x="602" y="1988"/>
                  </a:lnTo>
                  <a:lnTo>
                    <a:pt x="602" y="1988"/>
                  </a:lnTo>
                  <a:lnTo>
                    <a:pt x="602" y="1986"/>
                  </a:lnTo>
                  <a:lnTo>
                    <a:pt x="602" y="1986"/>
                  </a:lnTo>
                  <a:lnTo>
                    <a:pt x="604" y="1986"/>
                  </a:lnTo>
                  <a:lnTo>
                    <a:pt x="604" y="1986"/>
                  </a:lnTo>
                  <a:lnTo>
                    <a:pt x="608" y="1982"/>
                  </a:lnTo>
                  <a:lnTo>
                    <a:pt x="608" y="1982"/>
                  </a:lnTo>
                  <a:lnTo>
                    <a:pt x="610" y="1980"/>
                  </a:lnTo>
                  <a:lnTo>
                    <a:pt x="610" y="1974"/>
                  </a:lnTo>
                  <a:lnTo>
                    <a:pt x="610" y="1974"/>
                  </a:lnTo>
                  <a:lnTo>
                    <a:pt x="608" y="1970"/>
                  </a:lnTo>
                  <a:lnTo>
                    <a:pt x="608" y="1970"/>
                  </a:lnTo>
                  <a:lnTo>
                    <a:pt x="608" y="1970"/>
                  </a:lnTo>
                  <a:lnTo>
                    <a:pt x="608" y="1970"/>
                  </a:lnTo>
                  <a:lnTo>
                    <a:pt x="608" y="1964"/>
                  </a:lnTo>
                  <a:lnTo>
                    <a:pt x="608" y="1964"/>
                  </a:lnTo>
                  <a:lnTo>
                    <a:pt x="608" y="1962"/>
                  </a:lnTo>
                  <a:lnTo>
                    <a:pt x="608" y="1962"/>
                  </a:lnTo>
                  <a:lnTo>
                    <a:pt x="610" y="1958"/>
                  </a:lnTo>
                  <a:lnTo>
                    <a:pt x="610" y="1958"/>
                  </a:lnTo>
                  <a:lnTo>
                    <a:pt x="610" y="1956"/>
                  </a:lnTo>
                  <a:lnTo>
                    <a:pt x="610" y="1956"/>
                  </a:lnTo>
                  <a:lnTo>
                    <a:pt x="610" y="1954"/>
                  </a:lnTo>
                  <a:lnTo>
                    <a:pt x="610" y="1954"/>
                  </a:lnTo>
                  <a:lnTo>
                    <a:pt x="610" y="1950"/>
                  </a:lnTo>
                  <a:lnTo>
                    <a:pt x="610" y="1950"/>
                  </a:lnTo>
                  <a:lnTo>
                    <a:pt x="610" y="1948"/>
                  </a:lnTo>
                  <a:lnTo>
                    <a:pt x="610" y="1948"/>
                  </a:lnTo>
                  <a:lnTo>
                    <a:pt x="612" y="1946"/>
                  </a:lnTo>
                  <a:lnTo>
                    <a:pt x="612" y="1946"/>
                  </a:lnTo>
                  <a:lnTo>
                    <a:pt x="612" y="1944"/>
                  </a:lnTo>
                  <a:lnTo>
                    <a:pt x="612" y="1944"/>
                  </a:lnTo>
                  <a:lnTo>
                    <a:pt x="614" y="1942"/>
                  </a:lnTo>
                  <a:lnTo>
                    <a:pt x="614" y="1942"/>
                  </a:lnTo>
                  <a:lnTo>
                    <a:pt x="614" y="1938"/>
                  </a:lnTo>
                  <a:lnTo>
                    <a:pt x="614" y="1936"/>
                  </a:lnTo>
                  <a:lnTo>
                    <a:pt x="614" y="1936"/>
                  </a:lnTo>
                  <a:lnTo>
                    <a:pt x="616" y="1932"/>
                  </a:lnTo>
                  <a:lnTo>
                    <a:pt x="616" y="1932"/>
                  </a:lnTo>
                  <a:lnTo>
                    <a:pt x="614" y="1928"/>
                  </a:lnTo>
                  <a:lnTo>
                    <a:pt x="614" y="1928"/>
                  </a:lnTo>
                  <a:lnTo>
                    <a:pt x="614" y="1926"/>
                  </a:lnTo>
                  <a:lnTo>
                    <a:pt x="614" y="1926"/>
                  </a:lnTo>
                  <a:lnTo>
                    <a:pt x="614" y="1920"/>
                  </a:lnTo>
                  <a:lnTo>
                    <a:pt x="614" y="1920"/>
                  </a:lnTo>
                  <a:lnTo>
                    <a:pt x="614" y="1916"/>
                  </a:lnTo>
                  <a:lnTo>
                    <a:pt x="614" y="1916"/>
                  </a:lnTo>
                  <a:lnTo>
                    <a:pt x="614" y="1914"/>
                  </a:lnTo>
                  <a:lnTo>
                    <a:pt x="614" y="1914"/>
                  </a:lnTo>
                  <a:lnTo>
                    <a:pt x="614" y="1910"/>
                  </a:lnTo>
                  <a:lnTo>
                    <a:pt x="614" y="1910"/>
                  </a:lnTo>
                  <a:lnTo>
                    <a:pt x="614" y="1906"/>
                  </a:lnTo>
                  <a:lnTo>
                    <a:pt x="616" y="1906"/>
                  </a:lnTo>
                  <a:lnTo>
                    <a:pt x="616" y="1906"/>
                  </a:lnTo>
                  <a:lnTo>
                    <a:pt x="616" y="1902"/>
                  </a:lnTo>
                  <a:lnTo>
                    <a:pt x="618" y="1894"/>
                  </a:lnTo>
                  <a:lnTo>
                    <a:pt x="618" y="1894"/>
                  </a:lnTo>
                  <a:lnTo>
                    <a:pt x="618" y="1890"/>
                  </a:lnTo>
                  <a:lnTo>
                    <a:pt x="618" y="1890"/>
                  </a:lnTo>
                  <a:lnTo>
                    <a:pt x="618" y="1888"/>
                  </a:lnTo>
                  <a:lnTo>
                    <a:pt x="618" y="1888"/>
                  </a:lnTo>
                  <a:lnTo>
                    <a:pt x="618" y="1886"/>
                  </a:lnTo>
                  <a:lnTo>
                    <a:pt x="618" y="1886"/>
                  </a:lnTo>
                  <a:lnTo>
                    <a:pt x="620" y="1884"/>
                  </a:lnTo>
                  <a:lnTo>
                    <a:pt x="620" y="1884"/>
                  </a:lnTo>
                  <a:lnTo>
                    <a:pt x="620" y="1882"/>
                  </a:lnTo>
                  <a:lnTo>
                    <a:pt x="620" y="1882"/>
                  </a:lnTo>
                  <a:lnTo>
                    <a:pt x="620" y="1878"/>
                  </a:lnTo>
                  <a:lnTo>
                    <a:pt x="620" y="1876"/>
                  </a:lnTo>
                  <a:lnTo>
                    <a:pt x="620" y="1876"/>
                  </a:lnTo>
                  <a:lnTo>
                    <a:pt x="620" y="1872"/>
                  </a:lnTo>
                  <a:lnTo>
                    <a:pt x="620" y="1872"/>
                  </a:lnTo>
                  <a:lnTo>
                    <a:pt x="620" y="1868"/>
                  </a:lnTo>
                  <a:lnTo>
                    <a:pt x="620" y="1868"/>
                  </a:lnTo>
                  <a:lnTo>
                    <a:pt x="620" y="1866"/>
                  </a:lnTo>
                  <a:lnTo>
                    <a:pt x="620" y="1866"/>
                  </a:lnTo>
                  <a:lnTo>
                    <a:pt x="620" y="1864"/>
                  </a:lnTo>
                  <a:lnTo>
                    <a:pt x="620" y="1864"/>
                  </a:lnTo>
                  <a:lnTo>
                    <a:pt x="622" y="1860"/>
                  </a:lnTo>
                  <a:lnTo>
                    <a:pt x="622" y="1860"/>
                  </a:lnTo>
                  <a:lnTo>
                    <a:pt x="620" y="1856"/>
                  </a:lnTo>
                  <a:lnTo>
                    <a:pt x="620" y="1856"/>
                  </a:lnTo>
                  <a:lnTo>
                    <a:pt x="620" y="1854"/>
                  </a:lnTo>
                  <a:lnTo>
                    <a:pt x="620" y="1854"/>
                  </a:lnTo>
                  <a:lnTo>
                    <a:pt x="620" y="1852"/>
                  </a:lnTo>
                  <a:lnTo>
                    <a:pt x="620" y="1852"/>
                  </a:lnTo>
                  <a:lnTo>
                    <a:pt x="620" y="1848"/>
                  </a:lnTo>
                  <a:lnTo>
                    <a:pt x="620" y="1848"/>
                  </a:lnTo>
                  <a:lnTo>
                    <a:pt x="620" y="1848"/>
                  </a:lnTo>
                  <a:lnTo>
                    <a:pt x="620" y="1848"/>
                  </a:lnTo>
                  <a:lnTo>
                    <a:pt x="622" y="1844"/>
                  </a:lnTo>
                  <a:lnTo>
                    <a:pt x="622" y="1844"/>
                  </a:lnTo>
                  <a:lnTo>
                    <a:pt x="622" y="1840"/>
                  </a:lnTo>
                  <a:lnTo>
                    <a:pt x="622" y="1840"/>
                  </a:lnTo>
                  <a:lnTo>
                    <a:pt x="622" y="1840"/>
                  </a:lnTo>
                  <a:lnTo>
                    <a:pt x="622" y="1840"/>
                  </a:lnTo>
                  <a:lnTo>
                    <a:pt x="626" y="1834"/>
                  </a:lnTo>
                  <a:lnTo>
                    <a:pt x="626" y="1834"/>
                  </a:lnTo>
                  <a:lnTo>
                    <a:pt x="626" y="1832"/>
                  </a:lnTo>
                  <a:lnTo>
                    <a:pt x="626" y="1832"/>
                  </a:lnTo>
                  <a:lnTo>
                    <a:pt x="628" y="1828"/>
                  </a:lnTo>
                  <a:lnTo>
                    <a:pt x="628" y="1828"/>
                  </a:lnTo>
                  <a:lnTo>
                    <a:pt x="628" y="1824"/>
                  </a:lnTo>
                  <a:lnTo>
                    <a:pt x="628" y="1824"/>
                  </a:lnTo>
                  <a:lnTo>
                    <a:pt x="628" y="1822"/>
                  </a:lnTo>
                  <a:lnTo>
                    <a:pt x="628" y="1822"/>
                  </a:lnTo>
                  <a:lnTo>
                    <a:pt x="630" y="1820"/>
                  </a:lnTo>
                  <a:lnTo>
                    <a:pt x="630" y="1820"/>
                  </a:lnTo>
                  <a:lnTo>
                    <a:pt x="630" y="1816"/>
                  </a:lnTo>
                  <a:lnTo>
                    <a:pt x="630" y="1816"/>
                  </a:lnTo>
                  <a:lnTo>
                    <a:pt x="628" y="1812"/>
                  </a:lnTo>
                  <a:lnTo>
                    <a:pt x="628" y="1812"/>
                  </a:lnTo>
                  <a:lnTo>
                    <a:pt x="628" y="1810"/>
                  </a:lnTo>
                  <a:lnTo>
                    <a:pt x="628" y="1810"/>
                  </a:lnTo>
                  <a:lnTo>
                    <a:pt x="628" y="1810"/>
                  </a:lnTo>
                  <a:lnTo>
                    <a:pt x="628" y="1810"/>
                  </a:lnTo>
                  <a:lnTo>
                    <a:pt x="630" y="1806"/>
                  </a:lnTo>
                  <a:lnTo>
                    <a:pt x="630" y="1804"/>
                  </a:lnTo>
                  <a:lnTo>
                    <a:pt x="630" y="1804"/>
                  </a:lnTo>
                  <a:lnTo>
                    <a:pt x="630" y="1800"/>
                  </a:lnTo>
                  <a:lnTo>
                    <a:pt x="630" y="1800"/>
                  </a:lnTo>
                  <a:lnTo>
                    <a:pt x="630" y="1796"/>
                  </a:lnTo>
                  <a:lnTo>
                    <a:pt x="630" y="1796"/>
                  </a:lnTo>
                  <a:lnTo>
                    <a:pt x="630" y="1794"/>
                  </a:lnTo>
                  <a:lnTo>
                    <a:pt x="630" y="1794"/>
                  </a:lnTo>
                  <a:lnTo>
                    <a:pt x="630" y="1790"/>
                  </a:lnTo>
                  <a:lnTo>
                    <a:pt x="630" y="1790"/>
                  </a:lnTo>
                  <a:lnTo>
                    <a:pt x="630" y="1790"/>
                  </a:lnTo>
                  <a:lnTo>
                    <a:pt x="630" y="1790"/>
                  </a:lnTo>
                  <a:lnTo>
                    <a:pt x="630" y="1788"/>
                  </a:lnTo>
                  <a:lnTo>
                    <a:pt x="630" y="1788"/>
                  </a:lnTo>
                  <a:lnTo>
                    <a:pt x="634" y="1786"/>
                  </a:lnTo>
                  <a:lnTo>
                    <a:pt x="634" y="1786"/>
                  </a:lnTo>
                  <a:lnTo>
                    <a:pt x="634" y="1778"/>
                  </a:lnTo>
                  <a:lnTo>
                    <a:pt x="634" y="1778"/>
                  </a:lnTo>
                  <a:lnTo>
                    <a:pt x="634" y="1774"/>
                  </a:lnTo>
                  <a:lnTo>
                    <a:pt x="634" y="1774"/>
                  </a:lnTo>
                  <a:lnTo>
                    <a:pt x="634" y="1772"/>
                  </a:lnTo>
                  <a:lnTo>
                    <a:pt x="634" y="1772"/>
                  </a:lnTo>
                  <a:lnTo>
                    <a:pt x="634" y="1770"/>
                  </a:lnTo>
                  <a:lnTo>
                    <a:pt x="634" y="1770"/>
                  </a:lnTo>
                  <a:lnTo>
                    <a:pt x="634" y="1766"/>
                  </a:lnTo>
                  <a:lnTo>
                    <a:pt x="634" y="1766"/>
                  </a:lnTo>
                  <a:lnTo>
                    <a:pt x="634" y="1764"/>
                  </a:lnTo>
                  <a:lnTo>
                    <a:pt x="634" y="1764"/>
                  </a:lnTo>
                  <a:lnTo>
                    <a:pt x="636" y="1760"/>
                  </a:lnTo>
                  <a:lnTo>
                    <a:pt x="636" y="1760"/>
                  </a:lnTo>
                  <a:lnTo>
                    <a:pt x="634" y="1754"/>
                  </a:lnTo>
                  <a:lnTo>
                    <a:pt x="634" y="1754"/>
                  </a:lnTo>
                  <a:lnTo>
                    <a:pt x="634" y="1754"/>
                  </a:lnTo>
                  <a:lnTo>
                    <a:pt x="634" y="1754"/>
                  </a:lnTo>
                  <a:lnTo>
                    <a:pt x="634" y="1750"/>
                  </a:lnTo>
                  <a:lnTo>
                    <a:pt x="634" y="1750"/>
                  </a:lnTo>
                  <a:lnTo>
                    <a:pt x="634" y="1746"/>
                  </a:lnTo>
                  <a:lnTo>
                    <a:pt x="634" y="1746"/>
                  </a:lnTo>
                  <a:lnTo>
                    <a:pt x="634" y="1744"/>
                  </a:lnTo>
                  <a:lnTo>
                    <a:pt x="634" y="1744"/>
                  </a:lnTo>
                  <a:lnTo>
                    <a:pt x="634" y="1740"/>
                  </a:lnTo>
                  <a:lnTo>
                    <a:pt x="634" y="1740"/>
                  </a:lnTo>
                  <a:lnTo>
                    <a:pt x="634" y="1736"/>
                  </a:lnTo>
                  <a:lnTo>
                    <a:pt x="634" y="1734"/>
                  </a:lnTo>
                  <a:lnTo>
                    <a:pt x="634" y="1734"/>
                  </a:lnTo>
                  <a:lnTo>
                    <a:pt x="636" y="1732"/>
                  </a:lnTo>
                  <a:lnTo>
                    <a:pt x="636" y="1732"/>
                  </a:lnTo>
                  <a:lnTo>
                    <a:pt x="636" y="1728"/>
                  </a:lnTo>
                  <a:lnTo>
                    <a:pt x="636" y="1728"/>
                  </a:lnTo>
                  <a:lnTo>
                    <a:pt x="636" y="1728"/>
                  </a:lnTo>
                  <a:lnTo>
                    <a:pt x="638" y="1724"/>
                  </a:lnTo>
                  <a:lnTo>
                    <a:pt x="638" y="1724"/>
                  </a:lnTo>
                  <a:lnTo>
                    <a:pt x="642" y="1718"/>
                  </a:lnTo>
                  <a:lnTo>
                    <a:pt x="642" y="1716"/>
                  </a:lnTo>
                  <a:lnTo>
                    <a:pt x="642" y="1716"/>
                  </a:lnTo>
                  <a:lnTo>
                    <a:pt x="642" y="1712"/>
                  </a:lnTo>
                  <a:lnTo>
                    <a:pt x="642" y="1712"/>
                  </a:lnTo>
                  <a:lnTo>
                    <a:pt x="642" y="1710"/>
                  </a:lnTo>
                  <a:lnTo>
                    <a:pt x="642" y="1710"/>
                  </a:lnTo>
                  <a:lnTo>
                    <a:pt x="644" y="1706"/>
                  </a:lnTo>
                  <a:lnTo>
                    <a:pt x="644" y="1706"/>
                  </a:lnTo>
                  <a:lnTo>
                    <a:pt x="644" y="1704"/>
                  </a:lnTo>
                  <a:lnTo>
                    <a:pt x="644" y="1704"/>
                  </a:lnTo>
                  <a:lnTo>
                    <a:pt x="644" y="1702"/>
                  </a:lnTo>
                  <a:lnTo>
                    <a:pt x="644" y="1702"/>
                  </a:lnTo>
                  <a:lnTo>
                    <a:pt x="644" y="1698"/>
                  </a:lnTo>
                  <a:lnTo>
                    <a:pt x="644" y="1696"/>
                  </a:lnTo>
                  <a:lnTo>
                    <a:pt x="644" y="1696"/>
                  </a:lnTo>
                  <a:lnTo>
                    <a:pt x="646" y="1694"/>
                  </a:lnTo>
                  <a:lnTo>
                    <a:pt x="646" y="1694"/>
                  </a:lnTo>
                  <a:lnTo>
                    <a:pt x="646" y="1692"/>
                  </a:lnTo>
                  <a:lnTo>
                    <a:pt x="646" y="1692"/>
                  </a:lnTo>
                  <a:lnTo>
                    <a:pt x="648" y="1684"/>
                  </a:lnTo>
                  <a:lnTo>
                    <a:pt x="648" y="1684"/>
                  </a:lnTo>
                  <a:lnTo>
                    <a:pt x="646" y="1680"/>
                  </a:lnTo>
                  <a:lnTo>
                    <a:pt x="646" y="1680"/>
                  </a:lnTo>
                  <a:lnTo>
                    <a:pt x="646" y="1678"/>
                  </a:lnTo>
                  <a:lnTo>
                    <a:pt x="646" y="1678"/>
                  </a:lnTo>
                  <a:lnTo>
                    <a:pt x="646" y="1676"/>
                  </a:lnTo>
                  <a:lnTo>
                    <a:pt x="646" y="1676"/>
                  </a:lnTo>
                  <a:lnTo>
                    <a:pt x="646" y="1670"/>
                  </a:lnTo>
                  <a:lnTo>
                    <a:pt x="646" y="1670"/>
                  </a:lnTo>
                  <a:lnTo>
                    <a:pt x="648" y="1668"/>
                  </a:lnTo>
                  <a:lnTo>
                    <a:pt x="648" y="1668"/>
                  </a:lnTo>
                  <a:lnTo>
                    <a:pt x="648" y="1662"/>
                  </a:lnTo>
                  <a:lnTo>
                    <a:pt x="648" y="1662"/>
                  </a:lnTo>
                  <a:lnTo>
                    <a:pt x="650" y="1660"/>
                  </a:lnTo>
                  <a:lnTo>
                    <a:pt x="650" y="1656"/>
                  </a:lnTo>
                  <a:lnTo>
                    <a:pt x="650" y="1656"/>
                  </a:lnTo>
                  <a:lnTo>
                    <a:pt x="650" y="1650"/>
                  </a:lnTo>
                  <a:lnTo>
                    <a:pt x="650" y="1650"/>
                  </a:lnTo>
                  <a:lnTo>
                    <a:pt x="648" y="1646"/>
                  </a:lnTo>
                  <a:lnTo>
                    <a:pt x="648" y="1646"/>
                  </a:lnTo>
                  <a:lnTo>
                    <a:pt x="648" y="1644"/>
                  </a:lnTo>
                  <a:lnTo>
                    <a:pt x="648" y="1644"/>
                  </a:lnTo>
                  <a:lnTo>
                    <a:pt x="646" y="1640"/>
                  </a:lnTo>
                  <a:lnTo>
                    <a:pt x="646" y="1640"/>
                  </a:lnTo>
                  <a:lnTo>
                    <a:pt x="646" y="1638"/>
                  </a:lnTo>
                  <a:lnTo>
                    <a:pt x="646" y="1638"/>
                  </a:lnTo>
                  <a:lnTo>
                    <a:pt x="648" y="1636"/>
                  </a:lnTo>
                  <a:lnTo>
                    <a:pt x="648" y="1636"/>
                  </a:lnTo>
                  <a:lnTo>
                    <a:pt x="648" y="1632"/>
                  </a:lnTo>
                  <a:lnTo>
                    <a:pt x="648" y="1632"/>
                  </a:lnTo>
                  <a:lnTo>
                    <a:pt x="648" y="1630"/>
                  </a:lnTo>
                  <a:lnTo>
                    <a:pt x="648" y="1630"/>
                  </a:lnTo>
                  <a:lnTo>
                    <a:pt x="650" y="1628"/>
                  </a:lnTo>
                  <a:lnTo>
                    <a:pt x="650" y="1628"/>
                  </a:lnTo>
                  <a:lnTo>
                    <a:pt x="650" y="1624"/>
                  </a:lnTo>
                  <a:lnTo>
                    <a:pt x="650" y="1624"/>
                  </a:lnTo>
                  <a:lnTo>
                    <a:pt x="650" y="1622"/>
                  </a:lnTo>
                  <a:lnTo>
                    <a:pt x="650" y="1622"/>
                  </a:lnTo>
                  <a:lnTo>
                    <a:pt x="652" y="1620"/>
                  </a:lnTo>
                  <a:lnTo>
                    <a:pt x="652" y="1620"/>
                  </a:lnTo>
                  <a:lnTo>
                    <a:pt x="652" y="1616"/>
                  </a:lnTo>
                  <a:lnTo>
                    <a:pt x="652" y="1616"/>
                  </a:lnTo>
                  <a:lnTo>
                    <a:pt x="652" y="1614"/>
                  </a:lnTo>
                  <a:lnTo>
                    <a:pt x="652" y="1614"/>
                  </a:lnTo>
                  <a:lnTo>
                    <a:pt x="652" y="1610"/>
                  </a:lnTo>
                  <a:lnTo>
                    <a:pt x="652" y="1610"/>
                  </a:lnTo>
                  <a:lnTo>
                    <a:pt x="652" y="1608"/>
                  </a:lnTo>
                  <a:lnTo>
                    <a:pt x="652" y="1608"/>
                  </a:lnTo>
                  <a:lnTo>
                    <a:pt x="654" y="1604"/>
                  </a:lnTo>
                  <a:lnTo>
                    <a:pt x="654" y="1604"/>
                  </a:lnTo>
                  <a:lnTo>
                    <a:pt x="654" y="1602"/>
                  </a:lnTo>
                  <a:lnTo>
                    <a:pt x="654" y="1602"/>
                  </a:lnTo>
                  <a:lnTo>
                    <a:pt x="654" y="1600"/>
                  </a:lnTo>
                  <a:lnTo>
                    <a:pt x="654" y="1600"/>
                  </a:lnTo>
                  <a:lnTo>
                    <a:pt x="656" y="1596"/>
                  </a:lnTo>
                  <a:lnTo>
                    <a:pt x="656" y="1596"/>
                  </a:lnTo>
                  <a:lnTo>
                    <a:pt x="656" y="1594"/>
                  </a:lnTo>
                  <a:lnTo>
                    <a:pt x="656" y="1594"/>
                  </a:lnTo>
                  <a:lnTo>
                    <a:pt x="656" y="1590"/>
                  </a:lnTo>
                  <a:lnTo>
                    <a:pt x="656" y="1590"/>
                  </a:lnTo>
                  <a:lnTo>
                    <a:pt x="656" y="1584"/>
                  </a:lnTo>
                  <a:lnTo>
                    <a:pt x="656" y="1584"/>
                  </a:lnTo>
                  <a:lnTo>
                    <a:pt x="656" y="1582"/>
                  </a:lnTo>
                  <a:lnTo>
                    <a:pt x="656" y="1582"/>
                  </a:lnTo>
                  <a:lnTo>
                    <a:pt x="656" y="1578"/>
                  </a:lnTo>
                  <a:lnTo>
                    <a:pt x="656" y="1578"/>
                  </a:lnTo>
                  <a:lnTo>
                    <a:pt x="658" y="1576"/>
                  </a:lnTo>
                  <a:lnTo>
                    <a:pt x="658" y="1576"/>
                  </a:lnTo>
                  <a:lnTo>
                    <a:pt x="658" y="1572"/>
                  </a:lnTo>
                  <a:lnTo>
                    <a:pt x="658" y="1572"/>
                  </a:lnTo>
                  <a:lnTo>
                    <a:pt x="658" y="1570"/>
                  </a:lnTo>
                  <a:lnTo>
                    <a:pt x="658" y="1570"/>
                  </a:lnTo>
                  <a:lnTo>
                    <a:pt x="660" y="1568"/>
                  </a:lnTo>
                  <a:lnTo>
                    <a:pt x="660" y="1568"/>
                  </a:lnTo>
                  <a:lnTo>
                    <a:pt x="662" y="1564"/>
                  </a:lnTo>
                  <a:lnTo>
                    <a:pt x="662" y="1564"/>
                  </a:lnTo>
                  <a:lnTo>
                    <a:pt x="662" y="1562"/>
                  </a:lnTo>
                  <a:lnTo>
                    <a:pt x="662" y="1562"/>
                  </a:lnTo>
                  <a:lnTo>
                    <a:pt x="662" y="1554"/>
                  </a:lnTo>
                  <a:lnTo>
                    <a:pt x="662" y="1554"/>
                  </a:lnTo>
                  <a:lnTo>
                    <a:pt x="662" y="1552"/>
                  </a:lnTo>
                  <a:lnTo>
                    <a:pt x="662" y="1552"/>
                  </a:lnTo>
                  <a:lnTo>
                    <a:pt x="664" y="1548"/>
                  </a:lnTo>
                  <a:lnTo>
                    <a:pt x="664" y="1548"/>
                  </a:lnTo>
                  <a:lnTo>
                    <a:pt x="662" y="1544"/>
                  </a:lnTo>
                  <a:lnTo>
                    <a:pt x="662" y="1544"/>
                  </a:lnTo>
                  <a:lnTo>
                    <a:pt x="662" y="1542"/>
                  </a:lnTo>
                  <a:lnTo>
                    <a:pt x="662" y="1542"/>
                  </a:lnTo>
                  <a:lnTo>
                    <a:pt x="662" y="1540"/>
                  </a:lnTo>
                  <a:lnTo>
                    <a:pt x="662" y="1540"/>
                  </a:lnTo>
                  <a:lnTo>
                    <a:pt x="662" y="1538"/>
                  </a:lnTo>
                  <a:lnTo>
                    <a:pt x="662" y="1538"/>
                  </a:lnTo>
                  <a:lnTo>
                    <a:pt x="662" y="1534"/>
                  </a:lnTo>
                  <a:lnTo>
                    <a:pt x="664" y="1532"/>
                  </a:lnTo>
                  <a:lnTo>
                    <a:pt x="664" y="1532"/>
                  </a:lnTo>
                  <a:lnTo>
                    <a:pt x="664" y="1530"/>
                  </a:lnTo>
                  <a:lnTo>
                    <a:pt x="664" y="1530"/>
                  </a:lnTo>
                  <a:lnTo>
                    <a:pt x="664" y="1526"/>
                  </a:lnTo>
                  <a:lnTo>
                    <a:pt x="664" y="1526"/>
                  </a:lnTo>
                  <a:lnTo>
                    <a:pt x="666" y="1524"/>
                  </a:lnTo>
                  <a:lnTo>
                    <a:pt x="666" y="1524"/>
                  </a:lnTo>
                  <a:lnTo>
                    <a:pt x="666" y="1522"/>
                  </a:lnTo>
                  <a:lnTo>
                    <a:pt x="666" y="1522"/>
                  </a:lnTo>
                  <a:lnTo>
                    <a:pt x="666" y="1520"/>
                  </a:lnTo>
                  <a:lnTo>
                    <a:pt x="666" y="1520"/>
                  </a:lnTo>
                  <a:lnTo>
                    <a:pt x="668" y="1516"/>
                  </a:lnTo>
                  <a:lnTo>
                    <a:pt x="668" y="1516"/>
                  </a:lnTo>
                  <a:lnTo>
                    <a:pt x="668" y="1512"/>
                  </a:lnTo>
                  <a:lnTo>
                    <a:pt x="668" y="1512"/>
                  </a:lnTo>
                  <a:lnTo>
                    <a:pt x="668" y="1510"/>
                  </a:lnTo>
                  <a:lnTo>
                    <a:pt x="668" y="1510"/>
                  </a:lnTo>
                  <a:lnTo>
                    <a:pt x="668" y="1508"/>
                  </a:lnTo>
                  <a:lnTo>
                    <a:pt x="668" y="1508"/>
                  </a:lnTo>
                  <a:lnTo>
                    <a:pt x="668" y="1504"/>
                  </a:lnTo>
                  <a:lnTo>
                    <a:pt x="668" y="1504"/>
                  </a:lnTo>
                  <a:lnTo>
                    <a:pt x="668" y="1500"/>
                  </a:lnTo>
                  <a:lnTo>
                    <a:pt x="668" y="1498"/>
                  </a:lnTo>
                  <a:lnTo>
                    <a:pt x="668" y="1498"/>
                  </a:lnTo>
                  <a:lnTo>
                    <a:pt x="668" y="1496"/>
                  </a:lnTo>
                  <a:lnTo>
                    <a:pt x="668" y="1496"/>
                  </a:lnTo>
                  <a:lnTo>
                    <a:pt x="668" y="1494"/>
                  </a:lnTo>
                  <a:lnTo>
                    <a:pt x="668" y="1492"/>
                  </a:lnTo>
                  <a:lnTo>
                    <a:pt x="668" y="1492"/>
                  </a:lnTo>
                  <a:lnTo>
                    <a:pt x="668" y="1490"/>
                  </a:lnTo>
                  <a:lnTo>
                    <a:pt x="668" y="1490"/>
                  </a:lnTo>
                  <a:lnTo>
                    <a:pt x="670" y="1486"/>
                  </a:lnTo>
                  <a:lnTo>
                    <a:pt x="670" y="1486"/>
                  </a:lnTo>
                  <a:lnTo>
                    <a:pt x="670" y="1484"/>
                  </a:lnTo>
                  <a:lnTo>
                    <a:pt x="670" y="1484"/>
                  </a:lnTo>
                  <a:lnTo>
                    <a:pt x="672" y="1478"/>
                  </a:lnTo>
                  <a:lnTo>
                    <a:pt x="672" y="1478"/>
                  </a:lnTo>
                  <a:lnTo>
                    <a:pt x="672" y="1474"/>
                  </a:lnTo>
                  <a:lnTo>
                    <a:pt x="672" y="1474"/>
                  </a:lnTo>
                  <a:lnTo>
                    <a:pt x="672" y="1472"/>
                  </a:lnTo>
                  <a:lnTo>
                    <a:pt x="672" y="1472"/>
                  </a:lnTo>
                  <a:lnTo>
                    <a:pt x="672" y="1470"/>
                  </a:lnTo>
                  <a:lnTo>
                    <a:pt x="672" y="1470"/>
                  </a:lnTo>
                  <a:lnTo>
                    <a:pt x="672" y="1466"/>
                  </a:lnTo>
                  <a:lnTo>
                    <a:pt x="672" y="1466"/>
                  </a:lnTo>
                  <a:lnTo>
                    <a:pt x="672" y="1462"/>
                  </a:lnTo>
                  <a:lnTo>
                    <a:pt x="672" y="1462"/>
                  </a:lnTo>
                  <a:lnTo>
                    <a:pt x="674" y="1456"/>
                  </a:lnTo>
                  <a:lnTo>
                    <a:pt x="674" y="1456"/>
                  </a:lnTo>
                  <a:lnTo>
                    <a:pt x="674" y="1456"/>
                  </a:lnTo>
                  <a:lnTo>
                    <a:pt x="674" y="1456"/>
                  </a:lnTo>
                  <a:lnTo>
                    <a:pt x="674" y="1456"/>
                  </a:lnTo>
                  <a:lnTo>
                    <a:pt x="676" y="1462"/>
                  </a:lnTo>
                  <a:lnTo>
                    <a:pt x="676" y="1462"/>
                  </a:lnTo>
                  <a:lnTo>
                    <a:pt x="676" y="1466"/>
                  </a:lnTo>
                  <a:lnTo>
                    <a:pt x="680" y="1468"/>
                  </a:lnTo>
                  <a:lnTo>
                    <a:pt x="680" y="1468"/>
                  </a:lnTo>
                  <a:lnTo>
                    <a:pt x="684" y="1470"/>
                  </a:lnTo>
                  <a:lnTo>
                    <a:pt x="684" y="1470"/>
                  </a:lnTo>
                  <a:lnTo>
                    <a:pt x="686" y="1474"/>
                  </a:lnTo>
                  <a:lnTo>
                    <a:pt x="686" y="1474"/>
                  </a:lnTo>
                  <a:lnTo>
                    <a:pt x="686" y="1476"/>
                  </a:lnTo>
                  <a:lnTo>
                    <a:pt x="686" y="1476"/>
                  </a:lnTo>
                  <a:lnTo>
                    <a:pt x="686" y="1478"/>
                  </a:lnTo>
                  <a:lnTo>
                    <a:pt x="688" y="1482"/>
                  </a:lnTo>
                  <a:lnTo>
                    <a:pt x="688" y="1482"/>
                  </a:lnTo>
                  <a:lnTo>
                    <a:pt x="692" y="1484"/>
                  </a:lnTo>
                  <a:lnTo>
                    <a:pt x="692" y="1484"/>
                  </a:lnTo>
                  <a:lnTo>
                    <a:pt x="694" y="1486"/>
                  </a:lnTo>
                  <a:lnTo>
                    <a:pt x="694" y="1486"/>
                  </a:lnTo>
                  <a:lnTo>
                    <a:pt x="694" y="1488"/>
                  </a:lnTo>
                  <a:lnTo>
                    <a:pt x="694" y="1488"/>
                  </a:lnTo>
                  <a:lnTo>
                    <a:pt x="696" y="1490"/>
                  </a:lnTo>
                  <a:lnTo>
                    <a:pt x="696" y="1490"/>
                  </a:lnTo>
                  <a:lnTo>
                    <a:pt x="706" y="1496"/>
                  </a:lnTo>
                  <a:lnTo>
                    <a:pt x="706" y="1496"/>
                  </a:lnTo>
                  <a:lnTo>
                    <a:pt x="708" y="1498"/>
                  </a:lnTo>
                  <a:lnTo>
                    <a:pt x="708" y="1498"/>
                  </a:lnTo>
                  <a:lnTo>
                    <a:pt x="710" y="1502"/>
                  </a:lnTo>
                  <a:lnTo>
                    <a:pt x="710" y="1502"/>
                  </a:lnTo>
                  <a:lnTo>
                    <a:pt x="710" y="1502"/>
                  </a:lnTo>
                  <a:lnTo>
                    <a:pt x="714" y="1506"/>
                  </a:lnTo>
                  <a:lnTo>
                    <a:pt x="714" y="1506"/>
                  </a:lnTo>
                  <a:lnTo>
                    <a:pt x="716" y="1508"/>
                  </a:lnTo>
                  <a:lnTo>
                    <a:pt x="716" y="1508"/>
                  </a:lnTo>
                  <a:lnTo>
                    <a:pt x="718" y="1512"/>
                  </a:lnTo>
                  <a:lnTo>
                    <a:pt x="718" y="1512"/>
                  </a:lnTo>
                  <a:lnTo>
                    <a:pt x="720" y="1514"/>
                  </a:lnTo>
                  <a:lnTo>
                    <a:pt x="720" y="1514"/>
                  </a:lnTo>
                  <a:lnTo>
                    <a:pt x="722" y="1514"/>
                  </a:lnTo>
                  <a:lnTo>
                    <a:pt x="722" y="1514"/>
                  </a:lnTo>
                  <a:lnTo>
                    <a:pt x="724" y="1516"/>
                  </a:lnTo>
                  <a:lnTo>
                    <a:pt x="724" y="1516"/>
                  </a:lnTo>
                  <a:lnTo>
                    <a:pt x="726" y="1518"/>
                  </a:lnTo>
                  <a:lnTo>
                    <a:pt x="726" y="1518"/>
                  </a:lnTo>
                  <a:lnTo>
                    <a:pt x="730" y="1520"/>
                  </a:lnTo>
                  <a:lnTo>
                    <a:pt x="730" y="1520"/>
                  </a:lnTo>
                  <a:lnTo>
                    <a:pt x="732" y="1520"/>
                  </a:lnTo>
                  <a:lnTo>
                    <a:pt x="732" y="1520"/>
                  </a:lnTo>
                  <a:lnTo>
                    <a:pt x="734" y="1524"/>
                  </a:lnTo>
                  <a:lnTo>
                    <a:pt x="734" y="1524"/>
                  </a:lnTo>
                  <a:lnTo>
                    <a:pt x="736" y="1530"/>
                  </a:lnTo>
                  <a:lnTo>
                    <a:pt x="736" y="1530"/>
                  </a:lnTo>
                  <a:lnTo>
                    <a:pt x="736" y="1530"/>
                  </a:lnTo>
                  <a:lnTo>
                    <a:pt x="738" y="1536"/>
                  </a:lnTo>
                  <a:lnTo>
                    <a:pt x="738" y="1536"/>
                  </a:lnTo>
                  <a:lnTo>
                    <a:pt x="742" y="1540"/>
                  </a:lnTo>
                  <a:lnTo>
                    <a:pt x="742" y="1540"/>
                  </a:lnTo>
                  <a:lnTo>
                    <a:pt x="742" y="1542"/>
                  </a:lnTo>
                  <a:lnTo>
                    <a:pt x="742" y="1542"/>
                  </a:lnTo>
                  <a:lnTo>
                    <a:pt x="744" y="1546"/>
                  </a:lnTo>
                  <a:lnTo>
                    <a:pt x="744" y="1546"/>
                  </a:lnTo>
                  <a:lnTo>
                    <a:pt x="746" y="1546"/>
                  </a:lnTo>
                  <a:lnTo>
                    <a:pt x="746" y="1546"/>
                  </a:lnTo>
                  <a:lnTo>
                    <a:pt x="748" y="1550"/>
                  </a:lnTo>
                  <a:lnTo>
                    <a:pt x="748" y="1550"/>
                  </a:lnTo>
                  <a:lnTo>
                    <a:pt x="750" y="1552"/>
                  </a:lnTo>
                  <a:lnTo>
                    <a:pt x="750" y="1552"/>
                  </a:lnTo>
                  <a:lnTo>
                    <a:pt x="752" y="1552"/>
                  </a:lnTo>
                  <a:lnTo>
                    <a:pt x="752" y="1552"/>
                  </a:lnTo>
                  <a:lnTo>
                    <a:pt x="754" y="1554"/>
                  </a:lnTo>
                  <a:lnTo>
                    <a:pt x="754" y="1554"/>
                  </a:lnTo>
                  <a:lnTo>
                    <a:pt x="756" y="1558"/>
                  </a:lnTo>
                  <a:lnTo>
                    <a:pt x="756" y="1558"/>
                  </a:lnTo>
                  <a:lnTo>
                    <a:pt x="758" y="1560"/>
                  </a:lnTo>
                  <a:lnTo>
                    <a:pt x="758" y="1560"/>
                  </a:lnTo>
                  <a:lnTo>
                    <a:pt x="760" y="1560"/>
                  </a:lnTo>
                  <a:lnTo>
                    <a:pt x="760" y="1560"/>
                  </a:lnTo>
                  <a:lnTo>
                    <a:pt x="760" y="1562"/>
                  </a:lnTo>
                  <a:lnTo>
                    <a:pt x="760" y="1562"/>
                  </a:lnTo>
                  <a:lnTo>
                    <a:pt x="762" y="1566"/>
                  </a:lnTo>
                  <a:lnTo>
                    <a:pt x="762" y="1566"/>
                  </a:lnTo>
                  <a:lnTo>
                    <a:pt x="764" y="1568"/>
                  </a:lnTo>
                  <a:lnTo>
                    <a:pt x="764" y="1568"/>
                  </a:lnTo>
                  <a:lnTo>
                    <a:pt x="766" y="1568"/>
                  </a:lnTo>
                  <a:lnTo>
                    <a:pt x="766" y="1568"/>
                  </a:lnTo>
                  <a:lnTo>
                    <a:pt x="770" y="1574"/>
                  </a:lnTo>
                  <a:lnTo>
                    <a:pt x="770" y="1574"/>
                  </a:lnTo>
                  <a:lnTo>
                    <a:pt x="770" y="1574"/>
                  </a:lnTo>
                  <a:lnTo>
                    <a:pt x="770" y="1576"/>
                  </a:lnTo>
                  <a:lnTo>
                    <a:pt x="770" y="1576"/>
                  </a:lnTo>
                  <a:lnTo>
                    <a:pt x="772" y="1580"/>
                  </a:lnTo>
                  <a:lnTo>
                    <a:pt x="772" y="1580"/>
                  </a:lnTo>
                  <a:lnTo>
                    <a:pt x="776" y="1582"/>
                  </a:lnTo>
                  <a:lnTo>
                    <a:pt x="776" y="1582"/>
                  </a:lnTo>
                  <a:lnTo>
                    <a:pt x="778" y="1584"/>
                  </a:lnTo>
                  <a:lnTo>
                    <a:pt x="778" y="1584"/>
                  </a:lnTo>
                  <a:lnTo>
                    <a:pt x="780" y="1586"/>
                  </a:lnTo>
                  <a:lnTo>
                    <a:pt x="780" y="1586"/>
                  </a:lnTo>
                  <a:lnTo>
                    <a:pt x="782" y="1588"/>
                  </a:lnTo>
                  <a:lnTo>
                    <a:pt x="782" y="1588"/>
                  </a:lnTo>
                  <a:lnTo>
                    <a:pt x="784" y="1590"/>
                  </a:lnTo>
                  <a:lnTo>
                    <a:pt x="784" y="1590"/>
                  </a:lnTo>
                  <a:lnTo>
                    <a:pt x="786" y="1590"/>
                  </a:lnTo>
                  <a:lnTo>
                    <a:pt x="786" y="1590"/>
                  </a:lnTo>
                  <a:lnTo>
                    <a:pt x="786" y="1592"/>
                  </a:lnTo>
                  <a:lnTo>
                    <a:pt x="786" y="1592"/>
                  </a:lnTo>
                  <a:lnTo>
                    <a:pt x="788" y="1596"/>
                  </a:lnTo>
                  <a:lnTo>
                    <a:pt x="788" y="1596"/>
                  </a:lnTo>
                  <a:lnTo>
                    <a:pt x="790" y="1598"/>
                  </a:lnTo>
                  <a:lnTo>
                    <a:pt x="790" y="1598"/>
                  </a:lnTo>
                  <a:lnTo>
                    <a:pt x="792" y="1600"/>
                  </a:lnTo>
                  <a:lnTo>
                    <a:pt x="792" y="1600"/>
                  </a:lnTo>
                  <a:lnTo>
                    <a:pt x="794" y="1602"/>
                  </a:lnTo>
                  <a:lnTo>
                    <a:pt x="794" y="1602"/>
                  </a:lnTo>
                  <a:lnTo>
                    <a:pt x="796" y="1604"/>
                  </a:lnTo>
                  <a:lnTo>
                    <a:pt x="796" y="1604"/>
                  </a:lnTo>
                  <a:lnTo>
                    <a:pt x="798" y="1606"/>
                  </a:lnTo>
                  <a:lnTo>
                    <a:pt x="798" y="1606"/>
                  </a:lnTo>
                  <a:lnTo>
                    <a:pt x="800" y="1608"/>
                  </a:lnTo>
                  <a:lnTo>
                    <a:pt x="800" y="1608"/>
                  </a:lnTo>
                  <a:lnTo>
                    <a:pt x="800" y="1610"/>
                  </a:lnTo>
                  <a:lnTo>
                    <a:pt x="800" y="1610"/>
                  </a:lnTo>
                  <a:lnTo>
                    <a:pt x="802" y="1612"/>
                  </a:lnTo>
                  <a:lnTo>
                    <a:pt x="802" y="1612"/>
                  </a:lnTo>
                  <a:lnTo>
                    <a:pt x="806" y="1616"/>
                  </a:lnTo>
                  <a:lnTo>
                    <a:pt x="806" y="1616"/>
                  </a:lnTo>
                  <a:lnTo>
                    <a:pt x="806" y="1616"/>
                  </a:lnTo>
                  <a:lnTo>
                    <a:pt x="806" y="1616"/>
                  </a:lnTo>
                  <a:lnTo>
                    <a:pt x="806" y="1616"/>
                  </a:lnTo>
                  <a:lnTo>
                    <a:pt x="806" y="1616"/>
                  </a:lnTo>
                  <a:lnTo>
                    <a:pt x="806" y="1622"/>
                  </a:lnTo>
                  <a:lnTo>
                    <a:pt x="806" y="1622"/>
                  </a:lnTo>
                  <a:lnTo>
                    <a:pt x="810" y="1626"/>
                  </a:lnTo>
                  <a:lnTo>
                    <a:pt x="810" y="1626"/>
                  </a:lnTo>
                  <a:lnTo>
                    <a:pt x="812" y="1626"/>
                  </a:lnTo>
                  <a:lnTo>
                    <a:pt x="812" y="1626"/>
                  </a:lnTo>
                  <a:lnTo>
                    <a:pt x="816" y="1632"/>
                  </a:lnTo>
                  <a:lnTo>
                    <a:pt x="816" y="1632"/>
                  </a:lnTo>
                  <a:lnTo>
                    <a:pt x="816" y="1634"/>
                  </a:lnTo>
                  <a:lnTo>
                    <a:pt x="816" y="1634"/>
                  </a:lnTo>
                  <a:lnTo>
                    <a:pt x="820" y="1636"/>
                  </a:lnTo>
                  <a:lnTo>
                    <a:pt x="820" y="1636"/>
                  </a:lnTo>
                  <a:lnTo>
                    <a:pt x="822" y="1638"/>
                  </a:lnTo>
                  <a:lnTo>
                    <a:pt x="822" y="1638"/>
                  </a:lnTo>
                  <a:lnTo>
                    <a:pt x="824" y="1640"/>
                  </a:lnTo>
                  <a:lnTo>
                    <a:pt x="824" y="1640"/>
                  </a:lnTo>
                  <a:lnTo>
                    <a:pt x="828" y="1642"/>
                  </a:lnTo>
                  <a:lnTo>
                    <a:pt x="828" y="1642"/>
                  </a:lnTo>
                  <a:lnTo>
                    <a:pt x="828" y="1642"/>
                  </a:lnTo>
                  <a:lnTo>
                    <a:pt x="828" y="1642"/>
                  </a:lnTo>
                  <a:lnTo>
                    <a:pt x="832" y="1646"/>
                  </a:lnTo>
                  <a:lnTo>
                    <a:pt x="832" y="1646"/>
                  </a:lnTo>
                  <a:lnTo>
                    <a:pt x="834" y="1650"/>
                  </a:lnTo>
                  <a:lnTo>
                    <a:pt x="836" y="1650"/>
                  </a:lnTo>
                  <a:lnTo>
                    <a:pt x="836" y="1650"/>
                  </a:lnTo>
                  <a:lnTo>
                    <a:pt x="838" y="1656"/>
                  </a:lnTo>
                  <a:lnTo>
                    <a:pt x="838" y="1656"/>
                  </a:lnTo>
                  <a:lnTo>
                    <a:pt x="840" y="1662"/>
                  </a:lnTo>
                  <a:lnTo>
                    <a:pt x="840" y="1662"/>
                  </a:lnTo>
                  <a:lnTo>
                    <a:pt x="844" y="1666"/>
                  </a:lnTo>
                  <a:lnTo>
                    <a:pt x="844" y="1666"/>
                  </a:lnTo>
                  <a:lnTo>
                    <a:pt x="848" y="1668"/>
                  </a:lnTo>
                  <a:lnTo>
                    <a:pt x="848" y="1668"/>
                  </a:lnTo>
                  <a:lnTo>
                    <a:pt x="850" y="1670"/>
                  </a:lnTo>
                  <a:lnTo>
                    <a:pt x="850" y="1670"/>
                  </a:lnTo>
                  <a:lnTo>
                    <a:pt x="850" y="1670"/>
                  </a:lnTo>
                  <a:lnTo>
                    <a:pt x="850" y="1670"/>
                  </a:lnTo>
                  <a:lnTo>
                    <a:pt x="852" y="1674"/>
                  </a:lnTo>
                  <a:lnTo>
                    <a:pt x="852" y="1674"/>
                  </a:lnTo>
                  <a:lnTo>
                    <a:pt x="856" y="1676"/>
                  </a:lnTo>
                  <a:lnTo>
                    <a:pt x="856" y="1676"/>
                  </a:lnTo>
                  <a:lnTo>
                    <a:pt x="856" y="1676"/>
                  </a:lnTo>
                  <a:lnTo>
                    <a:pt x="856" y="1676"/>
                  </a:lnTo>
                  <a:lnTo>
                    <a:pt x="858" y="1680"/>
                  </a:lnTo>
                  <a:lnTo>
                    <a:pt x="858" y="1680"/>
                  </a:lnTo>
                  <a:lnTo>
                    <a:pt x="858" y="1682"/>
                  </a:lnTo>
                  <a:lnTo>
                    <a:pt x="858" y="1682"/>
                  </a:lnTo>
                  <a:lnTo>
                    <a:pt x="862" y="1686"/>
                  </a:lnTo>
                  <a:lnTo>
                    <a:pt x="862" y="1686"/>
                  </a:lnTo>
                  <a:lnTo>
                    <a:pt x="862" y="1686"/>
                  </a:lnTo>
                  <a:lnTo>
                    <a:pt x="864" y="1688"/>
                  </a:lnTo>
                  <a:lnTo>
                    <a:pt x="864" y="1688"/>
                  </a:lnTo>
                  <a:lnTo>
                    <a:pt x="866" y="1692"/>
                  </a:lnTo>
                  <a:lnTo>
                    <a:pt x="866" y="1692"/>
                  </a:lnTo>
                  <a:lnTo>
                    <a:pt x="870" y="1694"/>
                  </a:lnTo>
                  <a:lnTo>
                    <a:pt x="870" y="1694"/>
                  </a:lnTo>
                  <a:lnTo>
                    <a:pt x="872" y="1696"/>
                  </a:lnTo>
                  <a:lnTo>
                    <a:pt x="872" y="1696"/>
                  </a:lnTo>
                  <a:lnTo>
                    <a:pt x="874" y="1698"/>
                  </a:lnTo>
                  <a:lnTo>
                    <a:pt x="874" y="1698"/>
                  </a:lnTo>
                  <a:lnTo>
                    <a:pt x="876" y="1700"/>
                  </a:lnTo>
                  <a:lnTo>
                    <a:pt x="876" y="1700"/>
                  </a:lnTo>
                  <a:lnTo>
                    <a:pt x="878" y="1702"/>
                  </a:lnTo>
                  <a:lnTo>
                    <a:pt x="878" y="1702"/>
                  </a:lnTo>
                  <a:lnTo>
                    <a:pt x="880" y="1706"/>
                  </a:lnTo>
                  <a:lnTo>
                    <a:pt x="880" y="1706"/>
                  </a:lnTo>
                  <a:lnTo>
                    <a:pt x="882" y="1708"/>
                  </a:lnTo>
                  <a:lnTo>
                    <a:pt x="882" y="1708"/>
                  </a:lnTo>
                  <a:lnTo>
                    <a:pt x="884" y="1710"/>
                  </a:lnTo>
                  <a:lnTo>
                    <a:pt x="884" y="1710"/>
                  </a:lnTo>
                  <a:lnTo>
                    <a:pt x="886" y="1712"/>
                  </a:lnTo>
                  <a:lnTo>
                    <a:pt x="886" y="1712"/>
                  </a:lnTo>
                  <a:lnTo>
                    <a:pt x="888" y="1714"/>
                  </a:lnTo>
                  <a:lnTo>
                    <a:pt x="888" y="1714"/>
                  </a:lnTo>
                  <a:lnTo>
                    <a:pt x="890" y="1716"/>
                  </a:lnTo>
                  <a:lnTo>
                    <a:pt x="890" y="1716"/>
                  </a:lnTo>
                  <a:lnTo>
                    <a:pt x="892" y="1718"/>
                  </a:lnTo>
                  <a:lnTo>
                    <a:pt x="892" y="1718"/>
                  </a:lnTo>
                  <a:lnTo>
                    <a:pt x="894" y="1720"/>
                  </a:lnTo>
                  <a:lnTo>
                    <a:pt x="894" y="1720"/>
                  </a:lnTo>
                  <a:lnTo>
                    <a:pt x="896" y="1722"/>
                  </a:lnTo>
                  <a:lnTo>
                    <a:pt x="896" y="1722"/>
                  </a:lnTo>
                  <a:lnTo>
                    <a:pt x="896" y="1724"/>
                  </a:lnTo>
                  <a:lnTo>
                    <a:pt x="896" y="1724"/>
                  </a:lnTo>
                  <a:lnTo>
                    <a:pt x="898" y="1728"/>
                  </a:lnTo>
                  <a:lnTo>
                    <a:pt x="898" y="1728"/>
                  </a:lnTo>
                  <a:lnTo>
                    <a:pt x="900" y="1730"/>
                  </a:lnTo>
                  <a:lnTo>
                    <a:pt x="900" y="1730"/>
                  </a:lnTo>
                  <a:lnTo>
                    <a:pt x="902" y="1732"/>
                  </a:lnTo>
                  <a:lnTo>
                    <a:pt x="902" y="1732"/>
                  </a:lnTo>
                  <a:lnTo>
                    <a:pt x="902" y="1734"/>
                  </a:lnTo>
                  <a:lnTo>
                    <a:pt x="902" y="1734"/>
                  </a:lnTo>
                  <a:lnTo>
                    <a:pt x="904" y="1738"/>
                  </a:lnTo>
                  <a:lnTo>
                    <a:pt x="904" y="1738"/>
                  </a:lnTo>
                  <a:lnTo>
                    <a:pt x="908" y="1740"/>
                  </a:lnTo>
                  <a:lnTo>
                    <a:pt x="908" y="1740"/>
                  </a:lnTo>
                  <a:lnTo>
                    <a:pt x="908" y="1742"/>
                  </a:lnTo>
                  <a:lnTo>
                    <a:pt x="908" y="1742"/>
                  </a:lnTo>
                  <a:lnTo>
                    <a:pt x="914" y="1746"/>
                  </a:lnTo>
                  <a:lnTo>
                    <a:pt x="914" y="1746"/>
                  </a:lnTo>
                  <a:lnTo>
                    <a:pt x="916" y="1750"/>
                  </a:lnTo>
                  <a:lnTo>
                    <a:pt x="916" y="1750"/>
                  </a:lnTo>
                  <a:lnTo>
                    <a:pt x="918" y="1750"/>
                  </a:lnTo>
                  <a:lnTo>
                    <a:pt x="918" y="1750"/>
                  </a:lnTo>
                  <a:lnTo>
                    <a:pt x="920" y="1752"/>
                  </a:lnTo>
                  <a:lnTo>
                    <a:pt x="920" y="1752"/>
                  </a:lnTo>
                  <a:lnTo>
                    <a:pt x="924" y="1754"/>
                  </a:lnTo>
                  <a:lnTo>
                    <a:pt x="924" y="1754"/>
                  </a:lnTo>
                  <a:lnTo>
                    <a:pt x="926" y="1756"/>
                  </a:lnTo>
                  <a:lnTo>
                    <a:pt x="926" y="1756"/>
                  </a:lnTo>
                  <a:lnTo>
                    <a:pt x="928" y="1758"/>
                  </a:lnTo>
                  <a:lnTo>
                    <a:pt x="928" y="1758"/>
                  </a:lnTo>
                  <a:lnTo>
                    <a:pt x="930" y="1760"/>
                  </a:lnTo>
                  <a:lnTo>
                    <a:pt x="930" y="1760"/>
                  </a:lnTo>
                  <a:lnTo>
                    <a:pt x="932" y="1762"/>
                  </a:lnTo>
                  <a:lnTo>
                    <a:pt x="932" y="1762"/>
                  </a:lnTo>
                  <a:lnTo>
                    <a:pt x="932" y="1766"/>
                  </a:lnTo>
                  <a:lnTo>
                    <a:pt x="932" y="1766"/>
                  </a:lnTo>
                  <a:lnTo>
                    <a:pt x="934" y="1768"/>
                  </a:lnTo>
                  <a:lnTo>
                    <a:pt x="934" y="1768"/>
                  </a:lnTo>
                  <a:lnTo>
                    <a:pt x="936" y="1770"/>
                  </a:lnTo>
                  <a:lnTo>
                    <a:pt x="936" y="1770"/>
                  </a:lnTo>
                  <a:lnTo>
                    <a:pt x="938" y="1774"/>
                  </a:lnTo>
                  <a:lnTo>
                    <a:pt x="938" y="1774"/>
                  </a:lnTo>
                  <a:lnTo>
                    <a:pt x="942" y="1780"/>
                  </a:lnTo>
                  <a:lnTo>
                    <a:pt x="942" y="1780"/>
                  </a:lnTo>
                  <a:lnTo>
                    <a:pt x="946" y="1784"/>
                  </a:lnTo>
                  <a:lnTo>
                    <a:pt x="946" y="1784"/>
                  </a:lnTo>
                  <a:lnTo>
                    <a:pt x="950" y="1786"/>
                  </a:lnTo>
                  <a:lnTo>
                    <a:pt x="950" y="1786"/>
                  </a:lnTo>
                  <a:lnTo>
                    <a:pt x="952" y="1786"/>
                  </a:lnTo>
                  <a:lnTo>
                    <a:pt x="952" y="1786"/>
                  </a:lnTo>
                  <a:lnTo>
                    <a:pt x="954" y="1790"/>
                  </a:lnTo>
                  <a:lnTo>
                    <a:pt x="956" y="1792"/>
                  </a:lnTo>
                  <a:lnTo>
                    <a:pt x="956" y="1792"/>
                  </a:lnTo>
                  <a:lnTo>
                    <a:pt x="958" y="1796"/>
                  </a:lnTo>
                  <a:lnTo>
                    <a:pt x="958" y="1796"/>
                  </a:lnTo>
                  <a:lnTo>
                    <a:pt x="958" y="1798"/>
                  </a:lnTo>
                  <a:lnTo>
                    <a:pt x="958" y="1798"/>
                  </a:lnTo>
                  <a:lnTo>
                    <a:pt x="958" y="1802"/>
                  </a:lnTo>
                  <a:lnTo>
                    <a:pt x="958" y="1802"/>
                  </a:lnTo>
                  <a:lnTo>
                    <a:pt x="958" y="1802"/>
                  </a:lnTo>
                  <a:lnTo>
                    <a:pt x="958" y="1802"/>
                  </a:lnTo>
                  <a:lnTo>
                    <a:pt x="960" y="1806"/>
                  </a:lnTo>
                  <a:lnTo>
                    <a:pt x="960" y="1806"/>
                  </a:lnTo>
                  <a:lnTo>
                    <a:pt x="964" y="1808"/>
                  </a:lnTo>
                  <a:lnTo>
                    <a:pt x="964" y="1808"/>
                  </a:lnTo>
                  <a:lnTo>
                    <a:pt x="966" y="1810"/>
                  </a:lnTo>
                  <a:lnTo>
                    <a:pt x="966" y="1810"/>
                  </a:lnTo>
                  <a:lnTo>
                    <a:pt x="968" y="1810"/>
                  </a:lnTo>
                  <a:lnTo>
                    <a:pt x="968" y="1810"/>
                  </a:lnTo>
                  <a:lnTo>
                    <a:pt x="970" y="1814"/>
                  </a:lnTo>
                  <a:lnTo>
                    <a:pt x="970" y="1814"/>
                  </a:lnTo>
                  <a:lnTo>
                    <a:pt x="972" y="1816"/>
                  </a:lnTo>
                  <a:lnTo>
                    <a:pt x="972" y="1816"/>
                  </a:lnTo>
                  <a:lnTo>
                    <a:pt x="974" y="1818"/>
                  </a:lnTo>
                  <a:lnTo>
                    <a:pt x="974" y="1818"/>
                  </a:lnTo>
                  <a:lnTo>
                    <a:pt x="976" y="1818"/>
                  </a:lnTo>
                  <a:lnTo>
                    <a:pt x="976" y="1818"/>
                  </a:lnTo>
                  <a:lnTo>
                    <a:pt x="976" y="1818"/>
                  </a:lnTo>
                  <a:lnTo>
                    <a:pt x="976" y="1818"/>
                  </a:lnTo>
                  <a:lnTo>
                    <a:pt x="978" y="1824"/>
                  </a:lnTo>
                  <a:lnTo>
                    <a:pt x="978" y="1824"/>
                  </a:lnTo>
                  <a:lnTo>
                    <a:pt x="978" y="1824"/>
                  </a:lnTo>
                  <a:lnTo>
                    <a:pt x="978" y="1824"/>
                  </a:lnTo>
                  <a:lnTo>
                    <a:pt x="980" y="1828"/>
                  </a:lnTo>
                  <a:lnTo>
                    <a:pt x="982" y="1830"/>
                  </a:lnTo>
                  <a:lnTo>
                    <a:pt x="982" y="1830"/>
                  </a:lnTo>
                  <a:lnTo>
                    <a:pt x="984" y="1834"/>
                  </a:lnTo>
                  <a:lnTo>
                    <a:pt x="986" y="1834"/>
                  </a:lnTo>
                  <a:lnTo>
                    <a:pt x="986" y="1834"/>
                  </a:lnTo>
                  <a:lnTo>
                    <a:pt x="988" y="1838"/>
                  </a:lnTo>
                  <a:lnTo>
                    <a:pt x="988" y="1838"/>
                  </a:lnTo>
                  <a:lnTo>
                    <a:pt x="990" y="1840"/>
                  </a:lnTo>
                  <a:lnTo>
                    <a:pt x="990" y="1840"/>
                  </a:lnTo>
                  <a:lnTo>
                    <a:pt x="992" y="1842"/>
                  </a:lnTo>
                  <a:lnTo>
                    <a:pt x="992" y="1842"/>
                  </a:lnTo>
                  <a:lnTo>
                    <a:pt x="996" y="1844"/>
                  </a:lnTo>
                  <a:lnTo>
                    <a:pt x="996" y="1844"/>
                  </a:lnTo>
                  <a:lnTo>
                    <a:pt x="998" y="1846"/>
                  </a:lnTo>
                  <a:lnTo>
                    <a:pt x="998" y="1846"/>
                  </a:lnTo>
                  <a:lnTo>
                    <a:pt x="1002" y="1848"/>
                  </a:lnTo>
                  <a:lnTo>
                    <a:pt x="1002" y="1848"/>
                  </a:lnTo>
                  <a:lnTo>
                    <a:pt x="1002" y="1850"/>
                  </a:lnTo>
                  <a:lnTo>
                    <a:pt x="1002" y="1850"/>
                  </a:lnTo>
                  <a:lnTo>
                    <a:pt x="1006" y="1852"/>
                  </a:lnTo>
                  <a:lnTo>
                    <a:pt x="1006" y="1852"/>
                  </a:lnTo>
                  <a:lnTo>
                    <a:pt x="1006" y="1854"/>
                  </a:lnTo>
                  <a:lnTo>
                    <a:pt x="1006" y="1854"/>
                  </a:lnTo>
                  <a:lnTo>
                    <a:pt x="1008" y="1858"/>
                  </a:lnTo>
                  <a:lnTo>
                    <a:pt x="1008" y="1858"/>
                  </a:lnTo>
                  <a:lnTo>
                    <a:pt x="1010" y="1860"/>
                  </a:lnTo>
                  <a:lnTo>
                    <a:pt x="1010" y="1860"/>
                  </a:lnTo>
                  <a:lnTo>
                    <a:pt x="1012" y="1862"/>
                  </a:lnTo>
                  <a:lnTo>
                    <a:pt x="1012" y="1862"/>
                  </a:lnTo>
                  <a:lnTo>
                    <a:pt x="1016" y="1864"/>
                  </a:lnTo>
                  <a:lnTo>
                    <a:pt x="1018" y="1868"/>
                  </a:lnTo>
                  <a:lnTo>
                    <a:pt x="1018" y="1868"/>
                  </a:lnTo>
                  <a:lnTo>
                    <a:pt x="1020" y="1870"/>
                  </a:lnTo>
                  <a:lnTo>
                    <a:pt x="1020" y="1870"/>
                  </a:lnTo>
                  <a:lnTo>
                    <a:pt x="1022" y="1872"/>
                  </a:lnTo>
                  <a:lnTo>
                    <a:pt x="1022" y="1872"/>
                  </a:lnTo>
                  <a:lnTo>
                    <a:pt x="1024" y="1874"/>
                  </a:lnTo>
                  <a:lnTo>
                    <a:pt x="1024" y="1874"/>
                  </a:lnTo>
                  <a:lnTo>
                    <a:pt x="1026" y="1876"/>
                  </a:lnTo>
                  <a:lnTo>
                    <a:pt x="1026" y="1876"/>
                  </a:lnTo>
                  <a:lnTo>
                    <a:pt x="1028" y="1878"/>
                  </a:lnTo>
                  <a:lnTo>
                    <a:pt x="1028" y="1878"/>
                  </a:lnTo>
                  <a:lnTo>
                    <a:pt x="1030" y="1882"/>
                  </a:lnTo>
                  <a:lnTo>
                    <a:pt x="1030" y="1882"/>
                  </a:lnTo>
                  <a:lnTo>
                    <a:pt x="1030" y="1884"/>
                  </a:lnTo>
                  <a:lnTo>
                    <a:pt x="1030" y="1884"/>
                  </a:lnTo>
                  <a:lnTo>
                    <a:pt x="1034" y="1886"/>
                  </a:lnTo>
                  <a:lnTo>
                    <a:pt x="1034" y="1886"/>
                  </a:lnTo>
                  <a:lnTo>
                    <a:pt x="1036" y="1888"/>
                  </a:lnTo>
                  <a:lnTo>
                    <a:pt x="1036" y="1888"/>
                  </a:lnTo>
                  <a:lnTo>
                    <a:pt x="1036" y="1890"/>
                  </a:lnTo>
                  <a:lnTo>
                    <a:pt x="1036" y="1890"/>
                  </a:lnTo>
                  <a:lnTo>
                    <a:pt x="1038" y="1892"/>
                  </a:lnTo>
                  <a:lnTo>
                    <a:pt x="1038" y="1892"/>
                  </a:lnTo>
                  <a:lnTo>
                    <a:pt x="1040" y="1896"/>
                  </a:lnTo>
                  <a:lnTo>
                    <a:pt x="1040" y="1896"/>
                  </a:lnTo>
                  <a:lnTo>
                    <a:pt x="1040" y="1900"/>
                  </a:lnTo>
                  <a:lnTo>
                    <a:pt x="1044" y="1904"/>
                  </a:lnTo>
                  <a:lnTo>
                    <a:pt x="1044" y="1904"/>
                  </a:lnTo>
                  <a:lnTo>
                    <a:pt x="1046" y="1906"/>
                  </a:lnTo>
                  <a:lnTo>
                    <a:pt x="1046" y="1906"/>
                  </a:lnTo>
                  <a:lnTo>
                    <a:pt x="1048" y="1908"/>
                  </a:lnTo>
                  <a:lnTo>
                    <a:pt x="1048" y="1908"/>
                  </a:lnTo>
                  <a:lnTo>
                    <a:pt x="1052" y="1910"/>
                  </a:lnTo>
                  <a:lnTo>
                    <a:pt x="1052" y="1910"/>
                  </a:lnTo>
                  <a:lnTo>
                    <a:pt x="1054" y="1910"/>
                  </a:lnTo>
                  <a:lnTo>
                    <a:pt x="1054" y="1910"/>
                  </a:lnTo>
                  <a:lnTo>
                    <a:pt x="1056" y="1912"/>
                  </a:lnTo>
                  <a:lnTo>
                    <a:pt x="1056" y="1912"/>
                  </a:lnTo>
                  <a:lnTo>
                    <a:pt x="1056" y="1914"/>
                  </a:lnTo>
                  <a:lnTo>
                    <a:pt x="1056" y="1914"/>
                  </a:lnTo>
                  <a:lnTo>
                    <a:pt x="1056" y="1914"/>
                  </a:lnTo>
                  <a:lnTo>
                    <a:pt x="1056" y="1914"/>
                  </a:lnTo>
                  <a:lnTo>
                    <a:pt x="1054" y="1912"/>
                  </a:lnTo>
                  <a:lnTo>
                    <a:pt x="1054" y="1912"/>
                  </a:lnTo>
                  <a:lnTo>
                    <a:pt x="1050" y="1912"/>
                  </a:lnTo>
                  <a:lnTo>
                    <a:pt x="1050" y="1912"/>
                  </a:lnTo>
                  <a:lnTo>
                    <a:pt x="1048" y="1914"/>
                  </a:lnTo>
                  <a:lnTo>
                    <a:pt x="1048" y="1914"/>
                  </a:lnTo>
                  <a:lnTo>
                    <a:pt x="1044" y="1914"/>
                  </a:lnTo>
                  <a:lnTo>
                    <a:pt x="1044" y="1914"/>
                  </a:lnTo>
                  <a:lnTo>
                    <a:pt x="1042" y="1914"/>
                  </a:lnTo>
                  <a:lnTo>
                    <a:pt x="1042" y="1914"/>
                  </a:lnTo>
                  <a:lnTo>
                    <a:pt x="1040" y="1914"/>
                  </a:lnTo>
                  <a:lnTo>
                    <a:pt x="1040" y="1914"/>
                  </a:lnTo>
                  <a:lnTo>
                    <a:pt x="1036" y="1912"/>
                  </a:lnTo>
                  <a:lnTo>
                    <a:pt x="1036" y="1912"/>
                  </a:lnTo>
                  <a:lnTo>
                    <a:pt x="1034" y="1912"/>
                  </a:lnTo>
                  <a:lnTo>
                    <a:pt x="1034" y="1912"/>
                  </a:lnTo>
                  <a:lnTo>
                    <a:pt x="1032" y="1914"/>
                  </a:lnTo>
                  <a:lnTo>
                    <a:pt x="1032" y="1914"/>
                  </a:lnTo>
                  <a:lnTo>
                    <a:pt x="1030" y="1914"/>
                  </a:lnTo>
                  <a:lnTo>
                    <a:pt x="1026" y="1914"/>
                  </a:lnTo>
                  <a:lnTo>
                    <a:pt x="1026" y="1914"/>
                  </a:lnTo>
                  <a:lnTo>
                    <a:pt x="1024" y="1912"/>
                  </a:lnTo>
                  <a:lnTo>
                    <a:pt x="1024" y="1912"/>
                  </a:lnTo>
                  <a:lnTo>
                    <a:pt x="1020" y="1912"/>
                  </a:lnTo>
                  <a:lnTo>
                    <a:pt x="1016" y="1912"/>
                  </a:lnTo>
                  <a:lnTo>
                    <a:pt x="1016" y="1912"/>
                  </a:lnTo>
                  <a:lnTo>
                    <a:pt x="1012" y="1912"/>
                  </a:lnTo>
                  <a:lnTo>
                    <a:pt x="1012" y="1912"/>
                  </a:lnTo>
                  <a:lnTo>
                    <a:pt x="1010" y="1914"/>
                  </a:lnTo>
                  <a:lnTo>
                    <a:pt x="1010" y="1914"/>
                  </a:lnTo>
                  <a:lnTo>
                    <a:pt x="1008" y="1914"/>
                  </a:lnTo>
                  <a:lnTo>
                    <a:pt x="1008" y="1914"/>
                  </a:lnTo>
                  <a:lnTo>
                    <a:pt x="1006" y="1914"/>
                  </a:lnTo>
                  <a:lnTo>
                    <a:pt x="1006" y="1914"/>
                  </a:lnTo>
                  <a:lnTo>
                    <a:pt x="998" y="1912"/>
                  </a:lnTo>
                  <a:lnTo>
                    <a:pt x="998" y="1912"/>
                  </a:lnTo>
                  <a:lnTo>
                    <a:pt x="996" y="1912"/>
                  </a:lnTo>
                  <a:lnTo>
                    <a:pt x="996" y="1912"/>
                  </a:lnTo>
                  <a:lnTo>
                    <a:pt x="992" y="1912"/>
                  </a:lnTo>
                  <a:lnTo>
                    <a:pt x="992" y="1912"/>
                  </a:lnTo>
                  <a:lnTo>
                    <a:pt x="986" y="1912"/>
                  </a:lnTo>
                  <a:lnTo>
                    <a:pt x="986" y="1912"/>
                  </a:lnTo>
                  <a:lnTo>
                    <a:pt x="980" y="1912"/>
                  </a:lnTo>
                  <a:lnTo>
                    <a:pt x="980" y="1912"/>
                  </a:lnTo>
                  <a:lnTo>
                    <a:pt x="976" y="1914"/>
                  </a:lnTo>
                  <a:lnTo>
                    <a:pt x="976" y="1914"/>
                  </a:lnTo>
                  <a:lnTo>
                    <a:pt x="974" y="1914"/>
                  </a:lnTo>
                  <a:lnTo>
                    <a:pt x="974" y="1914"/>
                  </a:lnTo>
                  <a:lnTo>
                    <a:pt x="974" y="1914"/>
                  </a:lnTo>
                  <a:lnTo>
                    <a:pt x="974" y="1914"/>
                  </a:lnTo>
                  <a:lnTo>
                    <a:pt x="970" y="1914"/>
                  </a:lnTo>
                  <a:lnTo>
                    <a:pt x="968" y="1914"/>
                  </a:lnTo>
                  <a:lnTo>
                    <a:pt x="968" y="1914"/>
                  </a:lnTo>
                  <a:lnTo>
                    <a:pt x="966" y="1914"/>
                  </a:lnTo>
                  <a:lnTo>
                    <a:pt x="966" y="1914"/>
                  </a:lnTo>
                  <a:lnTo>
                    <a:pt x="964" y="1914"/>
                  </a:lnTo>
                  <a:lnTo>
                    <a:pt x="964" y="1914"/>
                  </a:lnTo>
                  <a:lnTo>
                    <a:pt x="962" y="1912"/>
                  </a:lnTo>
                  <a:lnTo>
                    <a:pt x="962" y="1912"/>
                  </a:lnTo>
                  <a:lnTo>
                    <a:pt x="956" y="1912"/>
                  </a:lnTo>
                  <a:lnTo>
                    <a:pt x="956" y="1912"/>
                  </a:lnTo>
                  <a:lnTo>
                    <a:pt x="954" y="1912"/>
                  </a:lnTo>
                  <a:lnTo>
                    <a:pt x="954" y="1912"/>
                  </a:lnTo>
                  <a:lnTo>
                    <a:pt x="952" y="1912"/>
                  </a:lnTo>
                  <a:lnTo>
                    <a:pt x="952" y="1912"/>
                  </a:lnTo>
                  <a:lnTo>
                    <a:pt x="948" y="1912"/>
                  </a:lnTo>
                  <a:lnTo>
                    <a:pt x="948" y="1912"/>
                  </a:lnTo>
                  <a:lnTo>
                    <a:pt x="946" y="1912"/>
                  </a:lnTo>
                  <a:lnTo>
                    <a:pt x="946" y="1912"/>
                  </a:lnTo>
                  <a:lnTo>
                    <a:pt x="944" y="1912"/>
                  </a:lnTo>
                  <a:lnTo>
                    <a:pt x="944" y="1912"/>
                  </a:lnTo>
                  <a:lnTo>
                    <a:pt x="940" y="1912"/>
                  </a:lnTo>
                  <a:lnTo>
                    <a:pt x="940" y="1912"/>
                  </a:lnTo>
                  <a:lnTo>
                    <a:pt x="934" y="1914"/>
                  </a:lnTo>
                  <a:lnTo>
                    <a:pt x="934" y="1914"/>
                  </a:lnTo>
                  <a:lnTo>
                    <a:pt x="928" y="1912"/>
                  </a:lnTo>
                  <a:lnTo>
                    <a:pt x="928" y="1912"/>
                  </a:lnTo>
                  <a:lnTo>
                    <a:pt x="926" y="1912"/>
                  </a:lnTo>
                  <a:lnTo>
                    <a:pt x="926" y="1912"/>
                  </a:lnTo>
                  <a:lnTo>
                    <a:pt x="922" y="1912"/>
                  </a:lnTo>
                  <a:lnTo>
                    <a:pt x="922" y="1912"/>
                  </a:lnTo>
                  <a:lnTo>
                    <a:pt x="918" y="1912"/>
                  </a:lnTo>
                  <a:lnTo>
                    <a:pt x="918" y="1912"/>
                  </a:lnTo>
                  <a:lnTo>
                    <a:pt x="916" y="1912"/>
                  </a:lnTo>
                  <a:lnTo>
                    <a:pt x="916" y="1912"/>
                  </a:lnTo>
                  <a:lnTo>
                    <a:pt x="914" y="1912"/>
                  </a:lnTo>
                  <a:lnTo>
                    <a:pt x="914" y="1912"/>
                  </a:lnTo>
                  <a:lnTo>
                    <a:pt x="910" y="1912"/>
                  </a:lnTo>
                  <a:lnTo>
                    <a:pt x="910" y="1912"/>
                  </a:lnTo>
                  <a:lnTo>
                    <a:pt x="906" y="1912"/>
                  </a:lnTo>
                  <a:lnTo>
                    <a:pt x="906" y="1912"/>
                  </a:lnTo>
                  <a:lnTo>
                    <a:pt x="906" y="1912"/>
                  </a:lnTo>
                  <a:lnTo>
                    <a:pt x="902" y="1912"/>
                  </a:lnTo>
                  <a:lnTo>
                    <a:pt x="902" y="1912"/>
                  </a:lnTo>
                  <a:lnTo>
                    <a:pt x="900" y="1910"/>
                  </a:lnTo>
                  <a:lnTo>
                    <a:pt x="900" y="1910"/>
                  </a:lnTo>
                  <a:lnTo>
                    <a:pt x="894" y="1912"/>
                  </a:lnTo>
                  <a:lnTo>
                    <a:pt x="894" y="1912"/>
                  </a:lnTo>
                  <a:lnTo>
                    <a:pt x="892" y="1912"/>
                  </a:lnTo>
                  <a:lnTo>
                    <a:pt x="892" y="1912"/>
                  </a:lnTo>
                  <a:lnTo>
                    <a:pt x="886" y="1912"/>
                  </a:lnTo>
                  <a:lnTo>
                    <a:pt x="886" y="1912"/>
                  </a:lnTo>
                  <a:lnTo>
                    <a:pt x="882" y="1912"/>
                  </a:lnTo>
                  <a:lnTo>
                    <a:pt x="882" y="1912"/>
                  </a:lnTo>
                  <a:lnTo>
                    <a:pt x="880" y="1912"/>
                  </a:lnTo>
                  <a:lnTo>
                    <a:pt x="880" y="1912"/>
                  </a:lnTo>
                  <a:lnTo>
                    <a:pt x="876" y="1912"/>
                  </a:lnTo>
                  <a:lnTo>
                    <a:pt x="876" y="1912"/>
                  </a:lnTo>
                  <a:lnTo>
                    <a:pt x="872" y="1912"/>
                  </a:lnTo>
                  <a:lnTo>
                    <a:pt x="872" y="1912"/>
                  </a:lnTo>
                  <a:lnTo>
                    <a:pt x="866" y="1910"/>
                  </a:lnTo>
                  <a:lnTo>
                    <a:pt x="860" y="1910"/>
                  </a:lnTo>
                  <a:lnTo>
                    <a:pt x="860" y="1910"/>
                  </a:lnTo>
                  <a:lnTo>
                    <a:pt x="860" y="1910"/>
                  </a:lnTo>
                  <a:lnTo>
                    <a:pt x="856" y="1912"/>
                  </a:lnTo>
                  <a:lnTo>
                    <a:pt x="856" y="1912"/>
                  </a:lnTo>
                  <a:lnTo>
                    <a:pt x="854" y="1912"/>
                  </a:lnTo>
                  <a:lnTo>
                    <a:pt x="854" y="1912"/>
                  </a:lnTo>
                  <a:lnTo>
                    <a:pt x="854" y="1912"/>
                  </a:lnTo>
                  <a:lnTo>
                    <a:pt x="854" y="1912"/>
                  </a:lnTo>
                  <a:lnTo>
                    <a:pt x="852" y="1912"/>
                  </a:lnTo>
                  <a:lnTo>
                    <a:pt x="852" y="1912"/>
                  </a:lnTo>
                  <a:lnTo>
                    <a:pt x="848" y="1910"/>
                  </a:lnTo>
                  <a:lnTo>
                    <a:pt x="842" y="1910"/>
                  </a:lnTo>
                  <a:lnTo>
                    <a:pt x="842" y="1910"/>
                  </a:lnTo>
                  <a:lnTo>
                    <a:pt x="840" y="1910"/>
                  </a:lnTo>
                  <a:lnTo>
                    <a:pt x="840" y="1910"/>
                  </a:lnTo>
                  <a:lnTo>
                    <a:pt x="836" y="1910"/>
                  </a:lnTo>
                  <a:lnTo>
                    <a:pt x="836" y="1910"/>
                  </a:lnTo>
                  <a:lnTo>
                    <a:pt x="836" y="1910"/>
                  </a:lnTo>
                  <a:lnTo>
                    <a:pt x="832" y="1910"/>
                  </a:lnTo>
                  <a:lnTo>
                    <a:pt x="832" y="1910"/>
                  </a:lnTo>
                  <a:lnTo>
                    <a:pt x="828" y="1910"/>
                  </a:lnTo>
                  <a:lnTo>
                    <a:pt x="828" y="1910"/>
                  </a:lnTo>
                  <a:lnTo>
                    <a:pt x="824" y="1910"/>
                  </a:lnTo>
                  <a:lnTo>
                    <a:pt x="824" y="1910"/>
                  </a:lnTo>
                  <a:lnTo>
                    <a:pt x="820" y="1910"/>
                  </a:lnTo>
                  <a:lnTo>
                    <a:pt x="818" y="1910"/>
                  </a:lnTo>
                  <a:lnTo>
                    <a:pt x="818" y="1910"/>
                  </a:lnTo>
                  <a:lnTo>
                    <a:pt x="816" y="1912"/>
                  </a:lnTo>
                  <a:lnTo>
                    <a:pt x="816" y="1912"/>
                  </a:lnTo>
                  <a:lnTo>
                    <a:pt x="812" y="1912"/>
                  </a:lnTo>
                  <a:lnTo>
                    <a:pt x="812" y="1912"/>
                  </a:lnTo>
                  <a:lnTo>
                    <a:pt x="812" y="1912"/>
                  </a:lnTo>
                  <a:lnTo>
                    <a:pt x="810" y="1912"/>
                  </a:lnTo>
                  <a:lnTo>
                    <a:pt x="810" y="1912"/>
                  </a:lnTo>
                  <a:lnTo>
                    <a:pt x="806" y="1912"/>
                  </a:lnTo>
                  <a:lnTo>
                    <a:pt x="806" y="1912"/>
                  </a:lnTo>
                  <a:lnTo>
                    <a:pt x="804" y="1914"/>
                  </a:lnTo>
                  <a:lnTo>
                    <a:pt x="804" y="1914"/>
                  </a:lnTo>
                  <a:lnTo>
                    <a:pt x="802" y="1916"/>
                  </a:lnTo>
                  <a:lnTo>
                    <a:pt x="802" y="1916"/>
                  </a:lnTo>
                  <a:lnTo>
                    <a:pt x="800" y="1916"/>
                  </a:lnTo>
                  <a:lnTo>
                    <a:pt x="800" y="1916"/>
                  </a:lnTo>
                  <a:lnTo>
                    <a:pt x="796" y="1916"/>
                  </a:lnTo>
                  <a:lnTo>
                    <a:pt x="796" y="1916"/>
                  </a:lnTo>
                  <a:lnTo>
                    <a:pt x="792" y="1918"/>
                  </a:lnTo>
                  <a:lnTo>
                    <a:pt x="790" y="1922"/>
                  </a:lnTo>
                  <a:lnTo>
                    <a:pt x="790" y="1922"/>
                  </a:lnTo>
                  <a:lnTo>
                    <a:pt x="788" y="1926"/>
                  </a:lnTo>
                  <a:lnTo>
                    <a:pt x="788" y="1926"/>
                  </a:lnTo>
                  <a:lnTo>
                    <a:pt x="788" y="1932"/>
                  </a:lnTo>
                  <a:lnTo>
                    <a:pt x="788" y="1932"/>
                  </a:lnTo>
                  <a:lnTo>
                    <a:pt x="788" y="1936"/>
                  </a:lnTo>
                  <a:lnTo>
                    <a:pt x="788" y="1936"/>
                  </a:lnTo>
                  <a:lnTo>
                    <a:pt x="788" y="1938"/>
                  </a:lnTo>
                  <a:lnTo>
                    <a:pt x="788" y="1938"/>
                  </a:lnTo>
                  <a:lnTo>
                    <a:pt x="788" y="1940"/>
                  </a:lnTo>
                  <a:lnTo>
                    <a:pt x="788" y="1940"/>
                  </a:lnTo>
                  <a:lnTo>
                    <a:pt x="786" y="1944"/>
                  </a:lnTo>
                  <a:lnTo>
                    <a:pt x="786" y="1944"/>
                  </a:lnTo>
                  <a:lnTo>
                    <a:pt x="788" y="1948"/>
                  </a:lnTo>
                  <a:lnTo>
                    <a:pt x="788" y="1950"/>
                  </a:lnTo>
                  <a:lnTo>
                    <a:pt x="788" y="1950"/>
                  </a:lnTo>
                  <a:lnTo>
                    <a:pt x="788" y="1954"/>
                  </a:lnTo>
                  <a:lnTo>
                    <a:pt x="788" y="1954"/>
                  </a:lnTo>
                  <a:lnTo>
                    <a:pt x="788" y="1956"/>
                  </a:lnTo>
                  <a:lnTo>
                    <a:pt x="788" y="1956"/>
                  </a:lnTo>
                  <a:lnTo>
                    <a:pt x="790" y="1960"/>
                  </a:lnTo>
                  <a:lnTo>
                    <a:pt x="790" y="1960"/>
                  </a:lnTo>
                  <a:lnTo>
                    <a:pt x="790" y="1962"/>
                  </a:lnTo>
                  <a:lnTo>
                    <a:pt x="790" y="1962"/>
                  </a:lnTo>
                  <a:lnTo>
                    <a:pt x="790" y="1964"/>
                  </a:lnTo>
                  <a:lnTo>
                    <a:pt x="790" y="1964"/>
                  </a:lnTo>
                  <a:lnTo>
                    <a:pt x="792" y="1968"/>
                  </a:lnTo>
                  <a:lnTo>
                    <a:pt x="792" y="1968"/>
                  </a:lnTo>
                  <a:lnTo>
                    <a:pt x="792" y="1970"/>
                  </a:lnTo>
                  <a:lnTo>
                    <a:pt x="792" y="1970"/>
                  </a:lnTo>
                  <a:lnTo>
                    <a:pt x="792" y="1972"/>
                  </a:lnTo>
                  <a:lnTo>
                    <a:pt x="792" y="1972"/>
                  </a:lnTo>
                  <a:lnTo>
                    <a:pt x="792" y="1978"/>
                  </a:lnTo>
                  <a:lnTo>
                    <a:pt x="792" y="1978"/>
                  </a:lnTo>
                  <a:lnTo>
                    <a:pt x="792" y="1980"/>
                  </a:lnTo>
                  <a:lnTo>
                    <a:pt x="792" y="1980"/>
                  </a:lnTo>
                  <a:lnTo>
                    <a:pt x="792" y="1984"/>
                  </a:lnTo>
                  <a:lnTo>
                    <a:pt x="792" y="1984"/>
                  </a:lnTo>
                  <a:lnTo>
                    <a:pt x="792" y="1986"/>
                  </a:lnTo>
                  <a:lnTo>
                    <a:pt x="792" y="1986"/>
                  </a:lnTo>
                  <a:lnTo>
                    <a:pt x="792" y="1990"/>
                  </a:lnTo>
                  <a:lnTo>
                    <a:pt x="792" y="1990"/>
                  </a:lnTo>
                  <a:lnTo>
                    <a:pt x="792" y="1994"/>
                  </a:lnTo>
                  <a:lnTo>
                    <a:pt x="792" y="1994"/>
                  </a:lnTo>
                  <a:lnTo>
                    <a:pt x="792" y="1996"/>
                  </a:lnTo>
                  <a:lnTo>
                    <a:pt x="792" y="1996"/>
                  </a:lnTo>
                  <a:lnTo>
                    <a:pt x="792" y="1998"/>
                  </a:lnTo>
                  <a:lnTo>
                    <a:pt x="792" y="1998"/>
                  </a:lnTo>
                  <a:lnTo>
                    <a:pt x="790" y="2002"/>
                  </a:lnTo>
                  <a:lnTo>
                    <a:pt x="790" y="2002"/>
                  </a:lnTo>
                  <a:lnTo>
                    <a:pt x="790" y="2008"/>
                  </a:lnTo>
                  <a:lnTo>
                    <a:pt x="790" y="2008"/>
                  </a:lnTo>
                  <a:lnTo>
                    <a:pt x="792" y="2014"/>
                  </a:lnTo>
                  <a:lnTo>
                    <a:pt x="792" y="2014"/>
                  </a:lnTo>
                  <a:lnTo>
                    <a:pt x="794" y="2014"/>
                  </a:lnTo>
                  <a:lnTo>
                    <a:pt x="794" y="2014"/>
                  </a:lnTo>
                  <a:lnTo>
                    <a:pt x="794" y="2018"/>
                  </a:lnTo>
                  <a:lnTo>
                    <a:pt x="794" y="2018"/>
                  </a:lnTo>
                  <a:lnTo>
                    <a:pt x="794" y="2020"/>
                  </a:lnTo>
                  <a:lnTo>
                    <a:pt x="794" y="2020"/>
                  </a:lnTo>
                  <a:lnTo>
                    <a:pt x="796" y="2022"/>
                  </a:lnTo>
                  <a:lnTo>
                    <a:pt x="796" y="2022"/>
                  </a:lnTo>
                  <a:lnTo>
                    <a:pt x="796" y="2024"/>
                  </a:lnTo>
                  <a:lnTo>
                    <a:pt x="796" y="2024"/>
                  </a:lnTo>
                  <a:lnTo>
                    <a:pt x="796" y="2028"/>
                  </a:lnTo>
                  <a:lnTo>
                    <a:pt x="796" y="2028"/>
                  </a:lnTo>
                  <a:lnTo>
                    <a:pt x="796" y="2030"/>
                  </a:lnTo>
                  <a:lnTo>
                    <a:pt x="796" y="2030"/>
                  </a:lnTo>
                  <a:lnTo>
                    <a:pt x="798" y="2034"/>
                  </a:lnTo>
                  <a:lnTo>
                    <a:pt x="798" y="2034"/>
                  </a:lnTo>
                  <a:lnTo>
                    <a:pt x="798" y="2036"/>
                  </a:lnTo>
                  <a:lnTo>
                    <a:pt x="798" y="2036"/>
                  </a:lnTo>
                  <a:lnTo>
                    <a:pt x="798" y="2038"/>
                  </a:lnTo>
                  <a:lnTo>
                    <a:pt x="798" y="2038"/>
                  </a:lnTo>
                  <a:lnTo>
                    <a:pt x="798" y="2040"/>
                  </a:lnTo>
                  <a:lnTo>
                    <a:pt x="798" y="2040"/>
                  </a:lnTo>
                  <a:lnTo>
                    <a:pt x="798" y="2042"/>
                  </a:lnTo>
                  <a:lnTo>
                    <a:pt x="798" y="2042"/>
                  </a:lnTo>
                  <a:lnTo>
                    <a:pt x="798" y="2046"/>
                  </a:lnTo>
                  <a:lnTo>
                    <a:pt x="798" y="2046"/>
                  </a:lnTo>
                  <a:lnTo>
                    <a:pt x="800" y="2050"/>
                  </a:lnTo>
                  <a:lnTo>
                    <a:pt x="800" y="2050"/>
                  </a:lnTo>
                  <a:lnTo>
                    <a:pt x="800" y="2052"/>
                  </a:lnTo>
                  <a:lnTo>
                    <a:pt x="800" y="2052"/>
                  </a:lnTo>
                  <a:lnTo>
                    <a:pt x="800" y="2054"/>
                  </a:lnTo>
                  <a:lnTo>
                    <a:pt x="800" y="2054"/>
                  </a:lnTo>
                  <a:lnTo>
                    <a:pt x="800" y="2058"/>
                  </a:lnTo>
                  <a:lnTo>
                    <a:pt x="800" y="2058"/>
                  </a:lnTo>
                  <a:lnTo>
                    <a:pt x="800" y="2062"/>
                  </a:lnTo>
                  <a:lnTo>
                    <a:pt x="800" y="2062"/>
                  </a:lnTo>
                  <a:lnTo>
                    <a:pt x="800" y="2066"/>
                  </a:lnTo>
                  <a:lnTo>
                    <a:pt x="800" y="2066"/>
                  </a:lnTo>
                  <a:lnTo>
                    <a:pt x="802" y="2068"/>
                  </a:lnTo>
                  <a:lnTo>
                    <a:pt x="802" y="2068"/>
                  </a:lnTo>
                  <a:lnTo>
                    <a:pt x="800" y="2070"/>
                  </a:lnTo>
                  <a:lnTo>
                    <a:pt x="800" y="2070"/>
                  </a:lnTo>
                  <a:lnTo>
                    <a:pt x="800" y="2074"/>
                  </a:lnTo>
                  <a:lnTo>
                    <a:pt x="800" y="2074"/>
                  </a:lnTo>
                  <a:lnTo>
                    <a:pt x="800" y="2078"/>
                  </a:lnTo>
                  <a:lnTo>
                    <a:pt x="800" y="2078"/>
                  </a:lnTo>
                  <a:lnTo>
                    <a:pt x="802" y="2080"/>
                  </a:lnTo>
                  <a:lnTo>
                    <a:pt x="802" y="2080"/>
                  </a:lnTo>
                  <a:lnTo>
                    <a:pt x="800" y="2082"/>
                  </a:lnTo>
                  <a:lnTo>
                    <a:pt x="800" y="2082"/>
                  </a:lnTo>
                  <a:lnTo>
                    <a:pt x="798" y="2086"/>
                  </a:lnTo>
                  <a:lnTo>
                    <a:pt x="798" y="2086"/>
                  </a:lnTo>
                  <a:lnTo>
                    <a:pt x="798" y="2090"/>
                  </a:lnTo>
                  <a:lnTo>
                    <a:pt x="800" y="2092"/>
                  </a:lnTo>
                  <a:lnTo>
                    <a:pt x="800" y="2092"/>
                  </a:lnTo>
                  <a:lnTo>
                    <a:pt x="800" y="2098"/>
                  </a:lnTo>
                  <a:lnTo>
                    <a:pt x="800" y="2098"/>
                  </a:lnTo>
                  <a:lnTo>
                    <a:pt x="802" y="2106"/>
                  </a:lnTo>
                  <a:lnTo>
                    <a:pt x="802" y="2106"/>
                  </a:lnTo>
                  <a:lnTo>
                    <a:pt x="804" y="2108"/>
                  </a:lnTo>
                  <a:lnTo>
                    <a:pt x="804" y="2108"/>
                  </a:lnTo>
                  <a:lnTo>
                    <a:pt x="806" y="2110"/>
                  </a:lnTo>
                  <a:lnTo>
                    <a:pt x="806" y="2110"/>
                  </a:lnTo>
                  <a:lnTo>
                    <a:pt x="806" y="2112"/>
                  </a:lnTo>
                  <a:lnTo>
                    <a:pt x="806" y="2112"/>
                  </a:lnTo>
                  <a:lnTo>
                    <a:pt x="806" y="2114"/>
                  </a:lnTo>
                  <a:lnTo>
                    <a:pt x="806" y="2114"/>
                  </a:lnTo>
                  <a:lnTo>
                    <a:pt x="806" y="2118"/>
                  </a:lnTo>
                  <a:lnTo>
                    <a:pt x="806" y="2118"/>
                  </a:lnTo>
                  <a:lnTo>
                    <a:pt x="808" y="2120"/>
                  </a:lnTo>
                  <a:lnTo>
                    <a:pt x="808" y="2120"/>
                  </a:lnTo>
                  <a:lnTo>
                    <a:pt x="808" y="2124"/>
                  </a:lnTo>
                  <a:lnTo>
                    <a:pt x="808" y="2124"/>
                  </a:lnTo>
                  <a:lnTo>
                    <a:pt x="808" y="2126"/>
                  </a:lnTo>
                  <a:lnTo>
                    <a:pt x="808" y="2126"/>
                  </a:lnTo>
                  <a:lnTo>
                    <a:pt x="808" y="2128"/>
                  </a:lnTo>
                  <a:lnTo>
                    <a:pt x="808" y="2128"/>
                  </a:lnTo>
                  <a:lnTo>
                    <a:pt x="808" y="2132"/>
                  </a:lnTo>
                  <a:lnTo>
                    <a:pt x="808" y="2132"/>
                  </a:lnTo>
                  <a:lnTo>
                    <a:pt x="808" y="2136"/>
                  </a:lnTo>
                  <a:lnTo>
                    <a:pt x="808" y="2136"/>
                  </a:lnTo>
                  <a:lnTo>
                    <a:pt x="808" y="2138"/>
                  </a:lnTo>
                  <a:lnTo>
                    <a:pt x="808" y="2138"/>
                  </a:lnTo>
                  <a:lnTo>
                    <a:pt x="808" y="2144"/>
                  </a:lnTo>
                  <a:lnTo>
                    <a:pt x="808" y="2144"/>
                  </a:lnTo>
                  <a:lnTo>
                    <a:pt x="808" y="2144"/>
                  </a:lnTo>
                  <a:lnTo>
                    <a:pt x="806" y="2150"/>
                  </a:lnTo>
                  <a:lnTo>
                    <a:pt x="806" y="2150"/>
                  </a:lnTo>
                  <a:lnTo>
                    <a:pt x="808" y="2154"/>
                  </a:lnTo>
                  <a:lnTo>
                    <a:pt x="808" y="2154"/>
                  </a:lnTo>
                  <a:lnTo>
                    <a:pt x="808" y="2156"/>
                  </a:lnTo>
                  <a:lnTo>
                    <a:pt x="808" y="2156"/>
                  </a:lnTo>
                  <a:lnTo>
                    <a:pt x="810" y="2160"/>
                  </a:lnTo>
                  <a:lnTo>
                    <a:pt x="810" y="2164"/>
                  </a:lnTo>
                  <a:lnTo>
                    <a:pt x="810" y="2164"/>
                  </a:lnTo>
                  <a:lnTo>
                    <a:pt x="810" y="2166"/>
                  </a:lnTo>
                  <a:lnTo>
                    <a:pt x="810" y="2166"/>
                  </a:lnTo>
                  <a:lnTo>
                    <a:pt x="810" y="2168"/>
                  </a:lnTo>
                  <a:lnTo>
                    <a:pt x="810" y="2168"/>
                  </a:lnTo>
                  <a:lnTo>
                    <a:pt x="810" y="2172"/>
                  </a:lnTo>
                  <a:lnTo>
                    <a:pt x="810" y="2172"/>
                  </a:lnTo>
                  <a:lnTo>
                    <a:pt x="810" y="2178"/>
                  </a:lnTo>
                  <a:lnTo>
                    <a:pt x="810" y="2178"/>
                  </a:lnTo>
                  <a:lnTo>
                    <a:pt x="810" y="2180"/>
                  </a:lnTo>
                  <a:lnTo>
                    <a:pt x="810" y="2180"/>
                  </a:lnTo>
                  <a:lnTo>
                    <a:pt x="810" y="2182"/>
                  </a:lnTo>
                  <a:lnTo>
                    <a:pt x="810" y="2182"/>
                  </a:lnTo>
                  <a:lnTo>
                    <a:pt x="808" y="2184"/>
                  </a:lnTo>
                  <a:lnTo>
                    <a:pt x="808" y="2188"/>
                  </a:lnTo>
                  <a:lnTo>
                    <a:pt x="808" y="2188"/>
                  </a:lnTo>
                  <a:lnTo>
                    <a:pt x="810" y="2194"/>
                  </a:lnTo>
                  <a:lnTo>
                    <a:pt x="810" y="2194"/>
                  </a:lnTo>
                  <a:lnTo>
                    <a:pt x="810" y="2198"/>
                  </a:lnTo>
                  <a:lnTo>
                    <a:pt x="810" y="2198"/>
                  </a:lnTo>
                  <a:lnTo>
                    <a:pt x="810" y="2200"/>
                  </a:lnTo>
                  <a:lnTo>
                    <a:pt x="810" y="2200"/>
                  </a:lnTo>
                  <a:lnTo>
                    <a:pt x="810" y="2202"/>
                  </a:lnTo>
                  <a:lnTo>
                    <a:pt x="810" y="2202"/>
                  </a:lnTo>
                  <a:lnTo>
                    <a:pt x="810" y="2206"/>
                  </a:lnTo>
                  <a:lnTo>
                    <a:pt x="810" y="2206"/>
                  </a:lnTo>
                  <a:lnTo>
                    <a:pt x="812" y="2210"/>
                  </a:lnTo>
                  <a:lnTo>
                    <a:pt x="812" y="2210"/>
                  </a:lnTo>
                  <a:lnTo>
                    <a:pt x="812" y="2212"/>
                  </a:lnTo>
                  <a:lnTo>
                    <a:pt x="812" y="2212"/>
                  </a:lnTo>
                  <a:lnTo>
                    <a:pt x="814" y="2216"/>
                  </a:lnTo>
                  <a:lnTo>
                    <a:pt x="814" y="2216"/>
                  </a:lnTo>
                  <a:lnTo>
                    <a:pt x="814" y="2222"/>
                  </a:lnTo>
                  <a:lnTo>
                    <a:pt x="814" y="2222"/>
                  </a:lnTo>
                  <a:lnTo>
                    <a:pt x="814" y="2226"/>
                  </a:lnTo>
                  <a:lnTo>
                    <a:pt x="814" y="2226"/>
                  </a:lnTo>
                  <a:lnTo>
                    <a:pt x="816" y="2228"/>
                  </a:lnTo>
                  <a:lnTo>
                    <a:pt x="816" y="2228"/>
                  </a:lnTo>
                  <a:lnTo>
                    <a:pt x="816" y="2232"/>
                  </a:lnTo>
                  <a:lnTo>
                    <a:pt x="816" y="2232"/>
                  </a:lnTo>
                  <a:lnTo>
                    <a:pt x="814" y="2234"/>
                  </a:lnTo>
                  <a:lnTo>
                    <a:pt x="814" y="2234"/>
                  </a:lnTo>
                  <a:lnTo>
                    <a:pt x="814" y="2236"/>
                  </a:lnTo>
                  <a:lnTo>
                    <a:pt x="814" y="2236"/>
                  </a:lnTo>
                  <a:lnTo>
                    <a:pt x="814" y="2238"/>
                  </a:lnTo>
                  <a:lnTo>
                    <a:pt x="814" y="2238"/>
                  </a:lnTo>
                  <a:lnTo>
                    <a:pt x="814" y="2240"/>
                  </a:lnTo>
                  <a:lnTo>
                    <a:pt x="814" y="2240"/>
                  </a:lnTo>
                  <a:lnTo>
                    <a:pt x="814" y="2244"/>
                  </a:lnTo>
                  <a:lnTo>
                    <a:pt x="814" y="2244"/>
                  </a:lnTo>
                  <a:lnTo>
                    <a:pt x="812" y="2248"/>
                  </a:lnTo>
                  <a:lnTo>
                    <a:pt x="814" y="2252"/>
                  </a:lnTo>
                  <a:lnTo>
                    <a:pt x="814" y="2252"/>
                  </a:lnTo>
                  <a:lnTo>
                    <a:pt x="814" y="2254"/>
                  </a:lnTo>
                  <a:lnTo>
                    <a:pt x="814" y="2254"/>
                  </a:lnTo>
                  <a:lnTo>
                    <a:pt x="816" y="2258"/>
                  </a:lnTo>
                  <a:lnTo>
                    <a:pt x="816" y="2258"/>
                  </a:lnTo>
                  <a:lnTo>
                    <a:pt x="816" y="2260"/>
                  </a:lnTo>
                  <a:lnTo>
                    <a:pt x="816" y="2260"/>
                  </a:lnTo>
                  <a:lnTo>
                    <a:pt x="818" y="2264"/>
                  </a:lnTo>
                  <a:lnTo>
                    <a:pt x="818" y="2264"/>
                  </a:lnTo>
                  <a:lnTo>
                    <a:pt x="818" y="2266"/>
                  </a:lnTo>
                  <a:lnTo>
                    <a:pt x="818" y="2266"/>
                  </a:lnTo>
                  <a:lnTo>
                    <a:pt x="820" y="2270"/>
                  </a:lnTo>
                  <a:lnTo>
                    <a:pt x="820" y="2270"/>
                  </a:lnTo>
                  <a:lnTo>
                    <a:pt x="820" y="2272"/>
                  </a:lnTo>
                  <a:lnTo>
                    <a:pt x="820" y="2272"/>
                  </a:lnTo>
                  <a:lnTo>
                    <a:pt x="822" y="2276"/>
                  </a:lnTo>
                  <a:lnTo>
                    <a:pt x="822" y="2276"/>
                  </a:lnTo>
                  <a:lnTo>
                    <a:pt x="822" y="2278"/>
                  </a:lnTo>
                  <a:lnTo>
                    <a:pt x="822" y="2278"/>
                  </a:lnTo>
                  <a:lnTo>
                    <a:pt x="822" y="2280"/>
                  </a:lnTo>
                  <a:lnTo>
                    <a:pt x="822" y="2280"/>
                  </a:lnTo>
                  <a:lnTo>
                    <a:pt x="822" y="2284"/>
                  </a:lnTo>
                  <a:lnTo>
                    <a:pt x="822" y="2284"/>
                  </a:lnTo>
                  <a:lnTo>
                    <a:pt x="824" y="2286"/>
                  </a:lnTo>
                  <a:lnTo>
                    <a:pt x="824" y="2286"/>
                  </a:lnTo>
                  <a:lnTo>
                    <a:pt x="824" y="2290"/>
                  </a:lnTo>
                  <a:lnTo>
                    <a:pt x="824" y="2290"/>
                  </a:lnTo>
                  <a:lnTo>
                    <a:pt x="824" y="2292"/>
                  </a:lnTo>
                  <a:lnTo>
                    <a:pt x="824" y="2292"/>
                  </a:lnTo>
                  <a:lnTo>
                    <a:pt x="824" y="2296"/>
                  </a:lnTo>
                  <a:lnTo>
                    <a:pt x="824" y="2296"/>
                  </a:lnTo>
                  <a:lnTo>
                    <a:pt x="824" y="2300"/>
                  </a:lnTo>
                  <a:lnTo>
                    <a:pt x="824" y="2300"/>
                  </a:lnTo>
                  <a:lnTo>
                    <a:pt x="824" y="2302"/>
                  </a:lnTo>
                  <a:lnTo>
                    <a:pt x="824" y="2302"/>
                  </a:lnTo>
                  <a:lnTo>
                    <a:pt x="824" y="2304"/>
                  </a:lnTo>
                  <a:lnTo>
                    <a:pt x="824" y="2306"/>
                  </a:lnTo>
                  <a:lnTo>
                    <a:pt x="824" y="2306"/>
                  </a:lnTo>
                  <a:lnTo>
                    <a:pt x="822" y="2310"/>
                  </a:lnTo>
                  <a:lnTo>
                    <a:pt x="822" y="2310"/>
                  </a:lnTo>
                  <a:lnTo>
                    <a:pt x="822" y="2314"/>
                  </a:lnTo>
                  <a:lnTo>
                    <a:pt x="822" y="2314"/>
                  </a:lnTo>
                  <a:lnTo>
                    <a:pt x="824" y="2316"/>
                  </a:lnTo>
                  <a:lnTo>
                    <a:pt x="824" y="2316"/>
                  </a:lnTo>
                  <a:lnTo>
                    <a:pt x="822" y="2318"/>
                  </a:lnTo>
                  <a:lnTo>
                    <a:pt x="822" y="2318"/>
                  </a:lnTo>
                  <a:lnTo>
                    <a:pt x="824" y="2326"/>
                  </a:lnTo>
                  <a:lnTo>
                    <a:pt x="824" y="2326"/>
                  </a:lnTo>
                  <a:lnTo>
                    <a:pt x="826" y="2326"/>
                  </a:lnTo>
                  <a:lnTo>
                    <a:pt x="826" y="2326"/>
                  </a:lnTo>
                  <a:lnTo>
                    <a:pt x="826" y="2328"/>
                  </a:lnTo>
                  <a:lnTo>
                    <a:pt x="826" y="2328"/>
                  </a:lnTo>
                  <a:lnTo>
                    <a:pt x="828" y="2332"/>
                  </a:lnTo>
                  <a:lnTo>
                    <a:pt x="828" y="2332"/>
                  </a:lnTo>
                  <a:lnTo>
                    <a:pt x="828" y="2336"/>
                  </a:lnTo>
                  <a:lnTo>
                    <a:pt x="828" y="2336"/>
                  </a:lnTo>
                  <a:lnTo>
                    <a:pt x="828" y="2336"/>
                  </a:lnTo>
                  <a:lnTo>
                    <a:pt x="828" y="2340"/>
                  </a:lnTo>
                  <a:lnTo>
                    <a:pt x="828" y="2340"/>
                  </a:lnTo>
                  <a:lnTo>
                    <a:pt x="830" y="2342"/>
                  </a:lnTo>
                  <a:lnTo>
                    <a:pt x="830" y="2342"/>
                  </a:lnTo>
                  <a:lnTo>
                    <a:pt x="828" y="2348"/>
                  </a:lnTo>
                  <a:lnTo>
                    <a:pt x="828" y="2348"/>
                  </a:lnTo>
                  <a:lnTo>
                    <a:pt x="826" y="2352"/>
                  </a:lnTo>
                  <a:lnTo>
                    <a:pt x="824" y="2356"/>
                  </a:lnTo>
                  <a:lnTo>
                    <a:pt x="824" y="2356"/>
                  </a:lnTo>
                  <a:lnTo>
                    <a:pt x="828" y="2360"/>
                  </a:lnTo>
                  <a:lnTo>
                    <a:pt x="828" y="2360"/>
                  </a:lnTo>
                  <a:lnTo>
                    <a:pt x="828" y="2362"/>
                  </a:lnTo>
                  <a:lnTo>
                    <a:pt x="828" y="2362"/>
                  </a:lnTo>
                  <a:lnTo>
                    <a:pt x="828" y="2366"/>
                  </a:lnTo>
                  <a:lnTo>
                    <a:pt x="828" y="2366"/>
                  </a:lnTo>
                  <a:lnTo>
                    <a:pt x="828" y="2368"/>
                  </a:lnTo>
                  <a:lnTo>
                    <a:pt x="828" y="2368"/>
                  </a:lnTo>
                  <a:lnTo>
                    <a:pt x="826" y="2372"/>
                  </a:lnTo>
                  <a:lnTo>
                    <a:pt x="826" y="2372"/>
                  </a:lnTo>
                  <a:lnTo>
                    <a:pt x="826" y="2376"/>
                  </a:lnTo>
                  <a:lnTo>
                    <a:pt x="826" y="2378"/>
                  </a:lnTo>
                  <a:lnTo>
                    <a:pt x="826" y="2378"/>
                  </a:lnTo>
                  <a:lnTo>
                    <a:pt x="826" y="2384"/>
                  </a:lnTo>
                  <a:lnTo>
                    <a:pt x="826" y="2384"/>
                  </a:lnTo>
                  <a:lnTo>
                    <a:pt x="826" y="2386"/>
                  </a:lnTo>
                  <a:lnTo>
                    <a:pt x="826" y="2386"/>
                  </a:lnTo>
                  <a:lnTo>
                    <a:pt x="826" y="2390"/>
                  </a:lnTo>
                  <a:lnTo>
                    <a:pt x="826" y="2390"/>
                  </a:lnTo>
                  <a:lnTo>
                    <a:pt x="826" y="2392"/>
                  </a:lnTo>
                  <a:lnTo>
                    <a:pt x="826" y="2392"/>
                  </a:lnTo>
                  <a:lnTo>
                    <a:pt x="826" y="2396"/>
                  </a:lnTo>
                  <a:lnTo>
                    <a:pt x="826" y="2396"/>
                  </a:lnTo>
                  <a:lnTo>
                    <a:pt x="828" y="2400"/>
                  </a:lnTo>
                  <a:lnTo>
                    <a:pt x="828" y="2400"/>
                  </a:lnTo>
                  <a:lnTo>
                    <a:pt x="828" y="2402"/>
                  </a:lnTo>
                  <a:lnTo>
                    <a:pt x="828" y="2402"/>
                  </a:lnTo>
                  <a:lnTo>
                    <a:pt x="830" y="2404"/>
                  </a:lnTo>
                  <a:lnTo>
                    <a:pt x="830" y="2404"/>
                  </a:lnTo>
                  <a:lnTo>
                    <a:pt x="830" y="2406"/>
                  </a:lnTo>
                  <a:lnTo>
                    <a:pt x="832" y="2412"/>
                  </a:lnTo>
                  <a:lnTo>
                    <a:pt x="832" y="2412"/>
                  </a:lnTo>
                  <a:lnTo>
                    <a:pt x="832" y="2414"/>
                  </a:lnTo>
                  <a:lnTo>
                    <a:pt x="832" y="2414"/>
                  </a:lnTo>
                  <a:lnTo>
                    <a:pt x="832" y="2418"/>
                  </a:lnTo>
                  <a:lnTo>
                    <a:pt x="832" y="2418"/>
                  </a:lnTo>
                  <a:lnTo>
                    <a:pt x="832" y="2420"/>
                  </a:lnTo>
                  <a:lnTo>
                    <a:pt x="832" y="2420"/>
                  </a:lnTo>
                  <a:lnTo>
                    <a:pt x="832" y="2424"/>
                  </a:lnTo>
                  <a:lnTo>
                    <a:pt x="832" y="2424"/>
                  </a:lnTo>
                  <a:lnTo>
                    <a:pt x="834" y="2428"/>
                  </a:lnTo>
                  <a:lnTo>
                    <a:pt x="834" y="2428"/>
                  </a:lnTo>
                  <a:lnTo>
                    <a:pt x="834" y="2428"/>
                  </a:lnTo>
                  <a:lnTo>
                    <a:pt x="834" y="2428"/>
                  </a:lnTo>
                  <a:lnTo>
                    <a:pt x="834" y="2432"/>
                  </a:lnTo>
                  <a:lnTo>
                    <a:pt x="834" y="2432"/>
                  </a:lnTo>
                  <a:lnTo>
                    <a:pt x="834" y="2434"/>
                  </a:lnTo>
                  <a:lnTo>
                    <a:pt x="834" y="2434"/>
                  </a:lnTo>
                  <a:lnTo>
                    <a:pt x="834" y="2438"/>
                  </a:lnTo>
                  <a:lnTo>
                    <a:pt x="834" y="2440"/>
                  </a:lnTo>
                  <a:lnTo>
                    <a:pt x="834" y="2440"/>
                  </a:lnTo>
                  <a:lnTo>
                    <a:pt x="834" y="2442"/>
                  </a:lnTo>
                  <a:lnTo>
                    <a:pt x="834" y="2442"/>
                  </a:lnTo>
                  <a:lnTo>
                    <a:pt x="834" y="2446"/>
                  </a:lnTo>
                  <a:lnTo>
                    <a:pt x="834" y="2446"/>
                  </a:lnTo>
                  <a:lnTo>
                    <a:pt x="836" y="2450"/>
                  </a:lnTo>
                  <a:lnTo>
                    <a:pt x="836" y="2450"/>
                  </a:lnTo>
                  <a:lnTo>
                    <a:pt x="838" y="2452"/>
                  </a:lnTo>
                  <a:lnTo>
                    <a:pt x="838" y="2452"/>
                  </a:lnTo>
                  <a:lnTo>
                    <a:pt x="838" y="2456"/>
                  </a:lnTo>
                  <a:lnTo>
                    <a:pt x="838" y="2456"/>
                  </a:lnTo>
                  <a:lnTo>
                    <a:pt x="840" y="2458"/>
                  </a:lnTo>
                  <a:lnTo>
                    <a:pt x="840" y="2458"/>
                  </a:lnTo>
                  <a:lnTo>
                    <a:pt x="838" y="2462"/>
                  </a:lnTo>
                  <a:lnTo>
                    <a:pt x="838" y="2462"/>
                  </a:lnTo>
                  <a:lnTo>
                    <a:pt x="838" y="2462"/>
                  </a:lnTo>
                  <a:lnTo>
                    <a:pt x="836" y="2466"/>
                  </a:lnTo>
                  <a:lnTo>
                    <a:pt x="836" y="2466"/>
                  </a:lnTo>
                  <a:lnTo>
                    <a:pt x="836" y="2466"/>
                  </a:lnTo>
                  <a:lnTo>
                    <a:pt x="836" y="2470"/>
                  </a:lnTo>
                  <a:lnTo>
                    <a:pt x="836" y="2474"/>
                  </a:lnTo>
                  <a:lnTo>
                    <a:pt x="836" y="2474"/>
                  </a:lnTo>
                  <a:lnTo>
                    <a:pt x="836" y="2478"/>
                  </a:lnTo>
                  <a:lnTo>
                    <a:pt x="836" y="2478"/>
                  </a:lnTo>
                  <a:lnTo>
                    <a:pt x="838" y="2480"/>
                  </a:lnTo>
                  <a:lnTo>
                    <a:pt x="838" y="2480"/>
                  </a:lnTo>
                  <a:lnTo>
                    <a:pt x="838" y="2482"/>
                  </a:lnTo>
                  <a:lnTo>
                    <a:pt x="838" y="2484"/>
                  </a:lnTo>
                  <a:lnTo>
                    <a:pt x="838" y="2484"/>
                  </a:lnTo>
                  <a:lnTo>
                    <a:pt x="838" y="2488"/>
                  </a:lnTo>
                  <a:lnTo>
                    <a:pt x="838" y="2488"/>
                  </a:lnTo>
                  <a:lnTo>
                    <a:pt x="838" y="2490"/>
                  </a:lnTo>
                  <a:lnTo>
                    <a:pt x="838" y="2490"/>
                  </a:lnTo>
                  <a:lnTo>
                    <a:pt x="840" y="2494"/>
                  </a:lnTo>
                  <a:lnTo>
                    <a:pt x="840" y="2494"/>
                  </a:lnTo>
                  <a:lnTo>
                    <a:pt x="840" y="2496"/>
                  </a:lnTo>
                  <a:lnTo>
                    <a:pt x="840" y="2496"/>
                  </a:lnTo>
                  <a:lnTo>
                    <a:pt x="840" y="2500"/>
                  </a:lnTo>
                  <a:lnTo>
                    <a:pt x="840" y="2502"/>
                  </a:lnTo>
                  <a:lnTo>
                    <a:pt x="840" y="2502"/>
                  </a:lnTo>
                  <a:lnTo>
                    <a:pt x="840" y="2502"/>
                  </a:lnTo>
                  <a:lnTo>
                    <a:pt x="842" y="2504"/>
                  </a:lnTo>
                  <a:lnTo>
                    <a:pt x="842" y="2504"/>
                  </a:lnTo>
                  <a:lnTo>
                    <a:pt x="844" y="2506"/>
                  </a:lnTo>
                  <a:lnTo>
                    <a:pt x="844" y="2506"/>
                  </a:lnTo>
                  <a:lnTo>
                    <a:pt x="844" y="2508"/>
                  </a:lnTo>
                  <a:lnTo>
                    <a:pt x="844" y="2508"/>
                  </a:lnTo>
                  <a:lnTo>
                    <a:pt x="844" y="2512"/>
                  </a:lnTo>
                  <a:lnTo>
                    <a:pt x="844" y="2512"/>
                  </a:lnTo>
                  <a:lnTo>
                    <a:pt x="844" y="2516"/>
                  </a:lnTo>
                  <a:lnTo>
                    <a:pt x="844" y="2516"/>
                  </a:lnTo>
                  <a:lnTo>
                    <a:pt x="844" y="2518"/>
                  </a:lnTo>
                  <a:lnTo>
                    <a:pt x="844" y="2518"/>
                  </a:lnTo>
                  <a:lnTo>
                    <a:pt x="844" y="2520"/>
                  </a:lnTo>
                  <a:lnTo>
                    <a:pt x="844" y="2520"/>
                  </a:lnTo>
                  <a:lnTo>
                    <a:pt x="844" y="2524"/>
                  </a:lnTo>
                  <a:lnTo>
                    <a:pt x="844" y="2526"/>
                  </a:lnTo>
                  <a:lnTo>
                    <a:pt x="844" y="2526"/>
                  </a:lnTo>
                  <a:lnTo>
                    <a:pt x="844" y="2530"/>
                  </a:lnTo>
                  <a:lnTo>
                    <a:pt x="844" y="2530"/>
                  </a:lnTo>
                  <a:lnTo>
                    <a:pt x="846" y="2534"/>
                  </a:lnTo>
                  <a:lnTo>
                    <a:pt x="846" y="2534"/>
                  </a:lnTo>
                  <a:lnTo>
                    <a:pt x="846" y="2536"/>
                  </a:lnTo>
                  <a:lnTo>
                    <a:pt x="846" y="2536"/>
                  </a:lnTo>
                  <a:lnTo>
                    <a:pt x="848" y="2540"/>
                  </a:lnTo>
                  <a:lnTo>
                    <a:pt x="848" y="2542"/>
                  </a:lnTo>
                  <a:lnTo>
                    <a:pt x="848" y="2542"/>
                  </a:lnTo>
                  <a:lnTo>
                    <a:pt x="848" y="2544"/>
                  </a:lnTo>
                  <a:lnTo>
                    <a:pt x="848" y="2546"/>
                  </a:lnTo>
                  <a:lnTo>
                    <a:pt x="848" y="2546"/>
                  </a:lnTo>
                  <a:lnTo>
                    <a:pt x="846" y="2548"/>
                  </a:lnTo>
                  <a:lnTo>
                    <a:pt x="846" y="2548"/>
                  </a:lnTo>
                  <a:lnTo>
                    <a:pt x="844" y="2552"/>
                  </a:lnTo>
                  <a:lnTo>
                    <a:pt x="844" y="2552"/>
                  </a:lnTo>
                  <a:lnTo>
                    <a:pt x="846" y="2556"/>
                  </a:lnTo>
                  <a:lnTo>
                    <a:pt x="848" y="2562"/>
                  </a:lnTo>
                  <a:lnTo>
                    <a:pt x="848" y="2562"/>
                  </a:lnTo>
                  <a:lnTo>
                    <a:pt x="850" y="2564"/>
                  </a:lnTo>
                  <a:lnTo>
                    <a:pt x="850" y="2566"/>
                  </a:lnTo>
                  <a:lnTo>
                    <a:pt x="850" y="2566"/>
                  </a:lnTo>
                  <a:lnTo>
                    <a:pt x="850" y="2570"/>
                  </a:lnTo>
                  <a:lnTo>
                    <a:pt x="850" y="2570"/>
                  </a:lnTo>
                  <a:lnTo>
                    <a:pt x="852" y="2574"/>
                  </a:lnTo>
                  <a:lnTo>
                    <a:pt x="852" y="2574"/>
                  </a:lnTo>
                  <a:lnTo>
                    <a:pt x="852" y="2576"/>
                  </a:lnTo>
                  <a:lnTo>
                    <a:pt x="852" y="2576"/>
                  </a:lnTo>
                  <a:lnTo>
                    <a:pt x="852" y="2576"/>
                  </a:lnTo>
                  <a:lnTo>
                    <a:pt x="852" y="2576"/>
                  </a:lnTo>
                  <a:lnTo>
                    <a:pt x="850" y="2580"/>
                  </a:lnTo>
                  <a:lnTo>
                    <a:pt x="850" y="2580"/>
                  </a:lnTo>
                  <a:lnTo>
                    <a:pt x="850" y="2584"/>
                  </a:lnTo>
                  <a:lnTo>
                    <a:pt x="850" y="2584"/>
                  </a:lnTo>
                  <a:lnTo>
                    <a:pt x="850" y="2586"/>
                  </a:lnTo>
                  <a:lnTo>
                    <a:pt x="850" y="2592"/>
                  </a:lnTo>
                  <a:lnTo>
                    <a:pt x="850" y="2592"/>
                  </a:lnTo>
                  <a:lnTo>
                    <a:pt x="850" y="2596"/>
                  </a:lnTo>
                  <a:lnTo>
                    <a:pt x="850" y="2596"/>
                  </a:lnTo>
                  <a:lnTo>
                    <a:pt x="852" y="2598"/>
                  </a:lnTo>
                  <a:lnTo>
                    <a:pt x="852" y="2598"/>
                  </a:lnTo>
                  <a:lnTo>
                    <a:pt x="850" y="2600"/>
                  </a:lnTo>
                  <a:lnTo>
                    <a:pt x="850" y="2600"/>
                  </a:lnTo>
                  <a:lnTo>
                    <a:pt x="850" y="2604"/>
                  </a:lnTo>
                  <a:lnTo>
                    <a:pt x="850" y="2604"/>
                  </a:lnTo>
                  <a:lnTo>
                    <a:pt x="852" y="2608"/>
                  </a:lnTo>
                  <a:lnTo>
                    <a:pt x="854" y="2610"/>
                  </a:lnTo>
                  <a:lnTo>
                    <a:pt x="854" y="2610"/>
                  </a:lnTo>
                  <a:lnTo>
                    <a:pt x="854" y="2616"/>
                  </a:lnTo>
                  <a:lnTo>
                    <a:pt x="854" y="2616"/>
                  </a:lnTo>
                  <a:lnTo>
                    <a:pt x="854" y="2616"/>
                  </a:lnTo>
                  <a:lnTo>
                    <a:pt x="854" y="2616"/>
                  </a:lnTo>
                  <a:lnTo>
                    <a:pt x="854" y="2620"/>
                  </a:lnTo>
                  <a:lnTo>
                    <a:pt x="854" y="2622"/>
                  </a:lnTo>
                  <a:lnTo>
                    <a:pt x="854" y="2622"/>
                  </a:lnTo>
                  <a:lnTo>
                    <a:pt x="854" y="2626"/>
                  </a:lnTo>
                  <a:lnTo>
                    <a:pt x="854" y="2626"/>
                  </a:lnTo>
                  <a:lnTo>
                    <a:pt x="856" y="2630"/>
                  </a:lnTo>
                  <a:lnTo>
                    <a:pt x="856" y="2630"/>
                  </a:lnTo>
                  <a:lnTo>
                    <a:pt x="856" y="2632"/>
                  </a:lnTo>
                  <a:lnTo>
                    <a:pt x="856" y="2632"/>
                  </a:lnTo>
                  <a:lnTo>
                    <a:pt x="856" y="2636"/>
                  </a:lnTo>
                  <a:lnTo>
                    <a:pt x="856" y="2636"/>
                  </a:lnTo>
                  <a:lnTo>
                    <a:pt x="856" y="2638"/>
                  </a:lnTo>
                  <a:lnTo>
                    <a:pt x="856" y="2638"/>
                  </a:lnTo>
                  <a:lnTo>
                    <a:pt x="856" y="2642"/>
                  </a:lnTo>
                  <a:lnTo>
                    <a:pt x="856" y="2642"/>
                  </a:lnTo>
                  <a:lnTo>
                    <a:pt x="856" y="2644"/>
                  </a:lnTo>
                  <a:lnTo>
                    <a:pt x="856" y="2644"/>
                  </a:lnTo>
                  <a:lnTo>
                    <a:pt x="856" y="2646"/>
                  </a:lnTo>
                  <a:lnTo>
                    <a:pt x="856" y="2646"/>
                  </a:lnTo>
                  <a:lnTo>
                    <a:pt x="856" y="2650"/>
                  </a:lnTo>
                  <a:lnTo>
                    <a:pt x="856" y="2650"/>
                  </a:lnTo>
                  <a:lnTo>
                    <a:pt x="856" y="2652"/>
                  </a:lnTo>
                  <a:lnTo>
                    <a:pt x="856" y="2652"/>
                  </a:lnTo>
                  <a:lnTo>
                    <a:pt x="854" y="2654"/>
                  </a:lnTo>
                  <a:lnTo>
                    <a:pt x="854" y="2654"/>
                  </a:lnTo>
                  <a:lnTo>
                    <a:pt x="854" y="2658"/>
                  </a:lnTo>
                  <a:lnTo>
                    <a:pt x="854" y="2658"/>
                  </a:lnTo>
                  <a:lnTo>
                    <a:pt x="854" y="2660"/>
                  </a:lnTo>
                  <a:lnTo>
                    <a:pt x="854" y="2660"/>
                  </a:lnTo>
                  <a:lnTo>
                    <a:pt x="854" y="2664"/>
                  </a:lnTo>
                  <a:lnTo>
                    <a:pt x="856" y="2666"/>
                  </a:lnTo>
                  <a:lnTo>
                    <a:pt x="856" y="2666"/>
                  </a:lnTo>
                  <a:lnTo>
                    <a:pt x="856" y="2670"/>
                  </a:lnTo>
                  <a:lnTo>
                    <a:pt x="856" y="2670"/>
                  </a:lnTo>
                  <a:lnTo>
                    <a:pt x="856" y="2672"/>
                  </a:lnTo>
                  <a:lnTo>
                    <a:pt x="856" y="2672"/>
                  </a:lnTo>
                  <a:lnTo>
                    <a:pt x="856" y="2676"/>
                  </a:lnTo>
                  <a:lnTo>
                    <a:pt x="856" y="2678"/>
                  </a:lnTo>
                  <a:lnTo>
                    <a:pt x="856" y="2678"/>
                  </a:lnTo>
                  <a:lnTo>
                    <a:pt x="858" y="2682"/>
                  </a:lnTo>
                  <a:lnTo>
                    <a:pt x="858" y="2682"/>
                  </a:lnTo>
                  <a:lnTo>
                    <a:pt x="858" y="2682"/>
                  </a:lnTo>
                  <a:lnTo>
                    <a:pt x="858" y="2684"/>
                  </a:lnTo>
                  <a:lnTo>
                    <a:pt x="858" y="2684"/>
                  </a:lnTo>
                  <a:lnTo>
                    <a:pt x="858" y="2688"/>
                  </a:lnTo>
                  <a:lnTo>
                    <a:pt x="858" y="2688"/>
                  </a:lnTo>
                  <a:lnTo>
                    <a:pt x="860" y="2692"/>
                  </a:lnTo>
                  <a:lnTo>
                    <a:pt x="860" y="2694"/>
                  </a:lnTo>
                  <a:lnTo>
                    <a:pt x="860" y="2694"/>
                  </a:lnTo>
                  <a:lnTo>
                    <a:pt x="860" y="2696"/>
                  </a:lnTo>
                  <a:lnTo>
                    <a:pt x="860" y="2696"/>
                  </a:lnTo>
                  <a:lnTo>
                    <a:pt x="862" y="2698"/>
                  </a:lnTo>
                  <a:lnTo>
                    <a:pt x="862" y="2698"/>
                  </a:lnTo>
                  <a:lnTo>
                    <a:pt x="862" y="2702"/>
                  </a:lnTo>
                  <a:lnTo>
                    <a:pt x="862" y="2702"/>
                  </a:lnTo>
                  <a:lnTo>
                    <a:pt x="864" y="2704"/>
                  </a:lnTo>
                  <a:lnTo>
                    <a:pt x="864" y="2704"/>
                  </a:lnTo>
                  <a:lnTo>
                    <a:pt x="864" y="2706"/>
                  </a:lnTo>
                  <a:lnTo>
                    <a:pt x="864" y="2706"/>
                  </a:lnTo>
                  <a:lnTo>
                    <a:pt x="862" y="2710"/>
                  </a:lnTo>
                  <a:lnTo>
                    <a:pt x="862" y="2710"/>
                  </a:lnTo>
                  <a:lnTo>
                    <a:pt x="862" y="2712"/>
                  </a:lnTo>
                  <a:lnTo>
                    <a:pt x="862" y="2712"/>
                  </a:lnTo>
                  <a:lnTo>
                    <a:pt x="862" y="2714"/>
                  </a:lnTo>
                  <a:lnTo>
                    <a:pt x="862" y="2714"/>
                  </a:lnTo>
                  <a:lnTo>
                    <a:pt x="862" y="2718"/>
                  </a:lnTo>
                  <a:lnTo>
                    <a:pt x="862" y="2718"/>
                  </a:lnTo>
                  <a:lnTo>
                    <a:pt x="862" y="2720"/>
                  </a:lnTo>
                  <a:lnTo>
                    <a:pt x="862" y="2720"/>
                  </a:lnTo>
                  <a:lnTo>
                    <a:pt x="862" y="2724"/>
                  </a:lnTo>
                  <a:lnTo>
                    <a:pt x="862" y="2724"/>
                  </a:lnTo>
                  <a:lnTo>
                    <a:pt x="864" y="2726"/>
                  </a:lnTo>
                  <a:lnTo>
                    <a:pt x="864" y="2726"/>
                  </a:lnTo>
                  <a:lnTo>
                    <a:pt x="864" y="2726"/>
                  </a:lnTo>
                  <a:lnTo>
                    <a:pt x="864" y="2732"/>
                  </a:lnTo>
                  <a:lnTo>
                    <a:pt x="864" y="2732"/>
                  </a:lnTo>
                  <a:lnTo>
                    <a:pt x="864" y="2734"/>
                  </a:lnTo>
                  <a:lnTo>
                    <a:pt x="864" y="2734"/>
                  </a:lnTo>
                  <a:lnTo>
                    <a:pt x="864" y="2738"/>
                  </a:lnTo>
                  <a:lnTo>
                    <a:pt x="864" y="2738"/>
                  </a:lnTo>
                  <a:lnTo>
                    <a:pt x="864" y="2740"/>
                  </a:lnTo>
                  <a:lnTo>
                    <a:pt x="864" y="2740"/>
                  </a:lnTo>
                  <a:lnTo>
                    <a:pt x="866" y="2742"/>
                  </a:lnTo>
                  <a:lnTo>
                    <a:pt x="866" y="2742"/>
                  </a:lnTo>
                  <a:lnTo>
                    <a:pt x="866" y="2746"/>
                  </a:lnTo>
                  <a:lnTo>
                    <a:pt x="866" y="2746"/>
                  </a:lnTo>
                  <a:lnTo>
                    <a:pt x="866" y="2748"/>
                  </a:lnTo>
                  <a:lnTo>
                    <a:pt x="866" y="2748"/>
                  </a:lnTo>
                  <a:lnTo>
                    <a:pt x="868" y="2752"/>
                  </a:lnTo>
                  <a:lnTo>
                    <a:pt x="868" y="2752"/>
                  </a:lnTo>
                  <a:lnTo>
                    <a:pt x="868" y="2754"/>
                  </a:lnTo>
                  <a:lnTo>
                    <a:pt x="868" y="2754"/>
                  </a:lnTo>
                  <a:lnTo>
                    <a:pt x="868" y="2756"/>
                  </a:lnTo>
                  <a:lnTo>
                    <a:pt x="868" y="2756"/>
                  </a:lnTo>
                  <a:lnTo>
                    <a:pt x="868" y="2758"/>
                  </a:lnTo>
                  <a:lnTo>
                    <a:pt x="868" y="2758"/>
                  </a:lnTo>
                  <a:lnTo>
                    <a:pt x="868" y="2760"/>
                  </a:lnTo>
                  <a:lnTo>
                    <a:pt x="868" y="2760"/>
                  </a:lnTo>
                  <a:lnTo>
                    <a:pt x="868" y="2764"/>
                  </a:lnTo>
                  <a:lnTo>
                    <a:pt x="868" y="2764"/>
                  </a:lnTo>
                  <a:lnTo>
                    <a:pt x="868" y="2766"/>
                  </a:lnTo>
                  <a:lnTo>
                    <a:pt x="868" y="2766"/>
                  </a:lnTo>
                  <a:lnTo>
                    <a:pt x="868" y="2770"/>
                  </a:lnTo>
                  <a:lnTo>
                    <a:pt x="868" y="2770"/>
                  </a:lnTo>
                  <a:lnTo>
                    <a:pt x="868" y="2772"/>
                  </a:lnTo>
                  <a:lnTo>
                    <a:pt x="868" y="2772"/>
                  </a:lnTo>
                  <a:lnTo>
                    <a:pt x="868" y="2774"/>
                  </a:lnTo>
                  <a:lnTo>
                    <a:pt x="868" y="2774"/>
                  </a:lnTo>
                  <a:lnTo>
                    <a:pt x="868" y="2778"/>
                  </a:lnTo>
                  <a:lnTo>
                    <a:pt x="868" y="2780"/>
                  </a:lnTo>
                  <a:lnTo>
                    <a:pt x="868" y="2780"/>
                  </a:lnTo>
                  <a:lnTo>
                    <a:pt x="870" y="2784"/>
                  </a:lnTo>
                  <a:lnTo>
                    <a:pt x="870" y="2784"/>
                  </a:lnTo>
                  <a:lnTo>
                    <a:pt x="870" y="2786"/>
                  </a:lnTo>
                  <a:lnTo>
                    <a:pt x="870" y="2788"/>
                  </a:lnTo>
                  <a:lnTo>
                    <a:pt x="870" y="2788"/>
                  </a:lnTo>
                  <a:lnTo>
                    <a:pt x="870" y="2792"/>
                  </a:lnTo>
                  <a:lnTo>
                    <a:pt x="870" y="2792"/>
                  </a:lnTo>
                  <a:lnTo>
                    <a:pt x="870" y="2794"/>
                  </a:lnTo>
                  <a:lnTo>
                    <a:pt x="870" y="2794"/>
                  </a:lnTo>
                  <a:lnTo>
                    <a:pt x="872" y="2798"/>
                  </a:lnTo>
                  <a:lnTo>
                    <a:pt x="872" y="2798"/>
                  </a:lnTo>
                  <a:lnTo>
                    <a:pt x="874" y="2802"/>
                  </a:lnTo>
                  <a:lnTo>
                    <a:pt x="874" y="2802"/>
                  </a:lnTo>
                  <a:lnTo>
                    <a:pt x="872" y="2806"/>
                  </a:lnTo>
                  <a:lnTo>
                    <a:pt x="872" y="2806"/>
                  </a:lnTo>
                  <a:lnTo>
                    <a:pt x="870" y="2808"/>
                  </a:lnTo>
                  <a:lnTo>
                    <a:pt x="870" y="2812"/>
                  </a:lnTo>
                  <a:lnTo>
                    <a:pt x="870" y="2812"/>
                  </a:lnTo>
                  <a:lnTo>
                    <a:pt x="872" y="2816"/>
                  </a:lnTo>
                  <a:lnTo>
                    <a:pt x="872" y="2816"/>
                  </a:lnTo>
                  <a:lnTo>
                    <a:pt x="872" y="2818"/>
                  </a:lnTo>
                  <a:lnTo>
                    <a:pt x="872" y="2818"/>
                  </a:lnTo>
                  <a:lnTo>
                    <a:pt x="874" y="2822"/>
                  </a:lnTo>
                  <a:lnTo>
                    <a:pt x="874" y="2822"/>
                  </a:lnTo>
                  <a:lnTo>
                    <a:pt x="874" y="2828"/>
                  </a:lnTo>
                  <a:lnTo>
                    <a:pt x="874" y="2828"/>
                  </a:lnTo>
                  <a:lnTo>
                    <a:pt x="874" y="2830"/>
                  </a:lnTo>
                  <a:lnTo>
                    <a:pt x="874" y="2830"/>
                  </a:lnTo>
                  <a:lnTo>
                    <a:pt x="874" y="2834"/>
                  </a:lnTo>
                  <a:lnTo>
                    <a:pt x="874" y="2834"/>
                  </a:lnTo>
                  <a:lnTo>
                    <a:pt x="874" y="2836"/>
                  </a:lnTo>
                  <a:lnTo>
                    <a:pt x="874" y="2836"/>
                  </a:lnTo>
                  <a:lnTo>
                    <a:pt x="872" y="2840"/>
                  </a:lnTo>
                  <a:lnTo>
                    <a:pt x="872" y="2840"/>
                  </a:lnTo>
                  <a:lnTo>
                    <a:pt x="874" y="2844"/>
                  </a:lnTo>
                  <a:lnTo>
                    <a:pt x="874" y="2844"/>
                  </a:lnTo>
                  <a:lnTo>
                    <a:pt x="876" y="2846"/>
                  </a:lnTo>
                  <a:lnTo>
                    <a:pt x="876" y="2846"/>
                  </a:lnTo>
                  <a:lnTo>
                    <a:pt x="876" y="2848"/>
                  </a:lnTo>
                  <a:lnTo>
                    <a:pt x="876" y="2848"/>
                  </a:lnTo>
                  <a:lnTo>
                    <a:pt x="876" y="2852"/>
                  </a:lnTo>
                  <a:lnTo>
                    <a:pt x="876" y="2852"/>
                  </a:lnTo>
                  <a:lnTo>
                    <a:pt x="876" y="2856"/>
                  </a:lnTo>
                  <a:lnTo>
                    <a:pt x="876" y="2856"/>
                  </a:lnTo>
                  <a:lnTo>
                    <a:pt x="878" y="2856"/>
                  </a:lnTo>
                  <a:lnTo>
                    <a:pt x="878" y="2856"/>
                  </a:lnTo>
                  <a:lnTo>
                    <a:pt x="878" y="2860"/>
                  </a:lnTo>
                  <a:lnTo>
                    <a:pt x="878" y="2860"/>
                  </a:lnTo>
                  <a:lnTo>
                    <a:pt x="878" y="2862"/>
                  </a:lnTo>
                  <a:lnTo>
                    <a:pt x="878" y="2864"/>
                  </a:lnTo>
                  <a:lnTo>
                    <a:pt x="878" y="2864"/>
                  </a:lnTo>
                  <a:lnTo>
                    <a:pt x="878" y="2868"/>
                  </a:lnTo>
                  <a:lnTo>
                    <a:pt x="878" y="2868"/>
                  </a:lnTo>
                  <a:lnTo>
                    <a:pt x="878" y="2870"/>
                  </a:lnTo>
                  <a:lnTo>
                    <a:pt x="878" y="2870"/>
                  </a:lnTo>
                  <a:lnTo>
                    <a:pt x="880" y="2872"/>
                  </a:lnTo>
                  <a:lnTo>
                    <a:pt x="880" y="2872"/>
                  </a:lnTo>
                  <a:lnTo>
                    <a:pt x="878" y="2874"/>
                  </a:lnTo>
                  <a:lnTo>
                    <a:pt x="878" y="2874"/>
                  </a:lnTo>
                  <a:lnTo>
                    <a:pt x="878" y="2876"/>
                  </a:lnTo>
                  <a:lnTo>
                    <a:pt x="878" y="2876"/>
                  </a:lnTo>
                  <a:lnTo>
                    <a:pt x="876" y="2878"/>
                  </a:lnTo>
                  <a:lnTo>
                    <a:pt x="876" y="2878"/>
                  </a:lnTo>
                  <a:lnTo>
                    <a:pt x="876" y="2880"/>
                  </a:lnTo>
                  <a:lnTo>
                    <a:pt x="876" y="2880"/>
                  </a:lnTo>
                  <a:lnTo>
                    <a:pt x="874" y="2884"/>
                  </a:lnTo>
                  <a:lnTo>
                    <a:pt x="876" y="2886"/>
                  </a:lnTo>
                  <a:lnTo>
                    <a:pt x="876" y="2886"/>
                  </a:lnTo>
                  <a:lnTo>
                    <a:pt x="876" y="2888"/>
                  </a:lnTo>
                  <a:lnTo>
                    <a:pt x="876" y="2888"/>
                  </a:lnTo>
                  <a:lnTo>
                    <a:pt x="876" y="2890"/>
                  </a:lnTo>
                  <a:lnTo>
                    <a:pt x="876" y="2890"/>
                  </a:lnTo>
                  <a:lnTo>
                    <a:pt x="876" y="2894"/>
                  </a:lnTo>
                  <a:lnTo>
                    <a:pt x="876" y="2894"/>
                  </a:lnTo>
                  <a:lnTo>
                    <a:pt x="876" y="2898"/>
                  </a:lnTo>
                  <a:lnTo>
                    <a:pt x="876" y="2898"/>
                  </a:lnTo>
                  <a:lnTo>
                    <a:pt x="878" y="2900"/>
                  </a:lnTo>
                  <a:lnTo>
                    <a:pt x="878" y="2900"/>
                  </a:lnTo>
                  <a:lnTo>
                    <a:pt x="878" y="2902"/>
                  </a:lnTo>
                  <a:lnTo>
                    <a:pt x="878" y="2902"/>
                  </a:lnTo>
                  <a:lnTo>
                    <a:pt x="878" y="2904"/>
                  </a:lnTo>
                  <a:lnTo>
                    <a:pt x="878" y="2904"/>
                  </a:lnTo>
                  <a:lnTo>
                    <a:pt x="880" y="2908"/>
                  </a:lnTo>
                  <a:lnTo>
                    <a:pt x="880" y="2908"/>
                  </a:lnTo>
                  <a:lnTo>
                    <a:pt x="880" y="2910"/>
                  </a:lnTo>
                  <a:lnTo>
                    <a:pt x="880" y="2910"/>
                  </a:lnTo>
                  <a:lnTo>
                    <a:pt x="880" y="2912"/>
                  </a:lnTo>
                  <a:lnTo>
                    <a:pt x="880" y="2912"/>
                  </a:lnTo>
                  <a:lnTo>
                    <a:pt x="880" y="2914"/>
                  </a:lnTo>
                  <a:lnTo>
                    <a:pt x="880" y="2914"/>
                  </a:lnTo>
                  <a:lnTo>
                    <a:pt x="880" y="2918"/>
                  </a:lnTo>
                  <a:lnTo>
                    <a:pt x="880" y="2922"/>
                  </a:lnTo>
                  <a:lnTo>
                    <a:pt x="880" y="2922"/>
                  </a:lnTo>
                  <a:lnTo>
                    <a:pt x="884" y="2926"/>
                  </a:lnTo>
                  <a:lnTo>
                    <a:pt x="884" y="2926"/>
                  </a:lnTo>
                  <a:lnTo>
                    <a:pt x="886" y="2926"/>
                  </a:lnTo>
                  <a:lnTo>
                    <a:pt x="886" y="2926"/>
                  </a:lnTo>
                  <a:lnTo>
                    <a:pt x="886" y="2930"/>
                  </a:lnTo>
                  <a:lnTo>
                    <a:pt x="886" y="2932"/>
                  </a:lnTo>
                  <a:lnTo>
                    <a:pt x="886" y="2932"/>
                  </a:lnTo>
                  <a:lnTo>
                    <a:pt x="886" y="2934"/>
                  </a:lnTo>
                  <a:lnTo>
                    <a:pt x="886" y="2934"/>
                  </a:lnTo>
                  <a:lnTo>
                    <a:pt x="886" y="2938"/>
                  </a:lnTo>
                  <a:lnTo>
                    <a:pt x="886" y="2938"/>
                  </a:lnTo>
                  <a:lnTo>
                    <a:pt x="886" y="2938"/>
                  </a:lnTo>
                  <a:lnTo>
                    <a:pt x="886" y="2938"/>
                  </a:lnTo>
                  <a:lnTo>
                    <a:pt x="886" y="2942"/>
                  </a:lnTo>
                  <a:lnTo>
                    <a:pt x="886" y="2942"/>
                  </a:lnTo>
                  <a:lnTo>
                    <a:pt x="886" y="2946"/>
                  </a:lnTo>
                  <a:lnTo>
                    <a:pt x="886" y="2946"/>
                  </a:lnTo>
                  <a:lnTo>
                    <a:pt x="884" y="2948"/>
                  </a:lnTo>
                  <a:lnTo>
                    <a:pt x="884" y="2948"/>
                  </a:lnTo>
                  <a:lnTo>
                    <a:pt x="886" y="2954"/>
                  </a:lnTo>
                  <a:lnTo>
                    <a:pt x="886" y="2954"/>
                  </a:lnTo>
                  <a:lnTo>
                    <a:pt x="886" y="2956"/>
                  </a:lnTo>
                  <a:lnTo>
                    <a:pt x="886" y="2956"/>
                  </a:lnTo>
                  <a:lnTo>
                    <a:pt x="886" y="2958"/>
                  </a:lnTo>
                  <a:lnTo>
                    <a:pt x="886" y="2958"/>
                  </a:lnTo>
                  <a:lnTo>
                    <a:pt x="886" y="2960"/>
                  </a:lnTo>
                  <a:lnTo>
                    <a:pt x="886" y="2960"/>
                  </a:lnTo>
                  <a:lnTo>
                    <a:pt x="886" y="2962"/>
                  </a:lnTo>
                  <a:lnTo>
                    <a:pt x="886" y="2962"/>
                  </a:lnTo>
                  <a:lnTo>
                    <a:pt x="886" y="2966"/>
                  </a:lnTo>
                  <a:lnTo>
                    <a:pt x="886" y="2966"/>
                  </a:lnTo>
                  <a:lnTo>
                    <a:pt x="886" y="2968"/>
                  </a:lnTo>
                  <a:lnTo>
                    <a:pt x="886" y="2968"/>
                  </a:lnTo>
                  <a:lnTo>
                    <a:pt x="886" y="2970"/>
                  </a:lnTo>
                  <a:lnTo>
                    <a:pt x="886" y="2970"/>
                  </a:lnTo>
                  <a:lnTo>
                    <a:pt x="886" y="2974"/>
                  </a:lnTo>
                  <a:lnTo>
                    <a:pt x="886" y="2976"/>
                  </a:lnTo>
                  <a:lnTo>
                    <a:pt x="886" y="2976"/>
                  </a:lnTo>
                  <a:lnTo>
                    <a:pt x="886" y="2978"/>
                  </a:lnTo>
                  <a:lnTo>
                    <a:pt x="886" y="2978"/>
                  </a:lnTo>
                  <a:lnTo>
                    <a:pt x="886" y="2982"/>
                  </a:lnTo>
                  <a:lnTo>
                    <a:pt x="886" y="2982"/>
                  </a:lnTo>
                  <a:lnTo>
                    <a:pt x="888" y="2990"/>
                  </a:lnTo>
                  <a:lnTo>
                    <a:pt x="888" y="2990"/>
                  </a:lnTo>
                  <a:lnTo>
                    <a:pt x="888" y="2994"/>
                  </a:lnTo>
                  <a:lnTo>
                    <a:pt x="888" y="2994"/>
                  </a:lnTo>
                  <a:lnTo>
                    <a:pt x="890" y="2996"/>
                  </a:lnTo>
                  <a:lnTo>
                    <a:pt x="890" y="2996"/>
                  </a:lnTo>
                  <a:lnTo>
                    <a:pt x="890" y="2998"/>
                  </a:lnTo>
                  <a:lnTo>
                    <a:pt x="890" y="2998"/>
                  </a:lnTo>
                  <a:lnTo>
                    <a:pt x="892" y="3002"/>
                  </a:lnTo>
                  <a:lnTo>
                    <a:pt x="892" y="3002"/>
                  </a:lnTo>
                  <a:lnTo>
                    <a:pt x="892" y="3004"/>
                  </a:lnTo>
                  <a:lnTo>
                    <a:pt x="892" y="3004"/>
                  </a:lnTo>
                  <a:lnTo>
                    <a:pt x="892" y="3006"/>
                  </a:lnTo>
                  <a:lnTo>
                    <a:pt x="892" y="3006"/>
                  </a:lnTo>
                  <a:lnTo>
                    <a:pt x="892" y="3010"/>
                  </a:lnTo>
                  <a:lnTo>
                    <a:pt x="892" y="3010"/>
                  </a:lnTo>
                  <a:lnTo>
                    <a:pt x="892" y="3012"/>
                  </a:lnTo>
                  <a:lnTo>
                    <a:pt x="892" y="3012"/>
                  </a:lnTo>
                  <a:lnTo>
                    <a:pt x="892" y="3016"/>
                  </a:lnTo>
                  <a:lnTo>
                    <a:pt x="892" y="3016"/>
                  </a:lnTo>
                  <a:lnTo>
                    <a:pt x="892" y="3018"/>
                  </a:lnTo>
                  <a:lnTo>
                    <a:pt x="892" y="3018"/>
                  </a:lnTo>
                  <a:lnTo>
                    <a:pt x="892" y="3022"/>
                  </a:lnTo>
                  <a:lnTo>
                    <a:pt x="892" y="3022"/>
                  </a:lnTo>
                  <a:lnTo>
                    <a:pt x="894" y="3024"/>
                  </a:lnTo>
                  <a:lnTo>
                    <a:pt x="894" y="3024"/>
                  </a:lnTo>
                  <a:lnTo>
                    <a:pt x="894" y="3026"/>
                  </a:lnTo>
                  <a:lnTo>
                    <a:pt x="894" y="3026"/>
                  </a:lnTo>
                  <a:lnTo>
                    <a:pt x="894" y="3030"/>
                  </a:lnTo>
                  <a:lnTo>
                    <a:pt x="894" y="3030"/>
                  </a:lnTo>
                  <a:lnTo>
                    <a:pt x="894" y="3032"/>
                  </a:lnTo>
                  <a:lnTo>
                    <a:pt x="894" y="3032"/>
                  </a:lnTo>
                  <a:lnTo>
                    <a:pt x="896" y="3036"/>
                  </a:lnTo>
                  <a:lnTo>
                    <a:pt x="896" y="3036"/>
                  </a:lnTo>
                  <a:lnTo>
                    <a:pt x="896" y="3040"/>
                  </a:lnTo>
                  <a:lnTo>
                    <a:pt x="896" y="3040"/>
                  </a:lnTo>
                  <a:lnTo>
                    <a:pt x="896" y="3044"/>
                  </a:lnTo>
                  <a:lnTo>
                    <a:pt x="896" y="3044"/>
                  </a:lnTo>
                  <a:lnTo>
                    <a:pt x="896" y="3046"/>
                  </a:lnTo>
                  <a:lnTo>
                    <a:pt x="896" y="3046"/>
                  </a:lnTo>
                  <a:lnTo>
                    <a:pt x="896" y="3050"/>
                  </a:lnTo>
                  <a:lnTo>
                    <a:pt x="896" y="3050"/>
                  </a:lnTo>
                  <a:lnTo>
                    <a:pt x="898" y="3056"/>
                  </a:lnTo>
                  <a:lnTo>
                    <a:pt x="898" y="3056"/>
                  </a:lnTo>
                  <a:lnTo>
                    <a:pt x="898" y="3058"/>
                  </a:lnTo>
                  <a:lnTo>
                    <a:pt x="898" y="3058"/>
                  </a:lnTo>
                  <a:lnTo>
                    <a:pt x="898" y="3062"/>
                  </a:lnTo>
                  <a:lnTo>
                    <a:pt x="898" y="3062"/>
                  </a:lnTo>
                  <a:lnTo>
                    <a:pt x="898" y="3064"/>
                  </a:lnTo>
                  <a:lnTo>
                    <a:pt x="898" y="3064"/>
                  </a:lnTo>
                  <a:lnTo>
                    <a:pt x="900" y="3066"/>
                  </a:lnTo>
                  <a:lnTo>
                    <a:pt x="900" y="3066"/>
                  </a:lnTo>
                  <a:lnTo>
                    <a:pt x="900" y="3068"/>
                  </a:lnTo>
                  <a:lnTo>
                    <a:pt x="900" y="3068"/>
                  </a:lnTo>
                  <a:lnTo>
                    <a:pt x="900" y="3072"/>
                  </a:lnTo>
                  <a:lnTo>
                    <a:pt x="900" y="3072"/>
                  </a:lnTo>
                  <a:lnTo>
                    <a:pt x="900" y="3076"/>
                  </a:lnTo>
                  <a:lnTo>
                    <a:pt x="900" y="3076"/>
                  </a:lnTo>
                  <a:lnTo>
                    <a:pt x="900" y="3078"/>
                  </a:lnTo>
                  <a:lnTo>
                    <a:pt x="900" y="3078"/>
                  </a:lnTo>
                  <a:lnTo>
                    <a:pt x="900" y="3078"/>
                  </a:lnTo>
                  <a:lnTo>
                    <a:pt x="900" y="3078"/>
                  </a:lnTo>
                  <a:lnTo>
                    <a:pt x="898" y="3084"/>
                  </a:lnTo>
                  <a:lnTo>
                    <a:pt x="898" y="3084"/>
                  </a:lnTo>
                  <a:lnTo>
                    <a:pt x="900" y="3086"/>
                  </a:lnTo>
                  <a:lnTo>
                    <a:pt x="902" y="3090"/>
                  </a:lnTo>
                  <a:lnTo>
                    <a:pt x="902" y="3090"/>
                  </a:lnTo>
                  <a:lnTo>
                    <a:pt x="902" y="3090"/>
                  </a:lnTo>
                  <a:lnTo>
                    <a:pt x="908" y="3096"/>
                  </a:lnTo>
                  <a:lnTo>
                    <a:pt x="908" y="3096"/>
                  </a:lnTo>
                  <a:lnTo>
                    <a:pt x="914" y="3098"/>
                  </a:lnTo>
                  <a:lnTo>
                    <a:pt x="914" y="3098"/>
                  </a:lnTo>
                  <a:lnTo>
                    <a:pt x="920" y="3098"/>
                  </a:lnTo>
                  <a:lnTo>
                    <a:pt x="922" y="3098"/>
                  </a:lnTo>
                  <a:lnTo>
                    <a:pt x="922" y="3098"/>
                  </a:lnTo>
                  <a:lnTo>
                    <a:pt x="924" y="3098"/>
                  </a:lnTo>
                  <a:lnTo>
                    <a:pt x="924" y="3098"/>
                  </a:lnTo>
                  <a:lnTo>
                    <a:pt x="928" y="3096"/>
                  </a:lnTo>
                  <a:lnTo>
                    <a:pt x="928" y="3096"/>
                  </a:lnTo>
                  <a:lnTo>
                    <a:pt x="932" y="3092"/>
                  </a:lnTo>
                  <a:lnTo>
                    <a:pt x="932" y="3092"/>
                  </a:lnTo>
                  <a:lnTo>
                    <a:pt x="934" y="3092"/>
                  </a:lnTo>
                  <a:lnTo>
                    <a:pt x="934" y="3092"/>
                  </a:lnTo>
                  <a:lnTo>
                    <a:pt x="938" y="3088"/>
                  </a:lnTo>
                  <a:lnTo>
                    <a:pt x="940" y="3086"/>
                  </a:lnTo>
                  <a:lnTo>
                    <a:pt x="938" y="3084"/>
                  </a:lnTo>
                  <a:lnTo>
                    <a:pt x="938" y="3084"/>
                  </a:lnTo>
                  <a:lnTo>
                    <a:pt x="938" y="3080"/>
                  </a:lnTo>
                  <a:lnTo>
                    <a:pt x="938" y="3080"/>
                  </a:lnTo>
                  <a:lnTo>
                    <a:pt x="940" y="3078"/>
                  </a:lnTo>
                  <a:lnTo>
                    <a:pt x="940" y="3078"/>
                  </a:lnTo>
                  <a:lnTo>
                    <a:pt x="940" y="3074"/>
                  </a:lnTo>
                  <a:lnTo>
                    <a:pt x="940" y="3074"/>
                  </a:lnTo>
                  <a:lnTo>
                    <a:pt x="942" y="3070"/>
                  </a:lnTo>
                  <a:lnTo>
                    <a:pt x="942" y="3068"/>
                  </a:lnTo>
                  <a:lnTo>
                    <a:pt x="942" y="3068"/>
                  </a:lnTo>
                  <a:lnTo>
                    <a:pt x="944" y="3066"/>
                  </a:lnTo>
                  <a:lnTo>
                    <a:pt x="944" y="3066"/>
                  </a:lnTo>
                  <a:lnTo>
                    <a:pt x="944" y="3062"/>
                  </a:lnTo>
                  <a:lnTo>
                    <a:pt x="944" y="3062"/>
                  </a:lnTo>
                  <a:lnTo>
                    <a:pt x="944" y="3058"/>
                  </a:lnTo>
                  <a:lnTo>
                    <a:pt x="944" y="3058"/>
                  </a:lnTo>
                  <a:lnTo>
                    <a:pt x="944" y="3056"/>
                  </a:lnTo>
                  <a:lnTo>
                    <a:pt x="944" y="3056"/>
                  </a:lnTo>
                  <a:lnTo>
                    <a:pt x="946" y="3054"/>
                  </a:lnTo>
                  <a:lnTo>
                    <a:pt x="946" y="3054"/>
                  </a:lnTo>
                  <a:lnTo>
                    <a:pt x="946" y="3050"/>
                  </a:lnTo>
                  <a:lnTo>
                    <a:pt x="946" y="3050"/>
                  </a:lnTo>
                  <a:lnTo>
                    <a:pt x="946" y="3042"/>
                  </a:lnTo>
                  <a:lnTo>
                    <a:pt x="946" y="3042"/>
                  </a:lnTo>
                  <a:lnTo>
                    <a:pt x="944" y="3038"/>
                  </a:lnTo>
                  <a:lnTo>
                    <a:pt x="944" y="3038"/>
                  </a:lnTo>
                  <a:lnTo>
                    <a:pt x="944" y="3036"/>
                  </a:lnTo>
                  <a:lnTo>
                    <a:pt x="944" y="3036"/>
                  </a:lnTo>
                  <a:lnTo>
                    <a:pt x="944" y="3034"/>
                  </a:lnTo>
                  <a:lnTo>
                    <a:pt x="944" y="3034"/>
                  </a:lnTo>
                  <a:lnTo>
                    <a:pt x="944" y="3030"/>
                  </a:lnTo>
                  <a:lnTo>
                    <a:pt x="944" y="3028"/>
                  </a:lnTo>
                  <a:lnTo>
                    <a:pt x="944" y="3028"/>
                  </a:lnTo>
                  <a:lnTo>
                    <a:pt x="944" y="3026"/>
                  </a:lnTo>
                  <a:lnTo>
                    <a:pt x="944" y="3026"/>
                  </a:lnTo>
                  <a:lnTo>
                    <a:pt x="946" y="3022"/>
                  </a:lnTo>
                  <a:lnTo>
                    <a:pt x="946" y="3022"/>
                  </a:lnTo>
                  <a:lnTo>
                    <a:pt x="946" y="3020"/>
                  </a:lnTo>
                  <a:lnTo>
                    <a:pt x="946" y="3020"/>
                  </a:lnTo>
                  <a:lnTo>
                    <a:pt x="946" y="3018"/>
                  </a:lnTo>
                  <a:lnTo>
                    <a:pt x="946" y="3018"/>
                  </a:lnTo>
                  <a:lnTo>
                    <a:pt x="948" y="3016"/>
                  </a:lnTo>
                  <a:lnTo>
                    <a:pt x="948" y="3016"/>
                  </a:lnTo>
                  <a:lnTo>
                    <a:pt x="950" y="3012"/>
                  </a:lnTo>
                  <a:lnTo>
                    <a:pt x="950" y="3012"/>
                  </a:lnTo>
                  <a:lnTo>
                    <a:pt x="950" y="3010"/>
                  </a:lnTo>
                  <a:lnTo>
                    <a:pt x="950" y="3010"/>
                  </a:lnTo>
                  <a:lnTo>
                    <a:pt x="950" y="3006"/>
                  </a:lnTo>
                  <a:lnTo>
                    <a:pt x="950" y="3006"/>
                  </a:lnTo>
                  <a:lnTo>
                    <a:pt x="952" y="3002"/>
                  </a:lnTo>
                  <a:lnTo>
                    <a:pt x="952" y="3002"/>
                  </a:lnTo>
                  <a:lnTo>
                    <a:pt x="952" y="3000"/>
                  </a:lnTo>
                  <a:lnTo>
                    <a:pt x="952" y="3000"/>
                  </a:lnTo>
                  <a:lnTo>
                    <a:pt x="952" y="3000"/>
                  </a:lnTo>
                  <a:lnTo>
                    <a:pt x="952" y="3000"/>
                  </a:lnTo>
                  <a:lnTo>
                    <a:pt x="954" y="2996"/>
                  </a:lnTo>
                  <a:lnTo>
                    <a:pt x="954" y="2996"/>
                  </a:lnTo>
                  <a:lnTo>
                    <a:pt x="956" y="2994"/>
                  </a:lnTo>
                  <a:lnTo>
                    <a:pt x="956" y="2994"/>
                  </a:lnTo>
                  <a:lnTo>
                    <a:pt x="956" y="2990"/>
                  </a:lnTo>
                  <a:lnTo>
                    <a:pt x="956" y="2990"/>
                  </a:lnTo>
                  <a:lnTo>
                    <a:pt x="956" y="2986"/>
                  </a:lnTo>
                  <a:lnTo>
                    <a:pt x="956" y="2986"/>
                  </a:lnTo>
                  <a:lnTo>
                    <a:pt x="958" y="2984"/>
                  </a:lnTo>
                  <a:lnTo>
                    <a:pt x="958" y="2984"/>
                  </a:lnTo>
                  <a:lnTo>
                    <a:pt x="958" y="2980"/>
                  </a:lnTo>
                  <a:lnTo>
                    <a:pt x="958" y="2978"/>
                  </a:lnTo>
                  <a:lnTo>
                    <a:pt x="958" y="2978"/>
                  </a:lnTo>
                  <a:lnTo>
                    <a:pt x="958" y="2976"/>
                  </a:lnTo>
                  <a:lnTo>
                    <a:pt x="958" y="2976"/>
                  </a:lnTo>
                  <a:lnTo>
                    <a:pt x="960" y="2972"/>
                  </a:lnTo>
                  <a:lnTo>
                    <a:pt x="960" y="2972"/>
                  </a:lnTo>
                  <a:lnTo>
                    <a:pt x="960" y="2970"/>
                  </a:lnTo>
                  <a:lnTo>
                    <a:pt x="960" y="2970"/>
                  </a:lnTo>
                  <a:lnTo>
                    <a:pt x="960" y="2968"/>
                  </a:lnTo>
                  <a:lnTo>
                    <a:pt x="960" y="2968"/>
                  </a:lnTo>
                  <a:lnTo>
                    <a:pt x="960" y="2964"/>
                  </a:lnTo>
                  <a:lnTo>
                    <a:pt x="960" y="2964"/>
                  </a:lnTo>
                  <a:lnTo>
                    <a:pt x="960" y="2962"/>
                  </a:lnTo>
                  <a:lnTo>
                    <a:pt x="960" y="2962"/>
                  </a:lnTo>
                  <a:lnTo>
                    <a:pt x="962" y="2960"/>
                  </a:lnTo>
                  <a:lnTo>
                    <a:pt x="962" y="2960"/>
                  </a:lnTo>
                  <a:lnTo>
                    <a:pt x="964" y="2956"/>
                  </a:lnTo>
                  <a:lnTo>
                    <a:pt x="964" y="2956"/>
                  </a:lnTo>
                  <a:lnTo>
                    <a:pt x="966" y="2954"/>
                  </a:lnTo>
                  <a:lnTo>
                    <a:pt x="968" y="2950"/>
                  </a:lnTo>
                  <a:lnTo>
                    <a:pt x="968" y="2950"/>
                  </a:lnTo>
                  <a:lnTo>
                    <a:pt x="966" y="2946"/>
                  </a:lnTo>
                  <a:lnTo>
                    <a:pt x="966" y="2946"/>
                  </a:lnTo>
                  <a:lnTo>
                    <a:pt x="966" y="2944"/>
                  </a:lnTo>
                  <a:lnTo>
                    <a:pt x="966" y="2942"/>
                  </a:lnTo>
                  <a:lnTo>
                    <a:pt x="966" y="2942"/>
                  </a:lnTo>
                  <a:lnTo>
                    <a:pt x="966" y="2938"/>
                  </a:lnTo>
                  <a:lnTo>
                    <a:pt x="966" y="2938"/>
                  </a:lnTo>
                  <a:lnTo>
                    <a:pt x="966" y="2936"/>
                  </a:lnTo>
                  <a:lnTo>
                    <a:pt x="966" y="2936"/>
                  </a:lnTo>
                  <a:lnTo>
                    <a:pt x="966" y="2932"/>
                  </a:lnTo>
                  <a:lnTo>
                    <a:pt x="966" y="2932"/>
                  </a:lnTo>
                  <a:lnTo>
                    <a:pt x="968" y="2928"/>
                  </a:lnTo>
                  <a:lnTo>
                    <a:pt x="968" y="2928"/>
                  </a:lnTo>
                  <a:lnTo>
                    <a:pt x="968" y="2926"/>
                  </a:lnTo>
                  <a:lnTo>
                    <a:pt x="968" y="2926"/>
                  </a:lnTo>
                  <a:lnTo>
                    <a:pt x="968" y="2922"/>
                  </a:lnTo>
                  <a:lnTo>
                    <a:pt x="968" y="2922"/>
                  </a:lnTo>
                  <a:lnTo>
                    <a:pt x="968" y="2920"/>
                  </a:lnTo>
                  <a:lnTo>
                    <a:pt x="968" y="2920"/>
                  </a:lnTo>
                  <a:lnTo>
                    <a:pt x="968" y="2916"/>
                  </a:lnTo>
                  <a:lnTo>
                    <a:pt x="968" y="2916"/>
                  </a:lnTo>
                  <a:lnTo>
                    <a:pt x="968" y="2914"/>
                  </a:lnTo>
                  <a:lnTo>
                    <a:pt x="968" y="2914"/>
                  </a:lnTo>
                  <a:lnTo>
                    <a:pt x="968" y="2912"/>
                  </a:lnTo>
                  <a:lnTo>
                    <a:pt x="968" y="2912"/>
                  </a:lnTo>
                  <a:lnTo>
                    <a:pt x="970" y="2908"/>
                  </a:lnTo>
                  <a:lnTo>
                    <a:pt x="970" y="2908"/>
                  </a:lnTo>
                  <a:lnTo>
                    <a:pt x="970" y="2906"/>
                  </a:lnTo>
                  <a:lnTo>
                    <a:pt x="970" y="2906"/>
                  </a:lnTo>
                  <a:lnTo>
                    <a:pt x="970" y="2902"/>
                  </a:lnTo>
                  <a:lnTo>
                    <a:pt x="972" y="2900"/>
                  </a:lnTo>
                  <a:lnTo>
                    <a:pt x="972" y="2900"/>
                  </a:lnTo>
                  <a:lnTo>
                    <a:pt x="972" y="2896"/>
                  </a:lnTo>
                  <a:lnTo>
                    <a:pt x="972" y="2896"/>
                  </a:lnTo>
                  <a:lnTo>
                    <a:pt x="972" y="2894"/>
                  </a:lnTo>
                  <a:lnTo>
                    <a:pt x="972" y="2894"/>
                  </a:lnTo>
                  <a:lnTo>
                    <a:pt x="974" y="2892"/>
                  </a:lnTo>
                  <a:lnTo>
                    <a:pt x="974" y="2892"/>
                  </a:lnTo>
                  <a:lnTo>
                    <a:pt x="974" y="2890"/>
                  </a:lnTo>
                  <a:lnTo>
                    <a:pt x="974" y="2890"/>
                  </a:lnTo>
                  <a:lnTo>
                    <a:pt x="976" y="2886"/>
                  </a:lnTo>
                  <a:lnTo>
                    <a:pt x="976" y="2886"/>
                  </a:lnTo>
                  <a:lnTo>
                    <a:pt x="976" y="2882"/>
                  </a:lnTo>
                  <a:lnTo>
                    <a:pt x="976" y="2882"/>
                  </a:lnTo>
                  <a:lnTo>
                    <a:pt x="978" y="2880"/>
                  </a:lnTo>
                  <a:lnTo>
                    <a:pt x="978" y="2880"/>
                  </a:lnTo>
                  <a:lnTo>
                    <a:pt x="978" y="2878"/>
                  </a:lnTo>
                  <a:lnTo>
                    <a:pt x="978" y="2878"/>
                  </a:lnTo>
                  <a:lnTo>
                    <a:pt x="978" y="2874"/>
                  </a:lnTo>
                  <a:lnTo>
                    <a:pt x="978" y="2874"/>
                  </a:lnTo>
                  <a:lnTo>
                    <a:pt x="980" y="2870"/>
                  </a:lnTo>
                  <a:lnTo>
                    <a:pt x="980" y="2870"/>
                  </a:lnTo>
                  <a:lnTo>
                    <a:pt x="980" y="2868"/>
                  </a:lnTo>
                  <a:lnTo>
                    <a:pt x="980" y="2868"/>
                  </a:lnTo>
                  <a:lnTo>
                    <a:pt x="980" y="2864"/>
                  </a:lnTo>
                  <a:lnTo>
                    <a:pt x="980" y="2864"/>
                  </a:lnTo>
                  <a:lnTo>
                    <a:pt x="980" y="2862"/>
                  </a:lnTo>
                  <a:lnTo>
                    <a:pt x="980" y="2862"/>
                  </a:lnTo>
                  <a:lnTo>
                    <a:pt x="984" y="2858"/>
                  </a:lnTo>
                  <a:lnTo>
                    <a:pt x="984" y="2858"/>
                  </a:lnTo>
                  <a:lnTo>
                    <a:pt x="984" y="2856"/>
                  </a:lnTo>
                  <a:lnTo>
                    <a:pt x="984" y="2856"/>
                  </a:lnTo>
                  <a:lnTo>
                    <a:pt x="984" y="2854"/>
                  </a:lnTo>
                  <a:lnTo>
                    <a:pt x="984" y="2854"/>
                  </a:lnTo>
                  <a:lnTo>
                    <a:pt x="984" y="2850"/>
                  </a:lnTo>
                  <a:lnTo>
                    <a:pt x="984" y="2850"/>
                  </a:lnTo>
                  <a:lnTo>
                    <a:pt x="984" y="2848"/>
                  </a:lnTo>
                  <a:lnTo>
                    <a:pt x="984" y="2848"/>
                  </a:lnTo>
                  <a:lnTo>
                    <a:pt x="984" y="2846"/>
                  </a:lnTo>
                  <a:lnTo>
                    <a:pt x="984" y="2846"/>
                  </a:lnTo>
                  <a:lnTo>
                    <a:pt x="986" y="2844"/>
                  </a:lnTo>
                  <a:lnTo>
                    <a:pt x="986" y="2844"/>
                  </a:lnTo>
                  <a:lnTo>
                    <a:pt x="986" y="2840"/>
                  </a:lnTo>
                  <a:lnTo>
                    <a:pt x="986" y="2840"/>
                  </a:lnTo>
                  <a:lnTo>
                    <a:pt x="988" y="2836"/>
                  </a:lnTo>
                  <a:lnTo>
                    <a:pt x="988" y="2836"/>
                  </a:lnTo>
                  <a:lnTo>
                    <a:pt x="988" y="2834"/>
                  </a:lnTo>
                  <a:lnTo>
                    <a:pt x="988" y="2834"/>
                  </a:lnTo>
                  <a:lnTo>
                    <a:pt x="990" y="2830"/>
                  </a:lnTo>
                  <a:lnTo>
                    <a:pt x="990" y="2830"/>
                  </a:lnTo>
                  <a:lnTo>
                    <a:pt x="990" y="2824"/>
                  </a:lnTo>
                  <a:lnTo>
                    <a:pt x="990" y="2824"/>
                  </a:lnTo>
                  <a:lnTo>
                    <a:pt x="990" y="2822"/>
                  </a:lnTo>
                  <a:lnTo>
                    <a:pt x="990" y="2822"/>
                  </a:lnTo>
                  <a:lnTo>
                    <a:pt x="990" y="2822"/>
                  </a:lnTo>
                  <a:lnTo>
                    <a:pt x="990" y="2822"/>
                  </a:lnTo>
                  <a:lnTo>
                    <a:pt x="992" y="2818"/>
                  </a:lnTo>
                  <a:lnTo>
                    <a:pt x="992" y="2818"/>
                  </a:lnTo>
                  <a:lnTo>
                    <a:pt x="992" y="2816"/>
                  </a:lnTo>
                  <a:lnTo>
                    <a:pt x="992" y="2816"/>
                  </a:lnTo>
                  <a:lnTo>
                    <a:pt x="992" y="2812"/>
                  </a:lnTo>
                  <a:lnTo>
                    <a:pt x="992" y="2812"/>
                  </a:lnTo>
                  <a:lnTo>
                    <a:pt x="992" y="2810"/>
                  </a:lnTo>
                  <a:lnTo>
                    <a:pt x="992" y="2810"/>
                  </a:lnTo>
                  <a:lnTo>
                    <a:pt x="992" y="2808"/>
                  </a:lnTo>
                  <a:lnTo>
                    <a:pt x="992" y="2808"/>
                  </a:lnTo>
                  <a:lnTo>
                    <a:pt x="994" y="2804"/>
                  </a:lnTo>
                  <a:lnTo>
                    <a:pt x="994" y="2804"/>
                  </a:lnTo>
                  <a:lnTo>
                    <a:pt x="994" y="2802"/>
                  </a:lnTo>
                  <a:lnTo>
                    <a:pt x="994" y="2802"/>
                  </a:lnTo>
                  <a:lnTo>
                    <a:pt x="996" y="2798"/>
                  </a:lnTo>
                  <a:lnTo>
                    <a:pt x="996" y="2798"/>
                  </a:lnTo>
                  <a:lnTo>
                    <a:pt x="996" y="2796"/>
                  </a:lnTo>
                  <a:lnTo>
                    <a:pt x="996" y="2796"/>
                  </a:lnTo>
                  <a:lnTo>
                    <a:pt x="996" y="2794"/>
                  </a:lnTo>
                  <a:lnTo>
                    <a:pt x="996" y="2794"/>
                  </a:lnTo>
                  <a:lnTo>
                    <a:pt x="998" y="2790"/>
                  </a:lnTo>
                  <a:lnTo>
                    <a:pt x="998" y="2790"/>
                  </a:lnTo>
                  <a:lnTo>
                    <a:pt x="998" y="2786"/>
                  </a:lnTo>
                  <a:lnTo>
                    <a:pt x="998" y="2786"/>
                  </a:lnTo>
                  <a:lnTo>
                    <a:pt x="998" y="2784"/>
                  </a:lnTo>
                  <a:lnTo>
                    <a:pt x="998" y="2784"/>
                  </a:lnTo>
                  <a:lnTo>
                    <a:pt x="998" y="2782"/>
                  </a:lnTo>
                  <a:lnTo>
                    <a:pt x="998" y="2782"/>
                  </a:lnTo>
                  <a:lnTo>
                    <a:pt x="998" y="2778"/>
                  </a:lnTo>
                  <a:lnTo>
                    <a:pt x="998" y="2778"/>
                  </a:lnTo>
                  <a:lnTo>
                    <a:pt x="996" y="2774"/>
                  </a:lnTo>
                  <a:lnTo>
                    <a:pt x="996" y="2774"/>
                  </a:lnTo>
                  <a:lnTo>
                    <a:pt x="996" y="2772"/>
                  </a:lnTo>
                  <a:lnTo>
                    <a:pt x="996" y="2772"/>
                  </a:lnTo>
                  <a:lnTo>
                    <a:pt x="998" y="2770"/>
                  </a:lnTo>
                  <a:lnTo>
                    <a:pt x="998" y="2768"/>
                  </a:lnTo>
                  <a:lnTo>
                    <a:pt x="998" y="2768"/>
                  </a:lnTo>
                  <a:lnTo>
                    <a:pt x="998" y="2764"/>
                  </a:lnTo>
                  <a:lnTo>
                    <a:pt x="998" y="2764"/>
                  </a:lnTo>
                  <a:lnTo>
                    <a:pt x="1000" y="2762"/>
                  </a:lnTo>
                  <a:lnTo>
                    <a:pt x="1000" y="2762"/>
                  </a:lnTo>
                  <a:lnTo>
                    <a:pt x="1000" y="2760"/>
                  </a:lnTo>
                  <a:lnTo>
                    <a:pt x="1000" y="2760"/>
                  </a:lnTo>
                  <a:lnTo>
                    <a:pt x="1002" y="2756"/>
                  </a:lnTo>
                  <a:lnTo>
                    <a:pt x="1002" y="2756"/>
                  </a:lnTo>
                  <a:lnTo>
                    <a:pt x="1004" y="2754"/>
                  </a:lnTo>
                  <a:lnTo>
                    <a:pt x="1004" y="2754"/>
                  </a:lnTo>
                  <a:lnTo>
                    <a:pt x="1006" y="2752"/>
                  </a:lnTo>
                  <a:lnTo>
                    <a:pt x="1006" y="2752"/>
                  </a:lnTo>
                  <a:lnTo>
                    <a:pt x="1006" y="2744"/>
                  </a:lnTo>
                  <a:lnTo>
                    <a:pt x="1006" y="2744"/>
                  </a:lnTo>
                  <a:lnTo>
                    <a:pt x="1006" y="2742"/>
                  </a:lnTo>
                  <a:lnTo>
                    <a:pt x="1004" y="2738"/>
                  </a:lnTo>
                  <a:lnTo>
                    <a:pt x="1004" y="2738"/>
                  </a:lnTo>
                  <a:lnTo>
                    <a:pt x="1004" y="2738"/>
                  </a:lnTo>
                  <a:lnTo>
                    <a:pt x="1004" y="2736"/>
                  </a:lnTo>
                  <a:lnTo>
                    <a:pt x="1004" y="2736"/>
                  </a:lnTo>
                  <a:lnTo>
                    <a:pt x="1006" y="2734"/>
                  </a:lnTo>
                  <a:lnTo>
                    <a:pt x="1006" y="2734"/>
                  </a:lnTo>
                  <a:lnTo>
                    <a:pt x="1006" y="2730"/>
                  </a:lnTo>
                  <a:lnTo>
                    <a:pt x="1006" y="2728"/>
                  </a:lnTo>
                  <a:lnTo>
                    <a:pt x="1006" y="2728"/>
                  </a:lnTo>
                  <a:lnTo>
                    <a:pt x="1008" y="2724"/>
                  </a:lnTo>
                  <a:lnTo>
                    <a:pt x="1008" y="2722"/>
                  </a:lnTo>
                  <a:lnTo>
                    <a:pt x="1008" y="2722"/>
                  </a:lnTo>
                  <a:lnTo>
                    <a:pt x="1008" y="2718"/>
                  </a:lnTo>
                  <a:lnTo>
                    <a:pt x="1008" y="2718"/>
                  </a:lnTo>
                  <a:lnTo>
                    <a:pt x="1008" y="2716"/>
                  </a:lnTo>
                  <a:lnTo>
                    <a:pt x="1008" y="2716"/>
                  </a:lnTo>
                  <a:lnTo>
                    <a:pt x="1012" y="2714"/>
                  </a:lnTo>
                  <a:lnTo>
                    <a:pt x="1012" y="2712"/>
                  </a:lnTo>
                  <a:lnTo>
                    <a:pt x="1012" y="2712"/>
                  </a:lnTo>
                  <a:lnTo>
                    <a:pt x="1014" y="2708"/>
                  </a:lnTo>
                  <a:lnTo>
                    <a:pt x="1014" y="2708"/>
                  </a:lnTo>
                  <a:lnTo>
                    <a:pt x="1014" y="2706"/>
                  </a:lnTo>
                  <a:lnTo>
                    <a:pt x="1014" y="2706"/>
                  </a:lnTo>
                  <a:lnTo>
                    <a:pt x="1014" y="2706"/>
                  </a:lnTo>
                  <a:lnTo>
                    <a:pt x="1014" y="2706"/>
                  </a:lnTo>
                  <a:lnTo>
                    <a:pt x="1016" y="2700"/>
                  </a:lnTo>
                  <a:lnTo>
                    <a:pt x="1016" y="2700"/>
                  </a:lnTo>
                  <a:lnTo>
                    <a:pt x="1016" y="2698"/>
                  </a:lnTo>
                  <a:lnTo>
                    <a:pt x="1016" y="2698"/>
                  </a:lnTo>
                  <a:lnTo>
                    <a:pt x="1016" y="2696"/>
                  </a:lnTo>
                  <a:lnTo>
                    <a:pt x="1016" y="2696"/>
                  </a:lnTo>
                  <a:lnTo>
                    <a:pt x="1016" y="2692"/>
                  </a:lnTo>
                  <a:lnTo>
                    <a:pt x="1016" y="2692"/>
                  </a:lnTo>
                  <a:lnTo>
                    <a:pt x="1016" y="2690"/>
                  </a:lnTo>
                  <a:lnTo>
                    <a:pt x="1016" y="2690"/>
                  </a:lnTo>
                  <a:lnTo>
                    <a:pt x="1016" y="2686"/>
                  </a:lnTo>
                  <a:lnTo>
                    <a:pt x="1016" y="2686"/>
                  </a:lnTo>
                  <a:lnTo>
                    <a:pt x="1016" y="2684"/>
                  </a:lnTo>
                  <a:lnTo>
                    <a:pt x="1016" y="2682"/>
                  </a:lnTo>
                  <a:lnTo>
                    <a:pt x="1016" y="2682"/>
                  </a:lnTo>
                  <a:lnTo>
                    <a:pt x="1018" y="2680"/>
                  </a:lnTo>
                  <a:lnTo>
                    <a:pt x="1018" y="2680"/>
                  </a:lnTo>
                  <a:lnTo>
                    <a:pt x="1018" y="2678"/>
                  </a:lnTo>
                  <a:lnTo>
                    <a:pt x="1018" y="2678"/>
                  </a:lnTo>
                  <a:lnTo>
                    <a:pt x="1022" y="2674"/>
                  </a:lnTo>
                  <a:lnTo>
                    <a:pt x="1022" y="2674"/>
                  </a:lnTo>
                  <a:lnTo>
                    <a:pt x="1022" y="2672"/>
                  </a:lnTo>
                  <a:lnTo>
                    <a:pt x="1022" y="2672"/>
                  </a:lnTo>
                  <a:lnTo>
                    <a:pt x="1024" y="2668"/>
                  </a:lnTo>
                  <a:lnTo>
                    <a:pt x="1024" y="2668"/>
                  </a:lnTo>
                  <a:lnTo>
                    <a:pt x="1024" y="2664"/>
                  </a:lnTo>
                  <a:lnTo>
                    <a:pt x="1024" y="2664"/>
                  </a:lnTo>
                  <a:lnTo>
                    <a:pt x="1024" y="2662"/>
                  </a:lnTo>
                  <a:lnTo>
                    <a:pt x="1024" y="2662"/>
                  </a:lnTo>
                  <a:lnTo>
                    <a:pt x="1024" y="2658"/>
                  </a:lnTo>
                  <a:lnTo>
                    <a:pt x="1024" y="2658"/>
                  </a:lnTo>
                  <a:lnTo>
                    <a:pt x="1024" y="2656"/>
                  </a:lnTo>
                  <a:lnTo>
                    <a:pt x="1024" y="2656"/>
                  </a:lnTo>
                  <a:lnTo>
                    <a:pt x="1024" y="2650"/>
                  </a:lnTo>
                  <a:lnTo>
                    <a:pt x="1024" y="2650"/>
                  </a:lnTo>
                  <a:lnTo>
                    <a:pt x="1024" y="2648"/>
                  </a:lnTo>
                  <a:lnTo>
                    <a:pt x="1024" y="2648"/>
                  </a:lnTo>
                  <a:lnTo>
                    <a:pt x="1026" y="2644"/>
                  </a:lnTo>
                  <a:lnTo>
                    <a:pt x="1026" y="2644"/>
                  </a:lnTo>
                  <a:lnTo>
                    <a:pt x="1026" y="2640"/>
                  </a:lnTo>
                  <a:lnTo>
                    <a:pt x="1026" y="2640"/>
                  </a:lnTo>
                  <a:lnTo>
                    <a:pt x="1024" y="2638"/>
                  </a:lnTo>
                  <a:lnTo>
                    <a:pt x="1024" y="2638"/>
                  </a:lnTo>
                  <a:lnTo>
                    <a:pt x="1026" y="2636"/>
                  </a:lnTo>
                  <a:lnTo>
                    <a:pt x="1026" y="2636"/>
                  </a:lnTo>
                  <a:lnTo>
                    <a:pt x="1026" y="2632"/>
                  </a:lnTo>
                  <a:lnTo>
                    <a:pt x="1026" y="2632"/>
                  </a:lnTo>
                  <a:lnTo>
                    <a:pt x="1026" y="2628"/>
                  </a:lnTo>
                  <a:lnTo>
                    <a:pt x="1026" y="2628"/>
                  </a:lnTo>
                  <a:lnTo>
                    <a:pt x="1026" y="2626"/>
                  </a:lnTo>
                  <a:lnTo>
                    <a:pt x="1026" y="2626"/>
                  </a:lnTo>
                  <a:lnTo>
                    <a:pt x="1026" y="2622"/>
                  </a:lnTo>
                  <a:lnTo>
                    <a:pt x="1026" y="2622"/>
                  </a:lnTo>
                  <a:lnTo>
                    <a:pt x="1028" y="2620"/>
                  </a:lnTo>
                  <a:lnTo>
                    <a:pt x="1028" y="2620"/>
                  </a:lnTo>
                  <a:lnTo>
                    <a:pt x="1030" y="2616"/>
                  </a:lnTo>
                  <a:lnTo>
                    <a:pt x="1030" y="2616"/>
                  </a:lnTo>
                  <a:lnTo>
                    <a:pt x="1030" y="2612"/>
                  </a:lnTo>
                  <a:lnTo>
                    <a:pt x="1030" y="2612"/>
                  </a:lnTo>
                  <a:lnTo>
                    <a:pt x="1030" y="2610"/>
                  </a:lnTo>
                  <a:lnTo>
                    <a:pt x="1030" y="2610"/>
                  </a:lnTo>
                  <a:lnTo>
                    <a:pt x="1032" y="2608"/>
                  </a:lnTo>
                  <a:lnTo>
                    <a:pt x="1032" y="2608"/>
                  </a:lnTo>
                  <a:lnTo>
                    <a:pt x="1034" y="2606"/>
                  </a:lnTo>
                  <a:lnTo>
                    <a:pt x="1034" y="2606"/>
                  </a:lnTo>
                  <a:lnTo>
                    <a:pt x="1036" y="2602"/>
                  </a:lnTo>
                  <a:lnTo>
                    <a:pt x="1036" y="2602"/>
                  </a:lnTo>
                  <a:lnTo>
                    <a:pt x="1036" y="2600"/>
                  </a:lnTo>
                  <a:lnTo>
                    <a:pt x="1036" y="2600"/>
                  </a:lnTo>
                  <a:lnTo>
                    <a:pt x="1036" y="2598"/>
                  </a:lnTo>
                  <a:lnTo>
                    <a:pt x="1036" y="2598"/>
                  </a:lnTo>
                  <a:lnTo>
                    <a:pt x="1038" y="2594"/>
                  </a:lnTo>
                  <a:lnTo>
                    <a:pt x="1038" y="2594"/>
                  </a:lnTo>
                  <a:lnTo>
                    <a:pt x="1038" y="2590"/>
                  </a:lnTo>
                  <a:lnTo>
                    <a:pt x="1038" y="2590"/>
                  </a:lnTo>
                  <a:lnTo>
                    <a:pt x="1038" y="2588"/>
                  </a:lnTo>
                  <a:lnTo>
                    <a:pt x="1038" y="2588"/>
                  </a:lnTo>
                  <a:lnTo>
                    <a:pt x="1038" y="2584"/>
                  </a:lnTo>
                  <a:lnTo>
                    <a:pt x="1038" y="2584"/>
                  </a:lnTo>
                  <a:lnTo>
                    <a:pt x="1038" y="2582"/>
                  </a:lnTo>
                  <a:lnTo>
                    <a:pt x="1038" y="2582"/>
                  </a:lnTo>
                  <a:lnTo>
                    <a:pt x="1038" y="2578"/>
                  </a:lnTo>
                  <a:lnTo>
                    <a:pt x="1038" y="2578"/>
                  </a:lnTo>
                  <a:lnTo>
                    <a:pt x="1038" y="2576"/>
                  </a:lnTo>
                  <a:lnTo>
                    <a:pt x="1038" y="2576"/>
                  </a:lnTo>
                  <a:lnTo>
                    <a:pt x="1038" y="2572"/>
                  </a:lnTo>
                  <a:lnTo>
                    <a:pt x="1038" y="2572"/>
                  </a:lnTo>
                  <a:lnTo>
                    <a:pt x="1038" y="2570"/>
                  </a:lnTo>
                  <a:lnTo>
                    <a:pt x="1038" y="2570"/>
                  </a:lnTo>
                  <a:lnTo>
                    <a:pt x="1038" y="2566"/>
                  </a:lnTo>
                  <a:lnTo>
                    <a:pt x="1038" y="2566"/>
                  </a:lnTo>
                  <a:lnTo>
                    <a:pt x="1038" y="2564"/>
                  </a:lnTo>
                  <a:lnTo>
                    <a:pt x="1038" y="2564"/>
                  </a:lnTo>
                  <a:lnTo>
                    <a:pt x="1038" y="2562"/>
                  </a:lnTo>
                  <a:lnTo>
                    <a:pt x="1038" y="2562"/>
                  </a:lnTo>
                  <a:lnTo>
                    <a:pt x="1040" y="2558"/>
                  </a:lnTo>
                  <a:lnTo>
                    <a:pt x="1040" y="2558"/>
                  </a:lnTo>
                  <a:lnTo>
                    <a:pt x="1042" y="2554"/>
                  </a:lnTo>
                  <a:lnTo>
                    <a:pt x="1042" y="2554"/>
                  </a:lnTo>
                  <a:lnTo>
                    <a:pt x="1044" y="2552"/>
                  </a:lnTo>
                  <a:lnTo>
                    <a:pt x="1044" y="2552"/>
                  </a:lnTo>
                  <a:lnTo>
                    <a:pt x="1044" y="2550"/>
                  </a:lnTo>
                  <a:lnTo>
                    <a:pt x="1044" y="2550"/>
                  </a:lnTo>
                  <a:lnTo>
                    <a:pt x="1048" y="2544"/>
                  </a:lnTo>
                  <a:lnTo>
                    <a:pt x="1048" y="2544"/>
                  </a:lnTo>
                  <a:lnTo>
                    <a:pt x="1048" y="2540"/>
                  </a:lnTo>
                  <a:lnTo>
                    <a:pt x="1048" y="2536"/>
                  </a:lnTo>
                  <a:lnTo>
                    <a:pt x="1048" y="2536"/>
                  </a:lnTo>
                  <a:lnTo>
                    <a:pt x="1048" y="2536"/>
                  </a:lnTo>
                  <a:lnTo>
                    <a:pt x="1046" y="2532"/>
                  </a:lnTo>
                  <a:lnTo>
                    <a:pt x="1046" y="2532"/>
                  </a:lnTo>
                  <a:lnTo>
                    <a:pt x="1048" y="2528"/>
                  </a:lnTo>
                  <a:lnTo>
                    <a:pt x="1048" y="2528"/>
                  </a:lnTo>
                  <a:lnTo>
                    <a:pt x="1048" y="2524"/>
                  </a:lnTo>
                  <a:lnTo>
                    <a:pt x="1048" y="2524"/>
                  </a:lnTo>
                  <a:lnTo>
                    <a:pt x="1052" y="2518"/>
                  </a:lnTo>
                  <a:lnTo>
                    <a:pt x="1052" y="2518"/>
                  </a:lnTo>
                  <a:lnTo>
                    <a:pt x="1052" y="2512"/>
                  </a:lnTo>
                  <a:lnTo>
                    <a:pt x="1052" y="2512"/>
                  </a:lnTo>
                  <a:lnTo>
                    <a:pt x="1052" y="2512"/>
                  </a:lnTo>
                  <a:lnTo>
                    <a:pt x="1052" y="2512"/>
                  </a:lnTo>
                  <a:lnTo>
                    <a:pt x="1052" y="2508"/>
                  </a:lnTo>
                  <a:lnTo>
                    <a:pt x="1052" y="2508"/>
                  </a:lnTo>
                  <a:lnTo>
                    <a:pt x="1052" y="2506"/>
                  </a:lnTo>
                  <a:lnTo>
                    <a:pt x="1054" y="2504"/>
                  </a:lnTo>
                  <a:lnTo>
                    <a:pt x="1054" y="2504"/>
                  </a:lnTo>
                  <a:lnTo>
                    <a:pt x="1054" y="2500"/>
                  </a:lnTo>
                  <a:lnTo>
                    <a:pt x="1054" y="2500"/>
                  </a:lnTo>
                  <a:lnTo>
                    <a:pt x="1056" y="2500"/>
                  </a:lnTo>
                  <a:lnTo>
                    <a:pt x="1056" y="2500"/>
                  </a:lnTo>
                  <a:lnTo>
                    <a:pt x="1058" y="2498"/>
                  </a:lnTo>
                  <a:lnTo>
                    <a:pt x="1058" y="2498"/>
                  </a:lnTo>
                  <a:lnTo>
                    <a:pt x="1060" y="2494"/>
                  </a:lnTo>
                  <a:lnTo>
                    <a:pt x="1060" y="2494"/>
                  </a:lnTo>
                  <a:lnTo>
                    <a:pt x="1060" y="2490"/>
                  </a:lnTo>
                  <a:lnTo>
                    <a:pt x="1060" y="2490"/>
                  </a:lnTo>
                  <a:lnTo>
                    <a:pt x="1060" y="2488"/>
                  </a:lnTo>
                  <a:lnTo>
                    <a:pt x="1060" y="2488"/>
                  </a:lnTo>
                  <a:lnTo>
                    <a:pt x="1060" y="2484"/>
                  </a:lnTo>
                  <a:lnTo>
                    <a:pt x="1060" y="2484"/>
                  </a:lnTo>
                  <a:lnTo>
                    <a:pt x="1060" y="2480"/>
                  </a:lnTo>
                  <a:lnTo>
                    <a:pt x="1060" y="2480"/>
                  </a:lnTo>
                  <a:lnTo>
                    <a:pt x="1060" y="2478"/>
                  </a:lnTo>
                  <a:lnTo>
                    <a:pt x="1062" y="2472"/>
                  </a:lnTo>
                  <a:lnTo>
                    <a:pt x="1062" y="2472"/>
                  </a:lnTo>
                  <a:lnTo>
                    <a:pt x="1062" y="2470"/>
                  </a:lnTo>
                  <a:lnTo>
                    <a:pt x="1062" y="2470"/>
                  </a:lnTo>
                  <a:lnTo>
                    <a:pt x="1062" y="2466"/>
                  </a:lnTo>
                  <a:lnTo>
                    <a:pt x="1062" y="2466"/>
                  </a:lnTo>
                  <a:lnTo>
                    <a:pt x="1064" y="2462"/>
                  </a:lnTo>
                  <a:lnTo>
                    <a:pt x="1064" y="2462"/>
                  </a:lnTo>
                  <a:lnTo>
                    <a:pt x="1064" y="2460"/>
                  </a:lnTo>
                  <a:lnTo>
                    <a:pt x="1064" y="2460"/>
                  </a:lnTo>
                  <a:lnTo>
                    <a:pt x="1064" y="2456"/>
                  </a:lnTo>
                  <a:lnTo>
                    <a:pt x="1064" y="2456"/>
                  </a:lnTo>
                  <a:lnTo>
                    <a:pt x="1064" y="2454"/>
                  </a:lnTo>
                  <a:lnTo>
                    <a:pt x="1064" y="2454"/>
                  </a:lnTo>
                  <a:lnTo>
                    <a:pt x="1062" y="2450"/>
                  </a:lnTo>
                  <a:lnTo>
                    <a:pt x="1062" y="2450"/>
                  </a:lnTo>
                  <a:lnTo>
                    <a:pt x="1064" y="2448"/>
                  </a:lnTo>
                  <a:lnTo>
                    <a:pt x="1064" y="2448"/>
                  </a:lnTo>
                  <a:lnTo>
                    <a:pt x="1064" y="2444"/>
                  </a:lnTo>
                  <a:lnTo>
                    <a:pt x="1064" y="2444"/>
                  </a:lnTo>
                  <a:lnTo>
                    <a:pt x="1064" y="2442"/>
                  </a:lnTo>
                  <a:lnTo>
                    <a:pt x="1064" y="2442"/>
                  </a:lnTo>
                  <a:lnTo>
                    <a:pt x="1066" y="2440"/>
                  </a:lnTo>
                  <a:lnTo>
                    <a:pt x="1066" y="2440"/>
                  </a:lnTo>
                  <a:lnTo>
                    <a:pt x="1066" y="2436"/>
                  </a:lnTo>
                  <a:lnTo>
                    <a:pt x="1066" y="2436"/>
                  </a:lnTo>
                  <a:lnTo>
                    <a:pt x="1066" y="2434"/>
                  </a:lnTo>
                  <a:lnTo>
                    <a:pt x="1066" y="2434"/>
                  </a:lnTo>
                  <a:lnTo>
                    <a:pt x="1068" y="2432"/>
                  </a:lnTo>
                  <a:lnTo>
                    <a:pt x="1068" y="2432"/>
                  </a:lnTo>
                  <a:lnTo>
                    <a:pt x="1068" y="2428"/>
                  </a:lnTo>
                  <a:lnTo>
                    <a:pt x="1068" y="2428"/>
                  </a:lnTo>
                  <a:lnTo>
                    <a:pt x="1070" y="2426"/>
                  </a:lnTo>
                  <a:lnTo>
                    <a:pt x="1070" y="2426"/>
                  </a:lnTo>
                  <a:lnTo>
                    <a:pt x="1070" y="2418"/>
                  </a:lnTo>
                  <a:lnTo>
                    <a:pt x="1070" y="2418"/>
                  </a:lnTo>
                  <a:lnTo>
                    <a:pt x="1070" y="2416"/>
                  </a:lnTo>
                  <a:lnTo>
                    <a:pt x="1070" y="2416"/>
                  </a:lnTo>
                  <a:lnTo>
                    <a:pt x="1070" y="2412"/>
                  </a:lnTo>
                  <a:lnTo>
                    <a:pt x="1070" y="2412"/>
                  </a:lnTo>
                  <a:lnTo>
                    <a:pt x="1070" y="2410"/>
                  </a:lnTo>
                  <a:lnTo>
                    <a:pt x="1070" y="2408"/>
                  </a:lnTo>
                  <a:lnTo>
                    <a:pt x="1070" y="2408"/>
                  </a:lnTo>
                  <a:lnTo>
                    <a:pt x="1070" y="2404"/>
                  </a:lnTo>
                  <a:lnTo>
                    <a:pt x="1070" y="2404"/>
                  </a:lnTo>
                  <a:lnTo>
                    <a:pt x="1072" y="2400"/>
                  </a:lnTo>
                  <a:lnTo>
                    <a:pt x="1072" y="2400"/>
                  </a:lnTo>
                  <a:lnTo>
                    <a:pt x="1072" y="2398"/>
                  </a:lnTo>
                  <a:lnTo>
                    <a:pt x="1072" y="2398"/>
                  </a:lnTo>
                  <a:lnTo>
                    <a:pt x="1072" y="2396"/>
                  </a:lnTo>
                  <a:lnTo>
                    <a:pt x="1072" y="2396"/>
                  </a:lnTo>
                  <a:lnTo>
                    <a:pt x="1076" y="2394"/>
                  </a:lnTo>
                  <a:lnTo>
                    <a:pt x="1076" y="2394"/>
                  </a:lnTo>
                  <a:lnTo>
                    <a:pt x="1076" y="2386"/>
                  </a:lnTo>
                  <a:lnTo>
                    <a:pt x="1076" y="2384"/>
                  </a:lnTo>
                  <a:lnTo>
                    <a:pt x="1076" y="2384"/>
                  </a:lnTo>
                  <a:lnTo>
                    <a:pt x="1076" y="2382"/>
                  </a:lnTo>
                  <a:lnTo>
                    <a:pt x="1076" y="2382"/>
                  </a:lnTo>
                  <a:lnTo>
                    <a:pt x="1076" y="2380"/>
                  </a:lnTo>
                  <a:lnTo>
                    <a:pt x="1076" y="2380"/>
                  </a:lnTo>
                  <a:lnTo>
                    <a:pt x="1078" y="2376"/>
                  </a:lnTo>
                  <a:lnTo>
                    <a:pt x="1078" y="2376"/>
                  </a:lnTo>
                  <a:lnTo>
                    <a:pt x="1076" y="2372"/>
                  </a:lnTo>
                  <a:lnTo>
                    <a:pt x="1076" y="2372"/>
                  </a:lnTo>
                  <a:lnTo>
                    <a:pt x="1076" y="2370"/>
                  </a:lnTo>
                  <a:lnTo>
                    <a:pt x="1076" y="2370"/>
                  </a:lnTo>
                  <a:lnTo>
                    <a:pt x="1078" y="2370"/>
                  </a:lnTo>
                  <a:lnTo>
                    <a:pt x="1078" y="2370"/>
                  </a:lnTo>
                  <a:lnTo>
                    <a:pt x="1078" y="2366"/>
                  </a:lnTo>
                  <a:lnTo>
                    <a:pt x="1078" y="2366"/>
                  </a:lnTo>
                  <a:lnTo>
                    <a:pt x="1080" y="2362"/>
                  </a:lnTo>
                  <a:lnTo>
                    <a:pt x="1080" y="2362"/>
                  </a:lnTo>
                  <a:lnTo>
                    <a:pt x="1080" y="2360"/>
                  </a:lnTo>
                  <a:lnTo>
                    <a:pt x="1080" y="2360"/>
                  </a:lnTo>
                  <a:lnTo>
                    <a:pt x="1080" y="2358"/>
                  </a:lnTo>
                  <a:lnTo>
                    <a:pt x="1080" y="2358"/>
                  </a:lnTo>
                  <a:lnTo>
                    <a:pt x="1080" y="2356"/>
                  </a:lnTo>
                  <a:lnTo>
                    <a:pt x="1080" y="2356"/>
                  </a:lnTo>
                  <a:lnTo>
                    <a:pt x="1080" y="2352"/>
                  </a:lnTo>
                  <a:lnTo>
                    <a:pt x="1080" y="2352"/>
                  </a:lnTo>
                  <a:lnTo>
                    <a:pt x="1080" y="2350"/>
                  </a:lnTo>
                  <a:lnTo>
                    <a:pt x="1080" y="2350"/>
                  </a:lnTo>
                  <a:lnTo>
                    <a:pt x="1082" y="2348"/>
                  </a:lnTo>
                  <a:lnTo>
                    <a:pt x="1082" y="2348"/>
                  </a:lnTo>
                  <a:lnTo>
                    <a:pt x="1084" y="2344"/>
                  </a:lnTo>
                  <a:lnTo>
                    <a:pt x="1084" y="2344"/>
                  </a:lnTo>
                  <a:lnTo>
                    <a:pt x="1084" y="2342"/>
                  </a:lnTo>
                  <a:lnTo>
                    <a:pt x="1084" y="2342"/>
                  </a:lnTo>
                  <a:lnTo>
                    <a:pt x="1084" y="2338"/>
                  </a:lnTo>
                  <a:lnTo>
                    <a:pt x="1084" y="2338"/>
                  </a:lnTo>
                  <a:lnTo>
                    <a:pt x="1084" y="2334"/>
                  </a:lnTo>
                  <a:lnTo>
                    <a:pt x="1084" y="2334"/>
                  </a:lnTo>
                  <a:lnTo>
                    <a:pt x="1084" y="2332"/>
                  </a:lnTo>
                  <a:lnTo>
                    <a:pt x="1084" y="2332"/>
                  </a:lnTo>
                  <a:lnTo>
                    <a:pt x="1086" y="2330"/>
                  </a:lnTo>
                  <a:lnTo>
                    <a:pt x="1086" y="2330"/>
                  </a:lnTo>
                  <a:lnTo>
                    <a:pt x="1086" y="2328"/>
                  </a:lnTo>
                  <a:lnTo>
                    <a:pt x="1086" y="2328"/>
                  </a:lnTo>
                  <a:lnTo>
                    <a:pt x="1088" y="2324"/>
                  </a:lnTo>
                  <a:lnTo>
                    <a:pt x="1088" y="2324"/>
                  </a:lnTo>
                  <a:lnTo>
                    <a:pt x="1088" y="2322"/>
                  </a:lnTo>
                  <a:lnTo>
                    <a:pt x="1088" y="2322"/>
                  </a:lnTo>
                  <a:lnTo>
                    <a:pt x="1090" y="2320"/>
                  </a:lnTo>
                  <a:lnTo>
                    <a:pt x="1090" y="2320"/>
                  </a:lnTo>
                  <a:lnTo>
                    <a:pt x="1090" y="2316"/>
                  </a:lnTo>
                  <a:lnTo>
                    <a:pt x="1090" y="2316"/>
                  </a:lnTo>
                  <a:lnTo>
                    <a:pt x="1090" y="2312"/>
                  </a:lnTo>
                  <a:lnTo>
                    <a:pt x="1090" y="2312"/>
                  </a:lnTo>
                  <a:lnTo>
                    <a:pt x="1090" y="2310"/>
                  </a:lnTo>
                  <a:lnTo>
                    <a:pt x="1090" y="2310"/>
                  </a:lnTo>
                  <a:lnTo>
                    <a:pt x="1092" y="2306"/>
                  </a:lnTo>
                  <a:lnTo>
                    <a:pt x="1092" y="2306"/>
                  </a:lnTo>
                  <a:lnTo>
                    <a:pt x="1092" y="2304"/>
                  </a:lnTo>
                  <a:lnTo>
                    <a:pt x="1092" y="2304"/>
                  </a:lnTo>
                  <a:lnTo>
                    <a:pt x="1092" y="2302"/>
                  </a:lnTo>
                  <a:lnTo>
                    <a:pt x="1092" y="2302"/>
                  </a:lnTo>
                  <a:lnTo>
                    <a:pt x="1094" y="2298"/>
                  </a:lnTo>
                  <a:lnTo>
                    <a:pt x="1096" y="2292"/>
                  </a:lnTo>
                  <a:lnTo>
                    <a:pt x="1096" y="2292"/>
                  </a:lnTo>
                  <a:lnTo>
                    <a:pt x="1096" y="2290"/>
                  </a:lnTo>
                  <a:lnTo>
                    <a:pt x="1096" y="2290"/>
                  </a:lnTo>
                  <a:lnTo>
                    <a:pt x="1096" y="2286"/>
                  </a:lnTo>
                  <a:lnTo>
                    <a:pt x="1096" y="2286"/>
                  </a:lnTo>
                  <a:lnTo>
                    <a:pt x="1098" y="2284"/>
                  </a:lnTo>
                  <a:lnTo>
                    <a:pt x="1098" y="2284"/>
                  </a:lnTo>
                  <a:lnTo>
                    <a:pt x="1098" y="2280"/>
                  </a:lnTo>
                  <a:lnTo>
                    <a:pt x="1098" y="2280"/>
                  </a:lnTo>
                  <a:lnTo>
                    <a:pt x="1098" y="2278"/>
                  </a:lnTo>
                  <a:lnTo>
                    <a:pt x="1098" y="2278"/>
                  </a:lnTo>
                  <a:lnTo>
                    <a:pt x="1098" y="2276"/>
                  </a:lnTo>
                  <a:lnTo>
                    <a:pt x="1098" y="2276"/>
                  </a:lnTo>
                  <a:lnTo>
                    <a:pt x="1100" y="2270"/>
                  </a:lnTo>
                  <a:lnTo>
                    <a:pt x="1100" y="2270"/>
                  </a:lnTo>
                  <a:lnTo>
                    <a:pt x="1102" y="2268"/>
                  </a:lnTo>
                  <a:lnTo>
                    <a:pt x="1102" y="2268"/>
                  </a:lnTo>
                  <a:lnTo>
                    <a:pt x="1102" y="2264"/>
                  </a:lnTo>
                  <a:lnTo>
                    <a:pt x="1102" y="2264"/>
                  </a:lnTo>
                  <a:lnTo>
                    <a:pt x="1104" y="2262"/>
                  </a:lnTo>
                  <a:lnTo>
                    <a:pt x="1104" y="2262"/>
                  </a:lnTo>
                  <a:lnTo>
                    <a:pt x="1106" y="2258"/>
                  </a:lnTo>
                  <a:lnTo>
                    <a:pt x="1106" y="2258"/>
                  </a:lnTo>
                  <a:lnTo>
                    <a:pt x="1106" y="2252"/>
                  </a:lnTo>
                  <a:lnTo>
                    <a:pt x="1106" y="2252"/>
                  </a:lnTo>
                  <a:lnTo>
                    <a:pt x="1106" y="2250"/>
                  </a:lnTo>
                  <a:lnTo>
                    <a:pt x="1106" y="2250"/>
                  </a:lnTo>
                  <a:lnTo>
                    <a:pt x="1108" y="2246"/>
                  </a:lnTo>
                  <a:lnTo>
                    <a:pt x="1108" y="2246"/>
                  </a:lnTo>
                  <a:lnTo>
                    <a:pt x="1106" y="2242"/>
                  </a:lnTo>
                  <a:lnTo>
                    <a:pt x="1106" y="2242"/>
                  </a:lnTo>
                  <a:lnTo>
                    <a:pt x="1104" y="2240"/>
                  </a:lnTo>
                  <a:lnTo>
                    <a:pt x="1104" y="2240"/>
                  </a:lnTo>
                  <a:lnTo>
                    <a:pt x="1106" y="2238"/>
                  </a:lnTo>
                  <a:lnTo>
                    <a:pt x="1106" y="2236"/>
                  </a:lnTo>
                  <a:lnTo>
                    <a:pt x="1106" y="2236"/>
                  </a:lnTo>
                  <a:lnTo>
                    <a:pt x="1106" y="2234"/>
                  </a:lnTo>
                  <a:lnTo>
                    <a:pt x="1106" y="2234"/>
                  </a:lnTo>
                  <a:lnTo>
                    <a:pt x="1106" y="2232"/>
                  </a:lnTo>
                  <a:lnTo>
                    <a:pt x="1106" y="2232"/>
                  </a:lnTo>
                  <a:lnTo>
                    <a:pt x="1106" y="2228"/>
                  </a:lnTo>
                  <a:lnTo>
                    <a:pt x="1106" y="2228"/>
                  </a:lnTo>
                  <a:lnTo>
                    <a:pt x="1108" y="2226"/>
                  </a:lnTo>
                  <a:lnTo>
                    <a:pt x="1108" y="2226"/>
                  </a:lnTo>
                  <a:lnTo>
                    <a:pt x="1108" y="2224"/>
                  </a:lnTo>
                  <a:lnTo>
                    <a:pt x="1108" y="2224"/>
                  </a:lnTo>
                  <a:lnTo>
                    <a:pt x="1110" y="2222"/>
                  </a:lnTo>
                  <a:lnTo>
                    <a:pt x="1110" y="2222"/>
                  </a:lnTo>
                  <a:lnTo>
                    <a:pt x="1110" y="2220"/>
                  </a:lnTo>
                  <a:lnTo>
                    <a:pt x="1110" y="2220"/>
                  </a:lnTo>
                  <a:lnTo>
                    <a:pt x="1112" y="2218"/>
                  </a:lnTo>
                  <a:lnTo>
                    <a:pt x="1112" y="2218"/>
                  </a:lnTo>
                  <a:lnTo>
                    <a:pt x="1112" y="2214"/>
                  </a:lnTo>
                  <a:lnTo>
                    <a:pt x="1114" y="2210"/>
                  </a:lnTo>
                  <a:lnTo>
                    <a:pt x="1114" y="2202"/>
                  </a:lnTo>
                  <a:lnTo>
                    <a:pt x="1114" y="2202"/>
                  </a:lnTo>
                  <a:lnTo>
                    <a:pt x="1114" y="2200"/>
                  </a:lnTo>
                  <a:lnTo>
                    <a:pt x="1114" y="2200"/>
                  </a:lnTo>
                  <a:lnTo>
                    <a:pt x="1116" y="2200"/>
                  </a:lnTo>
                  <a:lnTo>
                    <a:pt x="1116" y="2200"/>
                  </a:lnTo>
                  <a:lnTo>
                    <a:pt x="1118" y="2194"/>
                  </a:lnTo>
                  <a:lnTo>
                    <a:pt x="1118" y="2194"/>
                  </a:lnTo>
                  <a:lnTo>
                    <a:pt x="1118" y="2190"/>
                  </a:lnTo>
                  <a:lnTo>
                    <a:pt x="1118" y="2190"/>
                  </a:lnTo>
                  <a:lnTo>
                    <a:pt x="1118" y="2188"/>
                  </a:lnTo>
                  <a:lnTo>
                    <a:pt x="1118" y="2188"/>
                  </a:lnTo>
                  <a:lnTo>
                    <a:pt x="1116" y="2184"/>
                  </a:lnTo>
                  <a:lnTo>
                    <a:pt x="1116" y="2184"/>
                  </a:lnTo>
                  <a:lnTo>
                    <a:pt x="1116" y="2182"/>
                  </a:lnTo>
                  <a:lnTo>
                    <a:pt x="1116" y="2182"/>
                  </a:lnTo>
                  <a:lnTo>
                    <a:pt x="1118" y="2180"/>
                  </a:lnTo>
                  <a:lnTo>
                    <a:pt x="1118" y="2180"/>
                  </a:lnTo>
                  <a:lnTo>
                    <a:pt x="1118" y="2178"/>
                  </a:lnTo>
                  <a:lnTo>
                    <a:pt x="1118" y="2178"/>
                  </a:lnTo>
                  <a:lnTo>
                    <a:pt x="1120" y="2176"/>
                  </a:lnTo>
                  <a:lnTo>
                    <a:pt x="1120" y="2176"/>
                  </a:lnTo>
                  <a:lnTo>
                    <a:pt x="1120" y="2172"/>
                  </a:lnTo>
                  <a:lnTo>
                    <a:pt x="1120" y="2172"/>
                  </a:lnTo>
                  <a:lnTo>
                    <a:pt x="1120" y="2170"/>
                  </a:lnTo>
                  <a:lnTo>
                    <a:pt x="1120" y="2170"/>
                  </a:lnTo>
                  <a:lnTo>
                    <a:pt x="1120" y="2166"/>
                  </a:lnTo>
                  <a:lnTo>
                    <a:pt x="1120" y="2166"/>
                  </a:lnTo>
                  <a:lnTo>
                    <a:pt x="1122" y="2164"/>
                  </a:lnTo>
                  <a:lnTo>
                    <a:pt x="1122" y="2164"/>
                  </a:lnTo>
                  <a:lnTo>
                    <a:pt x="1122" y="2162"/>
                  </a:lnTo>
                  <a:lnTo>
                    <a:pt x="1122" y="2162"/>
                  </a:lnTo>
                  <a:lnTo>
                    <a:pt x="1122" y="2158"/>
                  </a:lnTo>
                  <a:lnTo>
                    <a:pt x="1122" y="2158"/>
                  </a:lnTo>
                  <a:lnTo>
                    <a:pt x="1124" y="2156"/>
                  </a:lnTo>
                  <a:lnTo>
                    <a:pt x="1124" y="2156"/>
                  </a:lnTo>
                  <a:lnTo>
                    <a:pt x="1124" y="2154"/>
                  </a:lnTo>
                  <a:lnTo>
                    <a:pt x="1124" y="2154"/>
                  </a:lnTo>
                  <a:lnTo>
                    <a:pt x="1126" y="2152"/>
                  </a:lnTo>
                  <a:lnTo>
                    <a:pt x="1126" y="2152"/>
                  </a:lnTo>
                  <a:lnTo>
                    <a:pt x="1126" y="2148"/>
                  </a:lnTo>
                  <a:lnTo>
                    <a:pt x="1126" y="2148"/>
                  </a:lnTo>
                  <a:lnTo>
                    <a:pt x="1126" y="2146"/>
                  </a:lnTo>
                  <a:lnTo>
                    <a:pt x="1126" y="2146"/>
                  </a:lnTo>
                  <a:lnTo>
                    <a:pt x="1126" y="2144"/>
                  </a:lnTo>
                  <a:lnTo>
                    <a:pt x="1126" y="2144"/>
                  </a:lnTo>
                  <a:lnTo>
                    <a:pt x="1126" y="2140"/>
                  </a:lnTo>
                  <a:lnTo>
                    <a:pt x="1126" y="2140"/>
                  </a:lnTo>
                  <a:lnTo>
                    <a:pt x="1128" y="2140"/>
                  </a:lnTo>
                  <a:lnTo>
                    <a:pt x="1128" y="2140"/>
                  </a:lnTo>
                  <a:lnTo>
                    <a:pt x="1130" y="2136"/>
                  </a:lnTo>
                  <a:lnTo>
                    <a:pt x="1130" y="2136"/>
                  </a:lnTo>
                  <a:lnTo>
                    <a:pt x="1130" y="2132"/>
                  </a:lnTo>
                  <a:lnTo>
                    <a:pt x="1130" y="2132"/>
                  </a:lnTo>
                  <a:lnTo>
                    <a:pt x="1130" y="2130"/>
                  </a:lnTo>
                  <a:lnTo>
                    <a:pt x="1130" y="2130"/>
                  </a:lnTo>
                  <a:lnTo>
                    <a:pt x="1130" y="2128"/>
                  </a:lnTo>
                  <a:lnTo>
                    <a:pt x="1130" y="2128"/>
                  </a:lnTo>
                  <a:lnTo>
                    <a:pt x="1132" y="2124"/>
                  </a:lnTo>
                  <a:lnTo>
                    <a:pt x="1132" y="2124"/>
                  </a:lnTo>
                  <a:lnTo>
                    <a:pt x="1132" y="2122"/>
                  </a:lnTo>
                  <a:lnTo>
                    <a:pt x="1132" y="2122"/>
                  </a:lnTo>
                  <a:lnTo>
                    <a:pt x="1132" y="2118"/>
                  </a:lnTo>
                  <a:lnTo>
                    <a:pt x="1132" y="2118"/>
                  </a:lnTo>
                  <a:lnTo>
                    <a:pt x="1132" y="2112"/>
                  </a:lnTo>
                  <a:lnTo>
                    <a:pt x="1132" y="2112"/>
                  </a:lnTo>
                  <a:lnTo>
                    <a:pt x="1130" y="2108"/>
                  </a:lnTo>
                  <a:lnTo>
                    <a:pt x="1130" y="2106"/>
                  </a:lnTo>
                  <a:lnTo>
                    <a:pt x="1130" y="2106"/>
                  </a:lnTo>
                  <a:lnTo>
                    <a:pt x="1130" y="2102"/>
                  </a:lnTo>
                  <a:lnTo>
                    <a:pt x="1130" y="2102"/>
                  </a:lnTo>
                  <a:lnTo>
                    <a:pt x="1132" y="2100"/>
                  </a:lnTo>
                  <a:lnTo>
                    <a:pt x="1132" y="2100"/>
                  </a:lnTo>
                  <a:lnTo>
                    <a:pt x="1134" y="2096"/>
                  </a:lnTo>
                  <a:lnTo>
                    <a:pt x="1134" y="2096"/>
                  </a:lnTo>
                  <a:lnTo>
                    <a:pt x="1134" y="2092"/>
                  </a:lnTo>
                  <a:lnTo>
                    <a:pt x="1134" y="2090"/>
                  </a:lnTo>
                  <a:lnTo>
                    <a:pt x="1134" y="2090"/>
                  </a:lnTo>
                  <a:lnTo>
                    <a:pt x="1136" y="2086"/>
                  </a:lnTo>
                  <a:lnTo>
                    <a:pt x="1136" y="2086"/>
                  </a:lnTo>
                  <a:lnTo>
                    <a:pt x="1136" y="2084"/>
                  </a:lnTo>
                  <a:lnTo>
                    <a:pt x="1136" y="2084"/>
                  </a:lnTo>
                  <a:lnTo>
                    <a:pt x="1136" y="2080"/>
                  </a:lnTo>
                  <a:lnTo>
                    <a:pt x="1136" y="2080"/>
                  </a:lnTo>
                  <a:lnTo>
                    <a:pt x="1136" y="2078"/>
                  </a:lnTo>
                  <a:lnTo>
                    <a:pt x="1136" y="2078"/>
                  </a:lnTo>
                  <a:lnTo>
                    <a:pt x="1138" y="2076"/>
                  </a:lnTo>
                  <a:lnTo>
                    <a:pt x="1138" y="2076"/>
                  </a:lnTo>
                  <a:lnTo>
                    <a:pt x="1140" y="2072"/>
                  </a:lnTo>
                  <a:lnTo>
                    <a:pt x="1140" y="2070"/>
                  </a:lnTo>
                  <a:lnTo>
                    <a:pt x="1140" y="2070"/>
                  </a:lnTo>
                  <a:lnTo>
                    <a:pt x="1140" y="2066"/>
                  </a:lnTo>
                  <a:lnTo>
                    <a:pt x="1140" y="2066"/>
                  </a:lnTo>
                  <a:lnTo>
                    <a:pt x="1140" y="2064"/>
                  </a:lnTo>
                  <a:lnTo>
                    <a:pt x="1140" y="2064"/>
                  </a:lnTo>
                  <a:lnTo>
                    <a:pt x="1140" y="2060"/>
                  </a:lnTo>
                  <a:lnTo>
                    <a:pt x="1140" y="2060"/>
                  </a:lnTo>
                  <a:lnTo>
                    <a:pt x="1140" y="2058"/>
                  </a:lnTo>
                  <a:lnTo>
                    <a:pt x="1140" y="2058"/>
                  </a:lnTo>
                  <a:lnTo>
                    <a:pt x="1140" y="2056"/>
                  </a:lnTo>
                  <a:lnTo>
                    <a:pt x="1140" y="2056"/>
                  </a:lnTo>
                  <a:lnTo>
                    <a:pt x="1140" y="2052"/>
                  </a:lnTo>
                  <a:lnTo>
                    <a:pt x="1140" y="2052"/>
                  </a:lnTo>
                  <a:lnTo>
                    <a:pt x="1140" y="2050"/>
                  </a:lnTo>
                  <a:lnTo>
                    <a:pt x="1140" y="2050"/>
                  </a:lnTo>
                  <a:lnTo>
                    <a:pt x="1142" y="2048"/>
                  </a:lnTo>
                  <a:lnTo>
                    <a:pt x="1142" y="2048"/>
                  </a:lnTo>
                  <a:lnTo>
                    <a:pt x="1144" y="2044"/>
                  </a:lnTo>
                  <a:lnTo>
                    <a:pt x="1144" y="2044"/>
                  </a:lnTo>
                  <a:lnTo>
                    <a:pt x="1144" y="2040"/>
                  </a:lnTo>
                  <a:lnTo>
                    <a:pt x="1144" y="2040"/>
                  </a:lnTo>
                  <a:lnTo>
                    <a:pt x="1144" y="2038"/>
                  </a:lnTo>
                  <a:lnTo>
                    <a:pt x="1144" y="2038"/>
                  </a:lnTo>
                  <a:lnTo>
                    <a:pt x="1144" y="2036"/>
                  </a:lnTo>
                  <a:lnTo>
                    <a:pt x="1144" y="2036"/>
                  </a:lnTo>
                  <a:lnTo>
                    <a:pt x="1144" y="2032"/>
                  </a:lnTo>
                  <a:lnTo>
                    <a:pt x="1144" y="2032"/>
                  </a:lnTo>
                  <a:lnTo>
                    <a:pt x="1146" y="2030"/>
                  </a:lnTo>
                  <a:lnTo>
                    <a:pt x="1146" y="2030"/>
                  </a:lnTo>
                  <a:lnTo>
                    <a:pt x="1146" y="2026"/>
                  </a:lnTo>
                  <a:lnTo>
                    <a:pt x="1146" y="2026"/>
                  </a:lnTo>
                  <a:lnTo>
                    <a:pt x="1146" y="2022"/>
                  </a:lnTo>
                  <a:lnTo>
                    <a:pt x="1146" y="2022"/>
                  </a:lnTo>
                  <a:lnTo>
                    <a:pt x="1146" y="2020"/>
                  </a:lnTo>
                  <a:lnTo>
                    <a:pt x="1146" y="2020"/>
                  </a:lnTo>
                  <a:lnTo>
                    <a:pt x="1146" y="2018"/>
                  </a:lnTo>
                  <a:lnTo>
                    <a:pt x="1146" y="2018"/>
                  </a:lnTo>
                  <a:lnTo>
                    <a:pt x="1148" y="2014"/>
                  </a:lnTo>
                  <a:lnTo>
                    <a:pt x="1148" y="2014"/>
                  </a:lnTo>
                  <a:lnTo>
                    <a:pt x="1148" y="2012"/>
                  </a:lnTo>
                  <a:lnTo>
                    <a:pt x="1148" y="2012"/>
                  </a:lnTo>
                  <a:lnTo>
                    <a:pt x="1150" y="2010"/>
                  </a:lnTo>
                  <a:lnTo>
                    <a:pt x="1150" y="2010"/>
                  </a:lnTo>
                  <a:lnTo>
                    <a:pt x="1150" y="2006"/>
                  </a:lnTo>
                  <a:lnTo>
                    <a:pt x="1150" y="2006"/>
                  </a:lnTo>
                  <a:lnTo>
                    <a:pt x="1152" y="2004"/>
                  </a:lnTo>
                  <a:lnTo>
                    <a:pt x="1152" y="2004"/>
                  </a:lnTo>
                  <a:lnTo>
                    <a:pt x="1152" y="2000"/>
                  </a:lnTo>
                  <a:lnTo>
                    <a:pt x="1152" y="2000"/>
                  </a:lnTo>
                  <a:lnTo>
                    <a:pt x="1154" y="1998"/>
                  </a:lnTo>
                  <a:lnTo>
                    <a:pt x="1154" y="1998"/>
                  </a:lnTo>
                  <a:lnTo>
                    <a:pt x="1154" y="1996"/>
                  </a:lnTo>
                  <a:lnTo>
                    <a:pt x="1154" y="1996"/>
                  </a:lnTo>
                  <a:lnTo>
                    <a:pt x="1156" y="1992"/>
                  </a:lnTo>
                  <a:lnTo>
                    <a:pt x="1156" y="1990"/>
                  </a:lnTo>
                  <a:lnTo>
                    <a:pt x="1156" y="1990"/>
                  </a:lnTo>
                  <a:lnTo>
                    <a:pt x="1158" y="1986"/>
                  </a:lnTo>
                  <a:lnTo>
                    <a:pt x="1158" y="1986"/>
                  </a:lnTo>
                  <a:lnTo>
                    <a:pt x="1158" y="1982"/>
                  </a:lnTo>
                  <a:lnTo>
                    <a:pt x="1158" y="1982"/>
                  </a:lnTo>
                  <a:lnTo>
                    <a:pt x="1158" y="1980"/>
                  </a:lnTo>
                  <a:lnTo>
                    <a:pt x="1158" y="1980"/>
                  </a:lnTo>
                  <a:lnTo>
                    <a:pt x="1160" y="1976"/>
                  </a:lnTo>
                  <a:lnTo>
                    <a:pt x="1160" y="1976"/>
                  </a:lnTo>
                  <a:lnTo>
                    <a:pt x="1162" y="1970"/>
                  </a:lnTo>
                  <a:lnTo>
                    <a:pt x="1162" y="1970"/>
                  </a:lnTo>
                  <a:lnTo>
                    <a:pt x="1162" y="1970"/>
                  </a:lnTo>
                  <a:lnTo>
                    <a:pt x="1162" y="1968"/>
                  </a:lnTo>
                  <a:lnTo>
                    <a:pt x="1162" y="1968"/>
                  </a:lnTo>
                  <a:lnTo>
                    <a:pt x="1164" y="1964"/>
                  </a:lnTo>
                  <a:lnTo>
                    <a:pt x="1164" y="1964"/>
                  </a:lnTo>
                  <a:lnTo>
                    <a:pt x="1164" y="1960"/>
                  </a:lnTo>
                  <a:lnTo>
                    <a:pt x="1164" y="1960"/>
                  </a:lnTo>
                  <a:lnTo>
                    <a:pt x="1162" y="1958"/>
                  </a:lnTo>
                  <a:lnTo>
                    <a:pt x="1162" y="1958"/>
                  </a:lnTo>
                  <a:lnTo>
                    <a:pt x="1164" y="1956"/>
                  </a:lnTo>
                  <a:lnTo>
                    <a:pt x="1164" y="1956"/>
                  </a:lnTo>
                  <a:lnTo>
                    <a:pt x="1164" y="1952"/>
                  </a:lnTo>
                  <a:lnTo>
                    <a:pt x="1164" y="1952"/>
                  </a:lnTo>
                  <a:lnTo>
                    <a:pt x="1162" y="1948"/>
                  </a:lnTo>
                  <a:lnTo>
                    <a:pt x="1162" y="1948"/>
                  </a:lnTo>
                  <a:lnTo>
                    <a:pt x="1162" y="1946"/>
                  </a:lnTo>
                  <a:lnTo>
                    <a:pt x="1162" y="1944"/>
                  </a:lnTo>
                  <a:lnTo>
                    <a:pt x="1162" y="1944"/>
                  </a:lnTo>
                  <a:lnTo>
                    <a:pt x="1162" y="1942"/>
                  </a:lnTo>
                  <a:lnTo>
                    <a:pt x="1162" y="1942"/>
                  </a:lnTo>
                  <a:lnTo>
                    <a:pt x="1162" y="1940"/>
                  </a:lnTo>
                  <a:lnTo>
                    <a:pt x="1162" y="1940"/>
                  </a:lnTo>
                  <a:lnTo>
                    <a:pt x="1166" y="1938"/>
                  </a:lnTo>
                  <a:lnTo>
                    <a:pt x="1166" y="1938"/>
                  </a:lnTo>
                  <a:lnTo>
                    <a:pt x="1166" y="1934"/>
                  </a:lnTo>
                  <a:lnTo>
                    <a:pt x="1166" y="1934"/>
                  </a:lnTo>
                  <a:lnTo>
                    <a:pt x="1166" y="1932"/>
                  </a:lnTo>
                  <a:lnTo>
                    <a:pt x="1166" y="1932"/>
                  </a:lnTo>
                  <a:lnTo>
                    <a:pt x="1168" y="1932"/>
                  </a:lnTo>
                  <a:lnTo>
                    <a:pt x="1168" y="1932"/>
                  </a:lnTo>
                  <a:lnTo>
                    <a:pt x="1170" y="1928"/>
                  </a:lnTo>
                  <a:lnTo>
                    <a:pt x="1170" y="1928"/>
                  </a:lnTo>
                  <a:lnTo>
                    <a:pt x="1172" y="1924"/>
                  </a:lnTo>
                  <a:lnTo>
                    <a:pt x="1172" y="1924"/>
                  </a:lnTo>
                  <a:lnTo>
                    <a:pt x="1172" y="1922"/>
                  </a:lnTo>
                  <a:lnTo>
                    <a:pt x="1172" y="1922"/>
                  </a:lnTo>
                  <a:lnTo>
                    <a:pt x="1172" y="1920"/>
                  </a:lnTo>
                  <a:lnTo>
                    <a:pt x="1172" y="1920"/>
                  </a:lnTo>
                  <a:lnTo>
                    <a:pt x="1174" y="1916"/>
                  </a:lnTo>
                  <a:lnTo>
                    <a:pt x="1174" y="1916"/>
                  </a:lnTo>
                  <a:lnTo>
                    <a:pt x="1174" y="1912"/>
                  </a:lnTo>
                  <a:lnTo>
                    <a:pt x="1174" y="1910"/>
                  </a:lnTo>
                  <a:lnTo>
                    <a:pt x="1174" y="1910"/>
                  </a:lnTo>
                  <a:lnTo>
                    <a:pt x="1174" y="1908"/>
                  </a:lnTo>
                  <a:lnTo>
                    <a:pt x="1174" y="1908"/>
                  </a:lnTo>
                  <a:lnTo>
                    <a:pt x="1174" y="1904"/>
                  </a:lnTo>
                  <a:lnTo>
                    <a:pt x="1174" y="1904"/>
                  </a:lnTo>
                  <a:lnTo>
                    <a:pt x="1174" y="1902"/>
                  </a:lnTo>
                  <a:lnTo>
                    <a:pt x="1174" y="1902"/>
                  </a:lnTo>
                  <a:lnTo>
                    <a:pt x="1174" y="1900"/>
                  </a:lnTo>
                  <a:lnTo>
                    <a:pt x="1174" y="1900"/>
                  </a:lnTo>
                  <a:lnTo>
                    <a:pt x="1174" y="1896"/>
                  </a:lnTo>
                  <a:lnTo>
                    <a:pt x="1174" y="1896"/>
                  </a:lnTo>
                  <a:lnTo>
                    <a:pt x="1174" y="1894"/>
                  </a:lnTo>
                  <a:lnTo>
                    <a:pt x="1174" y="1894"/>
                  </a:lnTo>
                  <a:lnTo>
                    <a:pt x="1174" y="1892"/>
                  </a:lnTo>
                  <a:lnTo>
                    <a:pt x="1174" y="1892"/>
                  </a:lnTo>
                  <a:lnTo>
                    <a:pt x="1176" y="1888"/>
                  </a:lnTo>
                  <a:lnTo>
                    <a:pt x="1176" y="1888"/>
                  </a:lnTo>
                  <a:lnTo>
                    <a:pt x="1174" y="1884"/>
                  </a:lnTo>
                  <a:lnTo>
                    <a:pt x="1174" y="1884"/>
                  </a:lnTo>
                  <a:lnTo>
                    <a:pt x="1174" y="1882"/>
                  </a:lnTo>
                  <a:lnTo>
                    <a:pt x="1174" y="1880"/>
                  </a:lnTo>
                  <a:lnTo>
                    <a:pt x="1174" y="1880"/>
                  </a:lnTo>
                  <a:lnTo>
                    <a:pt x="1174" y="1878"/>
                  </a:lnTo>
                  <a:lnTo>
                    <a:pt x="1174" y="1878"/>
                  </a:lnTo>
                  <a:lnTo>
                    <a:pt x="1176" y="1874"/>
                  </a:lnTo>
                  <a:lnTo>
                    <a:pt x="1176" y="1874"/>
                  </a:lnTo>
                  <a:lnTo>
                    <a:pt x="1176" y="1872"/>
                  </a:lnTo>
                  <a:lnTo>
                    <a:pt x="1176" y="1872"/>
                  </a:lnTo>
                  <a:lnTo>
                    <a:pt x="1176" y="1870"/>
                  </a:lnTo>
                  <a:lnTo>
                    <a:pt x="1176" y="1870"/>
                  </a:lnTo>
                  <a:lnTo>
                    <a:pt x="1178" y="1868"/>
                  </a:lnTo>
                  <a:lnTo>
                    <a:pt x="1178" y="1868"/>
                  </a:lnTo>
                  <a:lnTo>
                    <a:pt x="1180" y="1866"/>
                  </a:lnTo>
                  <a:lnTo>
                    <a:pt x="1180" y="1866"/>
                  </a:lnTo>
                  <a:lnTo>
                    <a:pt x="1182" y="1862"/>
                  </a:lnTo>
                  <a:lnTo>
                    <a:pt x="1182" y="1862"/>
                  </a:lnTo>
                  <a:lnTo>
                    <a:pt x="1184" y="1858"/>
                  </a:lnTo>
                  <a:lnTo>
                    <a:pt x="1184" y="1858"/>
                  </a:lnTo>
                  <a:lnTo>
                    <a:pt x="1184" y="1856"/>
                  </a:lnTo>
                  <a:lnTo>
                    <a:pt x="1184" y="1856"/>
                  </a:lnTo>
                  <a:lnTo>
                    <a:pt x="1184" y="1854"/>
                  </a:lnTo>
                  <a:lnTo>
                    <a:pt x="1184" y="1854"/>
                  </a:lnTo>
                  <a:lnTo>
                    <a:pt x="1186" y="1850"/>
                  </a:lnTo>
                  <a:lnTo>
                    <a:pt x="1186" y="1850"/>
                  </a:lnTo>
                  <a:lnTo>
                    <a:pt x="1186" y="1844"/>
                  </a:lnTo>
                  <a:lnTo>
                    <a:pt x="1186" y="1844"/>
                  </a:lnTo>
                  <a:lnTo>
                    <a:pt x="1186" y="1842"/>
                  </a:lnTo>
                  <a:lnTo>
                    <a:pt x="1186" y="1842"/>
                  </a:lnTo>
                  <a:lnTo>
                    <a:pt x="1186" y="1842"/>
                  </a:lnTo>
                  <a:lnTo>
                    <a:pt x="1186" y="1842"/>
                  </a:lnTo>
                  <a:lnTo>
                    <a:pt x="1184" y="1836"/>
                  </a:lnTo>
                  <a:lnTo>
                    <a:pt x="1184" y="1836"/>
                  </a:lnTo>
                  <a:lnTo>
                    <a:pt x="1184" y="1834"/>
                  </a:lnTo>
                  <a:lnTo>
                    <a:pt x="1186" y="1832"/>
                  </a:lnTo>
                  <a:lnTo>
                    <a:pt x="1186" y="1832"/>
                  </a:lnTo>
                  <a:lnTo>
                    <a:pt x="1186" y="1828"/>
                  </a:lnTo>
                  <a:lnTo>
                    <a:pt x="1186" y="1828"/>
                  </a:lnTo>
                  <a:lnTo>
                    <a:pt x="1186" y="1826"/>
                  </a:lnTo>
                  <a:lnTo>
                    <a:pt x="1186" y="1826"/>
                  </a:lnTo>
                  <a:lnTo>
                    <a:pt x="1186" y="1824"/>
                  </a:lnTo>
                  <a:lnTo>
                    <a:pt x="1186" y="1824"/>
                  </a:lnTo>
                  <a:lnTo>
                    <a:pt x="1188" y="1820"/>
                  </a:lnTo>
                  <a:lnTo>
                    <a:pt x="1188" y="1820"/>
                  </a:lnTo>
                  <a:lnTo>
                    <a:pt x="1190" y="1818"/>
                  </a:lnTo>
                  <a:lnTo>
                    <a:pt x="1190" y="1818"/>
                  </a:lnTo>
                  <a:lnTo>
                    <a:pt x="1190" y="1814"/>
                  </a:lnTo>
                  <a:lnTo>
                    <a:pt x="1190" y="1814"/>
                  </a:lnTo>
                  <a:lnTo>
                    <a:pt x="1192" y="1812"/>
                  </a:lnTo>
                  <a:lnTo>
                    <a:pt x="1192" y="1810"/>
                  </a:lnTo>
                  <a:lnTo>
                    <a:pt x="1192" y="1810"/>
                  </a:lnTo>
                  <a:lnTo>
                    <a:pt x="1194" y="1802"/>
                  </a:lnTo>
                  <a:lnTo>
                    <a:pt x="1194" y="1802"/>
                  </a:lnTo>
                  <a:lnTo>
                    <a:pt x="1194" y="1798"/>
                  </a:lnTo>
                  <a:lnTo>
                    <a:pt x="1194" y="1798"/>
                  </a:lnTo>
                  <a:lnTo>
                    <a:pt x="1196" y="1796"/>
                  </a:lnTo>
                  <a:lnTo>
                    <a:pt x="1196" y="1796"/>
                  </a:lnTo>
                  <a:lnTo>
                    <a:pt x="1196" y="1792"/>
                  </a:lnTo>
                  <a:lnTo>
                    <a:pt x="1198" y="1790"/>
                  </a:lnTo>
                  <a:lnTo>
                    <a:pt x="1198" y="1790"/>
                  </a:lnTo>
                  <a:lnTo>
                    <a:pt x="1198" y="1786"/>
                  </a:lnTo>
                  <a:lnTo>
                    <a:pt x="1198" y="1786"/>
                  </a:lnTo>
                  <a:lnTo>
                    <a:pt x="1198" y="1784"/>
                  </a:lnTo>
                  <a:lnTo>
                    <a:pt x="1198" y="1784"/>
                  </a:lnTo>
                  <a:lnTo>
                    <a:pt x="1200" y="1780"/>
                  </a:lnTo>
                  <a:lnTo>
                    <a:pt x="1200" y="1780"/>
                  </a:lnTo>
                  <a:lnTo>
                    <a:pt x="1200" y="1776"/>
                  </a:lnTo>
                  <a:lnTo>
                    <a:pt x="1200" y="1774"/>
                  </a:lnTo>
                  <a:lnTo>
                    <a:pt x="1200" y="1774"/>
                  </a:lnTo>
                  <a:lnTo>
                    <a:pt x="1200" y="1772"/>
                  </a:lnTo>
                  <a:lnTo>
                    <a:pt x="1200" y="1772"/>
                  </a:lnTo>
                  <a:lnTo>
                    <a:pt x="1200" y="1768"/>
                  </a:lnTo>
                  <a:lnTo>
                    <a:pt x="1200" y="1768"/>
                  </a:lnTo>
                  <a:lnTo>
                    <a:pt x="1202" y="1766"/>
                  </a:lnTo>
                  <a:lnTo>
                    <a:pt x="1202" y="1766"/>
                  </a:lnTo>
                  <a:lnTo>
                    <a:pt x="1202" y="1764"/>
                  </a:lnTo>
                  <a:lnTo>
                    <a:pt x="1202" y="1764"/>
                  </a:lnTo>
                  <a:lnTo>
                    <a:pt x="1202" y="1762"/>
                  </a:lnTo>
                  <a:lnTo>
                    <a:pt x="1202" y="1762"/>
                  </a:lnTo>
                  <a:lnTo>
                    <a:pt x="1204" y="1758"/>
                  </a:lnTo>
                  <a:lnTo>
                    <a:pt x="1204" y="1758"/>
                  </a:lnTo>
                  <a:lnTo>
                    <a:pt x="1202" y="1752"/>
                  </a:lnTo>
                  <a:lnTo>
                    <a:pt x="1202" y="1752"/>
                  </a:lnTo>
                  <a:lnTo>
                    <a:pt x="1202" y="1752"/>
                  </a:lnTo>
                  <a:lnTo>
                    <a:pt x="1202" y="1748"/>
                  </a:lnTo>
                  <a:lnTo>
                    <a:pt x="1202" y="1748"/>
                  </a:lnTo>
                  <a:lnTo>
                    <a:pt x="1202" y="1748"/>
                  </a:lnTo>
                  <a:lnTo>
                    <a:pt x="1204" y="1744"/>
                  </a:lnTo>
                  <a:lnTo>
                    <a:pt x="1204" y="1744"/>
                  </a:lnTo>
                  <a:lnTo>
                    <a:pt x="1204" y="1742"/>
                  </a:lnTo>
                  <a:lnTo>
                    <a:pt x="1204" y="1742"/>
                  </a:lnTo>
                  <a:lnTo>
                    <a:pt x="1206" y="1736"/>
                  </a:lnTo>
                  <a:lnTo>
                    <a:pt x="1206" y="1736"/>
                  </a:lnTo>
                  <a:lnTo>
                    <a:pt x="1208" y="1736"/>
                  </a:lnTo>
                  <a:lnTo>
                    <a:pt x="1208" y="1736"/>
                  </a:lnTo>
                  <a:lnTo>
                    <a:pt x="1210" y="1734"/>
                  </a:lnTo>
                  <a:lnTo>
                    <a:pt x="1210" y="1734"/>
                  </a:lnTo>
                  <a:lnTo>
                    <a:pt x="1212" y="1728"/>
                  </a:lnTo>
                  <a:lnTo>
                    <a:pt x="1212" y="1726"/>
                  </a:lnTo>
                  <a:lnTo>
                    <a:pt x="1212" y="1726"/>
                  </a:lnTo>
                  <a:lnTo>
                    <a:pt x="1210" y="1720"/>
                  </a:lnTo>
                  <a:lnTo>
                    <a:pt x="1210" y="1720"/>
                  </a:lnTo>
                  <a:lnTo>
                    <a:pt x="1210" y="1718"/>
                  </a:lnTo>
                  <a:lnTo>
                    <a:pt x="1210" y="1718"/>
                  </a:lnTo>
                  <a:lnTo>
                    <a:pt x="1210" y="1716"/>
                  </a:lnTo>
                  <a:lnTo>
                    <a:pt x="1210" y="1716"/>
                  </a:lnTo>
                  <a:lnTo>
                    <a:pt x="1212" y="1712"/>
                  </a:lnTo>
                  <a:lnTo>
                    <a:pt x="1210" y="1710"/>
                  </a:lnTo>
                  <a:lnTo>
                    <a:pt x="1210" y="1710"/>
                  </a:lnTo>
                  <a:lnTo>
                    <a:pt x="1210" y="1708"/>
                  </a:lnTo>
                  <a:lnTo>
                    <a:pt x="1210" y="1708"/>
                  </a:lnTo>
                  <a:lnTo>
                    <a:pt x="1212" y="1704"/>
                  </a:lnTo>
                  <a:lnTo>
                    <a:pt x="1212" y="1704"/>
                  </a:lnTo>
                  <a:lnTo>
                    <a:pt x="1212" y="1700"/>
                  </a:lnTo>
                  <a:lnTo>
                    <a:pt x="1212" y="1700"/>
                  </a:lnTo>
                  <a:lnTo>
                    <a:pt x="1214" y="1694"/>
                  </a:lnTo>
                  <a:lnTo>
                    <a:pt x="1214" y="1694"/>
                  </a:lnTo>
                  <a:lnTo>
                    <a:pt x="1214" y="1690"/>
                  </a:lnTo>
                  <a:lnTo>
                    <a:pt x="1214" y="1690"/>
                  </a:lnTo>
                  <a:lnTo>
                    <a:pt x="1214" y="1688"/>
                  </a:lnTo>
                  <a:lnTo>
                    <a:pt x="1214" y="1688"/>
                  </a:lnTo>
                  <a:lnTo>
                    <a:pt x="1216" y="1684"/>
                  </a:lnTo>
                  <a:lnTo>
                    <a:pt x="1216" y="1684"/>
                  </a:lnTo>
                  <a:lnTo>
                    <a:pt x="1216" y="1680"/>
                  </a:lnTo>
                  <a:lnTo>
                    <a:pt x="1216" y="1680"/>
                  </a:lnTo>
                  <a:lnTo>
                    <a:pt x="1216" y="1678"/>
                  </a:lnTo>
                  <a:lnTo>
                    <a:pt x="1216" y="1676"/>
                  </a:lnTo>
                  <a:lnTo>
                    <a:pt x="1216" y="1676"/>
                  </a:lnTo>
                  <a:lnTo>
                    <a:pt x="1218" y="1674"/>
                  </a:lnTo>
                  <a:lnTo>
                    <a:pt x="1218" y="1674"/>
                  </a:lnTo>
                  <a:lnTo>
                    <a:pt x="1218" y="1672"/>
                  </a:lnTo>
                  <a:lnTo>
                    <a:pt x="1218" y="1672"/>
                  </a:lnTo>
                  <a:lnTo>
                    <a:pt x="1220" y="1670"/>
                  </a:lnTo>
                  <a:lnTo>
                    <a:pt x="1220" y="1670"/>
                  </a:lnTo>
                  <a:lnTo>
                    <a:pt x="1220" y="1666"/>
                  </a:lnTo>
                  <a:lnTo>
                    <a:pt x="1220" y="1666"/>
                  </a:lnTo>
                  <a:lnTo>
                    <a:pt x="1222" y="1664"/>
                  </a:lnTo>
                  <a:lnTo>
                    <a:pt x="1222" y="1664"/>
                  </a:lnTo>
                  <a:lnTo>
                    <a:pt x="1222" y="1662"/>
                  </a:lnTo>
                  <a:lnTo>
                    <a:pt x="1222" y="1662"/>
                  </a:lnTo>
                  <a:lnTo>
                    <a:pt x="1224" y="1658"/>
                  </a:lnTo>
                  <a:lnTo>
                    <a:pt x="1224" y="1658"/>
                  </a:lnTo>
                  <a:lnTo>
                    <a:pt x="1226" y="1656"/>
                  </a:lnTo>
                  <a:lnTo>
                    <a:pt x="1226" y="1654"/>
                  </a:lnTo>
                  <a:lnTo>
                    <a:pt x="1226" y="1654"/>
                  </a:lnTo>
                  <a:lnTo>
                    <a:pt x="1226" y="1652"/>
                  </a:lnTo>
                  <a:lnTo>
                    <a:pt x="1226" y="1652"/>
                  </a:lnTo>
                  <a:lnTo>
                    <a:pt x="1228" y="1648"/>
                  </a:lnTo>
                  <a:lnTo>
                    <a:pt x="1228" y="1648"/>
                  </a:lnTo>
                  <a:lnTo>
                    <a:pt x="1228" y="1644"/>
                  </a:lnTo>
                  <a:lnTo>
                    <a:pt x="1228" y="1644"/>
                  </a:lnTo>
                  <a:lnTo>
                    <a:pt x="1228" y="1642"/>
                  </a:lnTo>
                  <a:lnTo>
                    <a:pt x="1228" y="1642"/>
                  </a:lnTo>
                  <a:lnTo>
                    <a:pt x="1230" y="1640"/>
                  </a:lnTo>
                  <a:lnTo>
                    <a:pt x="1230" y="1640"/>
                  </a:lnTo>
                  <a:lnTo>
                    <a:pt x="1230" y="1636"/>
                  </a:lnTo>
                  <a:lnTo>
                    <a:pt x="1230" y="1636"/>
                  </a:lnTo>
                  <a:lnTo>
                    <a:pt x="1230" y="1632"/>
                  </a:lnTo>
                  <a:lnTo>
                    <a:pt x="1230" y="1632"/>
                  </a:lnTo>
                  <a:lnTo>
                    <a:pt x="1230" y="1630"/>
                  </a:lnTo>
                  <a:lnTo>
                    <a:pt x="1230" y="1630"/>
                  </a:lnTo>
                  <a:lnTo>
                    <a:pt x="1230" y="1628"/>
                  </a:lnTo>
                  <a:lnTo>
                    <a:pt x="1230" y="1628"/>
                  </a:lnTo>
                  <a:lnTo>
                    <a:pt x="1230" y="1624"/>
                  </a:lnTo>
                  <a:lnTo>
                    <a:pt x="1230" y="1624"/>
                  </a:lnTo>
                  <a:lnTo>
                    <a:pt x="1230" y="1620"/>
                  </a:lnTo>
                  <a:lnTo>
                    <a:pt x="1230" y="1618"/>
                  </a:lnTo>
                  <a:lnTo>
                    <a:pt x="1230" y="1618"/>
                  </a:lnTo>
                  <a:lnTo>
                    <a:pt x="1230" y="1616"/>
                  </a:lnTo>
                  <a:lnTo>
                    <a:pt x="1230" y="1616"/>
                  </a:lnTo>
                  <a:lnTo>
                    <a:pt x="1230" y="1612"/>
                  </a:lnTo>
                  <a:lnTo>
                    <a:pt x="1230" y="1612"/>
                  </a:lnTo>
                  <a:lnTo>
                    <a:pt x="1232" y="1610"/>
                  </a:lnTo>
                  <a:lnTo>
                    <a:pt x="1232" y="1610"/>
                  </a:lnTo>
                  <a:lnTo>
                    <a:pt x="1232" y="1606"/>
                  </a:lnTo>
                  <a:lnTo>
                    <a:pt x="1232" y="1606"/>
                  </a:lnTo>
                  <a:lnTo>
                    <a:pt x="1232" y="1604"/>
                  </a:lnTo>
                  <a:lnTo>
                    <a:pt x="1232" y="1604"/>
                  </a:lnTo>
                  <a:lnTo>
                    <a:pt x="1232" y="1602"/>
                  </a:lnTo>
                  <a:lnTo>
                    <a:pt x="1232" y="1602"/>
                  </a:lnTo>
                  <a:lnTo>
                    <a:pt x="1234" y="1600"/>
                  </a:lnTo>
                  <a:lnTo>
                    <a:pt x="1234" y="1600"/>
                  </a:lnTo>
                  <a:lnTo>
                    <a:pt x="1236" y="1596"/>
                  </a:lnTo>
                  <a:lnTo>
                    <a:pt x="1236" y="1596"/>
                  </a:lnTo>
                  <a:lnTo>
                    <a:pt x="1238" y="1594"/>
                  </a:lnTo>
                  <a:lnTo>
                    <a:pt x="1238" y="1590"/>
                  </a:lnTo>
                  <a:lnTo>
                    <a:pt x="1238" y="1588"/>
                  </a:lnTo>
                  <a:lnTo>
                    <a:pt x="1238" y="1588"/>
                  </a:lnTo>
                  <a:lnTo>
                    <a:pt x="1238" y="1584"/>
                  </a:lnTo>
                  <a:lnTo>
                    <a:pt x="1238" y="1584"/>
                  </a:lnTo>
                  <a:lnTo>
                    <a:pt x="1236" y="1580"/>
                  </a:lnTo>
                  <a:lnTo>
                    <a:pt x="1236" y="1580"/>
                  </a:lnTo>
                  <a:lnTo>
                    <a:pt x="1236" y="1578"/>
                  </a:lnTo>
                  <a:lnTo>
                    <a:pt x="1236" y="1578"/>
                  </a:lnTo>
                  <a:lnTo>
                    <a:pt x="1236" y="1576"/>
                  </a:lnTo>
                  <a:lnTo>
                    <a:pt x="1236" y="1576"/>
                  </a:lnTo>
                  <a:lnTo>
                    <a:pt x="1236" y="1574"/>
                  </a:lnTo>
                  <a:lnTo>
                    <a:pt x="1236" y="1574"/>
                  </a:lnTo>
                  <a:lnTo>
                    <a:pt x="1236" y="1572"/>
                  </a:lnTo>
                  <a:lnTo>
                    <a:pt x="1236" y="1572"/>
                  </a:lnTo>
                  <a:lnTo>
                    <a:pt x="1236" y="1570"/>
                  </a:lnTo>
                  <a:lnTo>
                    <a:pt x="1236" y="1570"/>
                  </a:lnTo>
                  <a:lnTo>
                    <a:pt x="1238" y="1568"/>
                  </a:lnTo>
                  <a:lnTo>
                    <a:pt x="1238" y="1568"/>
                  </a:lnTo>
                  <a:lnTo>
                    <a:pt x="1240" y="1566"/>
                  </a:lnTo>
                  <a:lnTo>
                    <a:pt x="1240" y="1566"/>
                  </a:lnTo>
                  <a:lnTo>
                    <a:pt x="1242" y="1562"/>
                  </a:lnTo>
                  <a:lnTo>
                    <a:pt x="1242" y="1562"/>
                  </a:lnTo>
                  <a:lnTo>
                    <a:pt x="1242" y="1560"/>
                  </a:lnTo>
                  <a:lnTo>
                    <a:pt x="1242" y="1560"/>
                  </a:lnTo>
                  <a:lnTo>
                    <a:pt x="1244" y="1556"/>
                  </a:lnTo>
                  <a:lnTo>
                    <a:pt x="1244" y="1556"/>
                  </a:lnTo>
                  <a:lnTo>
                    <a:pt x="1244" y="1554"/>
                  </a:lnTo>
                  <a:lnTo>
                    <a:pt x="1244" y="1554"/>
                  </a:lnTo>
                  <a:lnTo>
                    <a:pt x="1244" y="1552"/>
                  </a:lnTo>
                  <a:lnTo>
                    <a:pt x="1244" y="1552"/>
                  </a:lnTo>
                  <a:lnTo>
                    <a:pt x="1246" y="1548"/>
                  </a:lnTo>
                  <a:lnTo>
                    <a:pt x="1246" y="1548"/>
                  </a:lnTo>
                  <a:lnTo>
                    <a:pt x="1246" y="1544"/>
                  </a:lnTo>
                  <a:lnTo>
                    <a:pt x="1246" y="1542"/>
                  </a:lnTo>
                  <a:lnTo>
                    <a:pt x="1246" y="1542"/>
                  </a:lnTo>
                  <a:lnTo>
                    <a:pt x="1246" y="1540"/>
                  </a:lnTo>
                  <a:lnTo>
                    <a:pt x="1246" y="1540"/>
                  </a:lnTo>
                  <a:lnTo>
                    <a:pt x="1248" y="1536"/>
                  </a:lnTo>
                  <a:lnTo>
                    <a:pt x="1248" y="1536"/>
                  </a:lnTo>
                  <a:lnTo>
                    <a:pt x="1246" y="1532"/>
                  </a:lnTo>
                  <a:lnTo>
                    <a:pt x="1246" y="1532"/>
                  </a:lnTo>
                  <a:lnTo>
                    <a:pt x="1246" y="1530"/>
                  </a:lnTo>
                  <a:lnTo>
                    <a:pt x="1246" y="1528"/>
                  </a:lnTo>
                  <a:lnTo>
                    <a:pt x="1246" y="1528"/>
                  </a:lnTo>
                  <a:lnTo>
                    <a:pt x="1246" y="1524"/>
                  </a:lnTo>
                  <a:lnTo>
                    <a:pt x="1246" y="1524"/>
                  </a:lnTo>
                  <a:lnTo>
                    <a:pt x="1246" y="1524"/>
                  </a:lnTo>
                  <a:lnTo>
                    <a:pt x="1246" y="1524"/>
                  </a:lnTo>
                  <a:lnTo>
                    <a:pt x="1248" y="1520"/>
                  </a:lnTo>
                  <a:lnTo>
                    <a:pt x="1248" y="1520"/>
                  </a:lnTo>
                  <a:lnTo>
                    <a:pt x="1248" y="1516"/>
                  </a:lnTo>
                  <a:lnTo>
                    <a:pt x="1248" y="1516"/>
                  </a:lnTo>
                  <a:lnTo>
                    <a:pt x="1248" y="1514"/>
                  </a:lnTo>
                  <a:lnTo>
                    <a:pt x="1248" y="1514"/>
                  </a:lnTo>
                  <a:lnTo>
                    <a:pt x="1250" y="1512"/>
                  </a:lnTo>
                  <a:lnTo>
                    <a:pt x="1250" y="1512"/>
                  </a:lnTo>
                  <a:lnTo>
                    <a:pt x="1252" y="1510"/>
                  </a:lnTo>
                  <a:lnTo>
                    <a:pt x="1252" y="1510"/>
                  </a:lnTo>
                  <a:lnTo>
                    <a:pt x="1252" y="1506"/>
                  </a:lnTo>
                  <a:lnTo>
                    <a:pt x="1252" y="1504"/>
                  </a:lnTo>
                  <a:lnTo>
                    <a:pt x="1252" y="1504"/>
                  </a:lnTo>
                  <a:lnTo>
                    <a:pt x="1254" y="1502"/>
                  </a:lnTo>
                  <a:lnTo>
                    <a:pt x="1254" y="1502"/>
                  </a:lnTo>
                  <a:lnTo>
                    <a:pt x="1254" y="1498"/>
                  </a:lnTo>
                  <a:lnTo>
                    <a:pt x="1254" y="1498"/>
                  </a:lnTo>
                  <a:lnTo>
                    <a:pt x="1256" y="1494"/>
                  </a:lnTo>
                  <a:lnTo>
                    <a:pt x="1256" y="1492"/>
                  </a:lnTo>
                  <a:lnTo>
                    <a:pt x="1256" y="1492"/>
                  </a:lnTo>
                  <a:lnTo>
                    <a:pt x="1256" y="1486"/>
                  </a:lnTo>
                  <a:lnTo>
                    <a:pt x="1256" y="1486"/>
                  </a:lnTo>
                  <a:lnTo>
                    <a:pt x="1256" y="1486"/>
                  </a:lnTo>
                  <a:lnTo>
                    <a:pt x="1256" y="1486"/>
                  </a:lnTo>
                  <a:lnTo>
                    <a:pt x="1258" y="1482"/>
                  </a:lnTo>
                  <a:lnTo>
                    <a:pt x="1258" y="1482"/>
                  </a:lnTo>
                  <a:lnTo>
                    <a:pt x="1256" y="1480"/>
                  </a:lnTo>
                  <a:lnTo>
                    <a:pt x="1256" y="1480"/>
                  </a:lnTo>
                  <a:lnTo>
                    <a:pt x="1256" y="1476"/>
                  </a:lnTo>
                  <a:lnTo>
                    <a:pt x="1256" y="1476"/>
                  </a:lnTo>
                  <a:lnTo>
                    <a:pt x="1258" y="1474"/>
                  </a:lnTo>
                  <a:lnTo>
                    <a:pt x="1258" y="1474"/>
                  </a:lnTo>
                  <a:lnTo>
                    <a:pt x="1258" y="1472"/>
                  </a:lnTo>
                  <a:lnTo>
                    <a:pt x="1258" y="1472"/>
                  </a:lnTo>
                  <a:lnTo>
                    <a:pt x="1258" y="1468"/>
                  </a:lnTo>
                  <a:lnTo>
                    <a:pt x="1258" y="1468"/>
                  </a:lnTo>
                  <a:lnTo>
                    <a:pt x="1258" y="1466"/>
                  </a:lnTo>
                  <a:lnTo>
                    <a:pt x="1258" y="1466"/>
                  </a:lnTo>
                  <a:lnTo>
                    <a:pt x="1260" y="1462"/>
                  </a:lnTo>
                  <a:lnTo>
                    <a:pt x="1260" y="1462"/>
                  </a:lnTo>
                  <a:lnTo>
                    <a:pt x="1262" y="1460"/>
                  </a:lnTo>
                  <a:lnTo>
                    <a:pt x="1262" y="1460"/>
                  </a:lnTo>
                  <a:lnTo>
                    <a:pt x="1262" y="1460"/>
                  </a:lnTo>
                  <a:lnTo>
                    <a:pt x="1262" y="1460"/>
                  </a:lnTo>
                  <a:lnTo>
                    <a:pt x="1262" y="1464"/>
                  </a:lnTo>
                  <a:lnTo>
                    <a:pt x="1262" y="1464"/>
                  </a:lnTo>
                  <a:lnTo>
                    <a:pt x="1264" y="1466"/>
                  </a:lnTo>
                  <a:lnTo>
                    <a:pt x="1264" y="1466"/>
                  </a:lnTo>
                  <a:lnTo>
                    <a:pt x="1266" y="1470"/>
                  </a:lnTo>
                  <a:lnTo>
                    <a:pt x="1268" y="1474"/>
                  </a:lnTo>
                  <a:lnTo>
                    <a:pt x="1268" y="1474"/>
                  </a:lnTo>
                  <a:lnTo>
                    <a:pt x="1270" y="1476"/>
                  </a:lnTo>
                  <a:lnTo>
                    <a:pt x="1270" y="1476"/>
                  </a:lnTo>
                  <a:lnTo>
                    <a:pt x="1270" y="1478"/>
                  </a:lnTo>
                  <a:lnTo>
                    <a:pt x="1270" y="1478"/>
                  </a:lnTo>
                  <a:lnTo>
                    <a:pt x="1272" y="1482"/>
                  </a:lnTo>
                  <a:lnTo>
                    <a:pt x="1272" y="1482"/>
                  </a:lnTo>
                  <a:lnTo>
                    <a:pt x="1272" y="1484"/>
                  </a:lnTo>
                  <a:lnTo>
                    <a:pt x="1272" y="1484"/>
                  </a:lnTo>
                  <a:lnTo>
                    <a:pt x="1274" y="1486"/>
                  </a:lnTo>
                  <a:lnTo>
                    <a:pt x="1274" y="1486"/>
                  </a:lnTo>
                  <a:lnTo>
                    <a:pt x="1274" y="1488"/>
                  </a:lnTo>
                  <a:lnTo>
                    <a:pt x="1274" y="1488"/>
                  </a:lnTo>
                  <a:lnTo>
                    <a:pt x="1276" y="1492"/>
                  </a:lnTo>
                  <a:lnTo>
                    <a:pt x="1276" y="1492"/>
                  </a:lnTo>
                  <a:lnTo>
                    <a:pt x="1276" y="1494"/>
                  </a:lnTo>
                  <a:lnTo>
                    <a:pt x="1276" y="1494"/>
                  </a:lnTo>
                  <a:lnTo>
                    <a:pt x="1278" y="1498"/>
                  </a:lnTo>
                  <a:lnTo>
                    <a:pt x="1278" y="1498"/>
                  </a:lnTo>
                  <a:lnTo>
                    <a:pt x="1280" y="1500"/>
                  </a:lnTo>
                  <a:lnTo>
                    <a:pt x="1280" y="1500"/>
                  </a:lnTo>
                  <a:lnTo>
                    <a:pt x="1280" y="1502"/>
                  </a:lnTo>
                  <a:lnTo>
                    <a:pt x="1280" y="1502"/>
                  </a:lnTo>
                  <a:lnTo>
                    <a:pt x="1280" y="1506"/>
                  </a:lnTo>
                  <a:lnTo>
                    <a:pt x="1280" y="1506"/>
                  </a:lnTo>
                  <a:lnTo>
                    <a:pt x="1282" y="1508"/>
                  </a:lnTo>
                  <a:lnTo>
                    <a:pt x="1282" y="1508"/>
                  </a:lnTo>
                  <a:lnTo>
                    <a:pt x="1284" y="1510"/>
                  </a:lnTo>
                  <a:lnTo>
                    <a:pt x="1284" y="1510"/>
                  </a:lnTo>
                  <a:lnTo>
                    <a:pt x="1286" y="1514"/>
                  </a:lnTo>
                  <a:lnTo>
                    <a:pt x="1286" y="1516"/>
                  </a:lnTo>
                  <a:lnTo>
                    <a:pt x="1286" y="1516"/>
                  </a:lnTo>
                  <a:lnTo>
                    <a:pt x="1288" y="1518"/>
                  </a:lnTo>
                  <a:lnTo>
                    <a:pt x="1288" y="1518"/>
                  </a:lnTo>
                  <a:lnTo>
                    <a:pt x="1288" y="1520"/>
                  </a:lnTo>
                  <a:lnTo>
                    <a:pt x="1288" y="1520"/>
                  </a:lnTo>
                  <a:lnTo>
                    <a:pt x="1290" y="1524"/>
                  </a:lnTo>
                  <a:lnTo>
                    <a:pt x="1290" y="1524"/>
                  </a:lnTo>
                  <a:lnTo>
                    <a:pt x="1290" y="1526"/>
                  </a:lnTo>
                  <a:lnTo>
                    <a:pt x="1290" y="1526"/>
                  </a:lnTo>
                  <a:lnTo>
                    <a:pt x="1290" y="1530"/>
                  </a:lnTo>
                  <a:lnTo>
                    <a:pt x="1290" y="1530"/>
                  </a:lnTo>
                  <a:lnTo>
                    <a:pt x="1290" y="1530"/>
                  </a:lnTo>
                  <a:lnTo>
                    <a:pt x="1288" y="1536"/>
                  </a:lnTo>
                  <a:lnTo>
                    <a:pt x="1288" y="1536"/>
                  </a:lnTo>
                  <a:lnTo>
                    <a:pt x="1290" y="1542"/>
                  </a:lnTo>
                  <a:lnTo>
                    <a:pt x="1290" y="1542"/>
                  </a:lnTo>
                  <a:lnTo>
                    <a:pt x="1292" y="1542"/>
                  </a:lnTo>
                  <a:lnTo>
                    <a:pt x="1292" y="1542"/>
                  </a:lnTo>
                  <a:lnTo>
                    <a:pt x="1292" y="1544"/>
                  </a:lnTo>
                  <a:lnTo>
                    <a:pt x="1292" y="1544"/>
                  </a:lnTo>
                  <a:lnTo>
                    <a:pt x="1292" y="1548"/>
                  </a:lnTo>
                  <a:lnTo>
                    <a:pt x="1294" y="1550"/>
                  </a:lnTo>
                  <a:lnTo>
                    <a:pt x="1294" y="1550"/>
                  </a:lnTo>
                  <a:lnTo>
                    <a:pt x="1294" y="1552"/>
                  </a:lnTo>
                  <a:lnTo>
                    <a:pt x="1294" y="1552"/>
                  </a:lnTo>
                  <a:lnTo>
                    <a:pt x="1296" y="1554"/>
                  </a:lnTo>
                  <a:lnTo>
                    <a:pt x="1296" y="1554"/>
                  </a:lnTo>
                  <a:lnTo>
                    <a:pt x="1296" y="1556"/>
                  </a:lnTo>
                  <a:lnTo>
                    <a:pt x="1296" y="1556"/>
                  </a:lnTo>
                  <a:lnTo>
                    <a:pt x="1296" y="1558"/>
                  </a:lnTo>
                  <a:lnTo>
                    <a:pt x="1296" y="1558"/>
                  </a:lnTo>
                  <a:lnTo>
                    <a:pt x="1296" y="1562"/>
                  </a:lnTo>
                  <a:lnTo>
                    <a:pt x="1296" y="1562"/>
                  </a:lnTo>
                  <a:lnTo>
                    <a:pt x="1298" y="1568"/>
                  </a:lnTo>
                  <a:lnTo>
                    <a:pt x="1298" y="1568"/>
                  </a:lnTo>
                  <a:lnTo>
                    <a:pt x="1300" y="1572"/>
                  </a:lnTo>
                  <a:lnTo>
                    <a:pt x="1300" y="1572"/>
                  </a:lnTo>
                  <a:lnTo>
                    <a:pt x="1302" y="1574"/>
                  </a:lnTo>
                  <a:lnTo>
                    <a:pt x="1302" y="1574"/>
                  </a:lnTo>
                  <a:lnTo>
                    <a:pt x="1302" y="1576"/>
                  </a:lnTo>
                  <a:lnTo>
                    <a:pt x="1302" y="1576"/>
                  </a:lnTo>
                  <a:lnTo>
                    <a:pt x="1304" y="1578"/>
                  </a:lnTo>
                  <a:lnTo>
                    <a:pt x="1304" y="1578"/>
                  </a:lnTo>
                  <a:lnTo>
                    <a:pt x="1304" y="1580"/>
                  </a:lnTo>
                  <a:lnTo>
                    <a:pt x="1304" y="1580"/>
                  </a:lnTo>
                  <a:lnTo>
                    <a:pt x="1306" y="1584"/>
                  </a:lnTo>
                  <a:lnTo>
                    <a:pt x="1306" y="1584"/>
                  </a:lnTo>
                  <a:lnTo>
                    <a:pt x="1308" y="1586"/>
                  </a:lnTo>
                  <a:lnTo>
                    <a:pt x="1308" y="1586"/>
                  </a:lnTo>
                  <a:lnTo>
                    <a:pt x="1308" y="1590"/>
                  </a:lnTo>
                  <a:lnTo>
                    <a:pt x="1308" y="1590"/>
                  </a:lnTo>
                  <a:lnTo>
                    <a:pt x="1310" y="1592"/>
                  </a:lnTo>
                  <a:lnTo>
                    <a:pt x="1310" y="1592"/>
                  </a:lnTo>
                  <a:lnTo>
                    <a:pt x="1312" y="1594"/>
                  </a:lnTo>
                  <a:lnTo>
                    <a:pt x="1312" y="1594"/>
                  </a:lnTo>
                  <a:lnTo>
                    <a:pt x="1312" y="1600"/>
                  </a:lnTo>
                  <a:lnTo>
                    <a:pt x="1312" y="1600"/>
                  </a:lnTo>
                  <a:lnTo>
                    <a:pt x="1312" y="1604"/>
                  </a:lnTo>
                  <a:lnTo>
                    <a:pt x="1312" y="1604"/>
                  </a:lnTo>
                  <a:lnTo>
                    <a:pt x="1312" y="1608"/>
                  </a:lnTo>
                  <a:lnTo>
                    <a:pt x="1314" y="1612"/>
                  </a:lnTo>
                  <a:lnTo>
                    <a:pt x="1314" y="1612"/>
                  </a:lnTo>
                  <a:lnTo>
                    <a:pt x="1316" y="1614"/>
                  </a:lnTo>
                  <a:lnTo>
                    <a:pt x="1316" y="1614"/>
                  </a:lnTo>
                  <a:lnTo>
                    <a:pt x="1316" y="1616"/>
                  </a:lnTo>
                  <a:lnTo>
                    <a:pt x="1316" y="1616"/>
                  </a:lnTo>
                  <a:lnTo>
                    <a:pt x="1318" y="1620"/>
                  </a:lnTo>
                  <a:lnTo>
                    <a:pt x="1318" y="1620"/>
                  </a:lnTo>
                  <a:lnTo>
                    <a:pt x="1318" y="1622"/>
                  </a:lnTo>
                  <a:lnTo>
                    <a:pt x="1318" y="1622"/>
                  </a:lnTo>
                  <a:lnTo>
                    <a:pt x="1320" y="1626"/>
                  </a:lnTo>
                  <a:lnTo>
                    <a:pt x="1320" y="1626"/>
                  </a:lnTo>
                  <a:lnTo>
                    <a:pt x="1320" y="1628"/>
                  </a:lnTo>
                  <a:lnTo>
                    <a:pt x="1320" y="1628"/>
                  </a:lnTo>
                  <a:lnTo>
                    <a:pt x="1324" y="1632"/>
                  </a:lnTo>
                  <a:lnTo>
                    <a:pt x="1324" y="1632"/>
                  </a:lnTo>
                  <a:lnTo>
                    <a:pt x="1324" y="1632"/>
                  </a:lnTo>
                  <a:lnTo>
                    <a:pt x="1324" y="1632"/>
                  </a:lnTo>
                  <a:lnTo>
                    <a:pt x="1324" y="1634"/>
                  </a:lnTo>
                  <a:lnTo>
                    <a:pt x="1324" y="1634"/>
                  </a:lnTo>
                  <a:lnTo>
                    <a:pt x="1326" y="1638"/>
                  </a:lnTo>
                  <a:lnTo>
                    <a:pt x="1326" y="1638"/>
                  </a:lnTo>
                  <a:lnTo>
                    <a:pt x="1326" y="1640"/>
                  </a:lnTo>
                  <a:lnTo>
                    <a:pt x="1326" y="1640"/>
                  </a:lnTo>
                  <a:lnTo>
                    <a:pt x="1328" y="1644"/>
                  </a:lnTo>
                  <a:lnTo>
                    <a:pt x="1328" y="1644"/>
                  </a:lnTo>
                  <a:lnTo>
                    <a:pt x="1328" y="1646"/>
                  </a:lnTo>
                  <a:lnTo>
                    <a:pt x="1328" y="1646"/>
                  </a:lnTo>
                  <a:lnTo>
                    <a:pt x="1328" y="1650"/>
                  </a:lnTo>
                  <a:lnTo>
                    <a:pt x="1328" y="1650"/>
                  </a:lnTo>
                  <a:lnTo>
                    <a:pt x="1330" y="1652"/>
                  </a:lnTo>
                  <a:lnTo>
                    <a:pt x="1330" y="1652"/>
                  </a:lnTo>
                  <a:lnTo>
                    <a:pt x="1330" y="1656"/>
                  </a:lnTo>
                  <a:lnTo>
                    <a:pt x="1330" y="1656"/>
                  </a:lnTo>
                  <a:lnTo>
                    <a:pt x="1332" y="1658"/>
                  </a:lnTo>
                  <a:lnTo>
                    <a:pt x="1332" y="1658"/>
                  </a:lnTo>
                  <a:lnTo>
                    <a:pt x="1332" y="1662"/>
                  </a:lnTo>
                  <a:lnTo>
                    <a:pt x="1332" y="1662"/>
                  </a:lnTo>
                  <a:lnTo>
                    <a:pt x="1332" y="1664"/>
                  </a:lnTo>
                  <a:lnTo>
                    <a:pt x="1332" y="1664"/>
                  </a:lnTo>
                  <a:lnTo>
                    <a:pt x="1334" y="1668"/>
                  </a:lnTo>
                  <a:lnTo>
                    <a:pt x="1334" y="1668"/>
                  </a:lnTo>
                  <a:lnTo>
                    <a:pt x="1336" y="1670"/>
                  </a:lnTo>
                  <a:lnTo>
                    <a:pt x="1336" y="1670"/>
                  </a:lnTo>
                  <a:lnTo>
                    <a:pt x="1338" y="1672"/>
                  </a:lnTo>
                  <a:lnTo>
                    <a:pt x="1338" y="1672"/>
                  </a:lnTo>
                  <a:lnTo>
                    <a:pt x="1338" y="1674"/>
                  </a:lnTo>
                  <a:lnTo>
                    <a:pt x="1338" y="1674"/>
                  </a:lnTo>
                  <a:lnTo>
                    <a:pt x="1338" y="1678"/>
                  </a:lnTo>
                  <a:lnTo>
                    <a:pt x="1338" y="1678"/>
                  </a:lnTo>
                  <a:lnTo>
                    <a:pt x="1340" y="1682"/>
                  </a:lnTo>
                  <a:lnTo>
                    <a:pt x="1340" y="1682"/>
                  </a:lnTo>
                  <a:lnTo>
                    <a:pt x="1340" y="1684"/>
                  </a:lnTo>
                  <a:lnTo>
                    <a:pt x="1340" y="1684"/>
                  </a:lnTo>
                  <a:lnTo>
                    <a:pt x="1342" y="1688"/>
                  </a:lnTo>
                  <a:lnTo>
                    <a:pt x="1342" y="1688"/>
                  </a:lnTo>
                  <a:lnTo>
                    <a:pt x="1344" y="1690"/>
                  </a:lnTo>
                  <a:lnTo>
                    <a:pt x="1344" y="1690"/>
                  </a:lnTo>
                  <a:lnTo>
                    <a:pt x="1346" y="1694"/>
                  </a:lnTo>
                  <a:lnTo>
                    <a:pt x="1346" y="1694"/>
                  </a:lnTo>
                  <a:lnTo>
                    <a:pt x="1346" y="1694"/>
                  </a:lnTo>
                  <a:lnTo>
                    <a:pt x="1346" y="1698"/>
                  </a:lnTo>
                  <a:lnTo>
                    <a:pt x="1346" y="1698"/>
                  </a:lnTo>
                  <a:lnTo>
                    <a:pt x="1346" y="1700"/>
                  </a:lnTo>
                  <a:lnTo>
                    <a:pt x="1346" y="1700"/>
                  </a:lnTo>
                  <a:lnTo>
                    <a:pt x="1346" y="1702"/>
                  </a:lnTo>
                  <a:lnTo>
                    <a:pt x="1346" y="1702"/>
                  </a:lnTo>
                  <a:lnTo>
                    <a:pt x="1346" y="1704"/>
                  </a:lnTo>
                  <a:lnTo>
                    <a:pt x="1346" y="1704"/>
                  </a:lnTo>
                  <a:lnTo>
                    <a:pt x="1348" y="1708"/>
                  </a:lnTo>
                  <a:lnTo>
                    <a:pt x="1348" y="1708"/>
                  </a:lnTo>
                  <a:lnTo>
                    <a:pt x="1348" y="1710"/>
                  </a:lnTo>
                  <a:lnTo>
                    <a:pt x="1348" y="1710"/>
                  </a:lnTo>
                  <a:lnTo>
                    <a:pt x="1350" y="1714"/>
                  </a:lnTo>
                  <a:lnTo>
                    <a:pt x="1350" y="1714"/>
                  </a:lnTo>
                  <a:lnTo>
                    <a:pt x="1350" y="1714"/>
                  </a:lnTo>
                  <a:lnTo>
                    <a:pt x="1350" y="1714"/>
                  </a:lnTo>
                  <a:lnTo>
                    <a:pt x="1354" y="1720"/>
                  </a:lnTo>
                  <a:lnTo>
                    <a:pt x="1354" y="1720"/>
                  </a:lnTo>
                  <a:lnTo>
                    <a:pt x="1354" y="1722"/>
                  </a:lnTo>
                  <a:lnTo>
                    <a:pt x="1354" y="1722"/>
                  </a:lnTo>
                  <a:lnTo>
                    <a:pt x="1356" y="1724"/>
                  </a:lnTo>
                  <a:lnTo>
                    <a:pt x="1356" y="1724"/>
                  </a:lnTo>
                  <a:lnTo>
                    <a:pt x="1358" y="1728"/>
                  </a:lnTo>
                  <a:lnTo>
                    <a:pt x="1358" y="1728"/>
                  </a:lnTo>
                  <a:lnTo>
                    <a:pt x="1360" y="1728"/>
                  </a:lnTo>
                  <a:lnTo>
                    <a:pt x="1360" y="1730"/>
                  </a:lnTo>
                  <a:lnTo>
                    <a:pt x="1360" y="1730"/>
                  </a:lnTo>
                  <a:lnTo>
                    <a:pt x="1362" y="1734"/>
                  </a:lnTo>
                  <a:lnTo>
                    <a:pt x="1362" y="1734"/>
                  </a:lnTo>
                  <a:lnTo>
                    <a:pt x="1362" y="1736"/>
                  </a:lnTo>
                  <a:lnTo>
                    <a:pt x="1362" y="1736"/>
                  </a:lnTo>
                  <a:lnTo>
                    <a:pt x="1362" y="1740"/>
                  </a:lnTo>
                  <a:lnTo>
                    <a:pt x="1362" y="1740"/>
                  </a:lnTo>
                  <a:lnTo>
                    <a:pt x="1362" y="1742"/>
                  </a:lnTo>
                  <a:lnTo>
                    <a:pt x="1362" y="1742"/>
                  </a:lnTo>
                  <a:lnTo>
                    <a:pt x="1362" y="1744"/>
                  </a:lnTo>
                  <a:lnTo>
                    <a:pt x="1362" y="1744"/>
                  </a:lnTo>
                  <a:lnTo>
                    <a:pt x="1362" y="1746"/>
                  </a:lnTo>
                  <a:lnTo>
                    <a:pt x="1362" y="1746"/>
                  </a:lnTo>
                  <a:lnTo>
                    <a:pt x="1360" y="1750"/>
                  </a:lnTo>
                  <a:lnTo>
                    <a:pt x="1360" y="1750"/>
                  </a:lnTo>
                  <a:lnTo>
                    <a:pt x="1360" y="1752"/>
                  </a:lnTo>
                  <a:lnTo>
                    <a:pt x="1362" y="1754"/>
                  </a:lnTo>
                  <a:lnTo>
                    <a:pt x="1362" y="1754"/>
                  </a:lnTo>
                  <a:lnTo>
                    <a:pt x="1364" y="1756"/>
                  </a:lnTo>
                  <a:lnTo>
                    <a:pt x="1364" y="1756"/>
                  </a:lnTo>
                  <a:lnTo>
                    <a:pt x="1364" y="1758"/>
                  </a:lnTo>
                  <a:lnTo>
                    <a:pt x="1364" y="1758"/>
                  </a:lnTo>
                  <a:lnTo>
                    <a:pt x="1364" y="1764"/>
                  </a:lnTo>
                  <a:lnTo>
                    <a:pt x="1364" y="1764"/>
                  </a:lnTo>
                  <a:lnTo>
                    <a:pt x="1366" y="1766"/>
                  </a:lnTo>
                  <a:lnTo>
                    <a:pt x="1366" y="1766"/>
                  </a:lnTo>
                  <a:lnTo>
                    <a:pt x="1368" y="1768"/>
                  </a:lnTo>
                  <a:lnTo>
                    <a:pt x="1368" y="1768"/>
                  </a:lnTo>
                  <a:lnTo>
                    <a:pt x="1370" y="1770"/>
                  </a:lnTo>
                  <a:lnTo>
                    <a:pt x="1370" y="1770"/>
                  </a:lnTo>
                  <a:lnTo>
                    <a:pt x="1372" y="1772"/>
                  </a:lnTo>
                  <a:lnTo>
                    <a:pt x="1372" y="1772"/>
                  </a:lnTo>
                  <a:lnTo>
                    <a:pt x="1372" y="1776"/>
                  </a:lnTo>
                  <a:lnTo>
                    <a:pt x="1372" y="1776"/>
                  </a:lnTo>
                  <a:lnTo>
                    <a:pt x="1374" y="1778"/>
                  </a:lnTo>
                  <a:lnTo>
                    <a:pt x="1374" y="1778"/>
                  </a:lnTo>
                  <a:lnTo>
                    <a:pt x="1374" y="1780"/>
                  </a:lnTo>
                  <a:lnTo>
                    <a:pt x="1374" y="1780"/>
                  </a:lnTo>
                  <a:lnTo>
                    <a:pt x="1374" y="1784"/>
                  </a:lnTo>
                  <a:lnTo>
                    <a:pt x="1376" y="1786"/>
                  </a:lnTo>
                  <a:lnTo>
                    <a:pt x="1376" y="1786"/>
                  </a:lnTo>
                  <a:lnTo>
                    <a:pt x="1376" y="1788"/>
                  </a:lnTo>
                  <a:lnTo>
                    <a:pt x="1376" y="1788"/>
                  </a:lnTo>
                  <a:lnTo>
                    <a:pt x="1378" y="1792"/>
                  </a:lnTo>
                  <a:lnTo>
                    <a:pt x="1378" y="1792"/>
                  </a:lnTo>
                  <a:lnTo>
                    <a:pt x="1380" y="1794"/>
                  </a:lnTo>
                  <a:lnTo>
                    <a:pt x="1380" y="1794"/>
                  </a:lnTo>
                  <a:lnTo>
                    <a:pt x="1380" y="1796"/>
                  </a:lnTo>
                  <a:lnTo>
                    <a:pt x="1380" y="1796"/>
                  </a:lnTo>
                  <a:lnTo>
                    <a:pt x="1380" y="1800"/>
                  </a:lnTo>
                  <a:lnTo>
                    <a:pt x="1380" y="1800"/>
                  </a:lnTo>
                  <a:lnTo>
                    <a:pt x="1382" y="1802"/>
                  </a:lnTo>
                  <a:lnTo>
                    <a:pt x="1382" y="1802"/>
                  </a:lnTo>
                  <a:lnTo>
                    <a:pt x="1384" y="1804"/>
                  </a:lnTo>
                  <a:lnTo>
                    <a:pt x="1384" y="1804"/>
                  </a:lnTo>
                  <a:lnTo>
                    <a:pt x="1384" y="1806"/>
                  </a:lnTo>
                  <a:lnTo>
                    <a:pt x="1384" y="1806"/>
                  </a:lnTo>
                  <a:lnTo>
                    <a:pt x="1384" y="1810"/>
                  </a:lnTo>
                  <a:lnTo>
                    <a:pt x="1384" y="1810"/>
                  </a:lnTo>
                  <a:lnTo>
                    <a:pt x="1388" y="1812"/>
                  </a:lnTo>
                  <a:lnTo>
                    <a:pt x="1388" y="1812"/>
                  </a:lnTo>
                  <a:lnTo>
                    <a:pt x="1388" y="1814"/>
                  </a:lnTo>
                  <a:lnTo>
                    <a:pt x="1388" y="1814"/>
                  </a:lnTo>
                  <a:lnTo>
                    <a:pt x="1388" y="1816"/>
                  </a:lnTo>
                  <a:lnTo>
                    <a:pt x="1388" y="1816"/>
                  </a:lnTo>
                  <a:lnTo>
                    <a:pt x="1390" y="1820"/>
                  </a:lnTo>
                  <a:lnTo>
                    <a:pt x="1390" y="1820"/>
                  </a:lnTo>
                  <a:lnTo>
                    <a:pt x="1390" y="1822"/>
                  </a:lnTo>
                  <a:lnTo>
                    <a:pt x="1390" y="1822"/>
                  </a:lnTo>
                  <a:lnTo>
                    <a:pt x="1392" y="1826"/>
                  </a:lnTo>
                  <a:lnTo>
                    <a:pt x="1392" y="1826"/>
                  </a:lnTo>
                  <a:lnTo>
                    <a:pt x="1392" y="1828"/>
                  </a:lnTo>
                  <a:lnTo>
                    <a:pt x="1392" y="1828"/>
                  </a:lnTo>
                  <a:lnTo>
                    <a:pt x="1394" y="1830"/>
                  </a:lnTo>
                  <a:lnTo>
                    <a:pt x="1394" y="1830"/>
                  </a:lnTo>
                  <a:lnTo>
                    <a:pt x="1394" y="1832"/>
                  </a:lnTo>
                  <a:lnTo>
                    <a:pt x="1394" y="1832"/>
                  </a:lnTo>
                  <a:lnTo>
                    <a:pt x="1394" y="1836"/>
                  </a:lnTo>
                  <a:lnTo>
                    <a:pt x="1394" y="1836"/>
                  </a:lnTo>
                  <a:lnTo>
                    <a:pt x="1396" y="1838"/>
                  </a:lnTo>
                  <a:lnTo>
                    <a:pt x="1396" y="1838"/>
                  </a:lnTo>
                  <a:lnTo>
                    <a:pt x="1396" y="1842"/>
                  </a:lnTo>
                  <a:lnTo>
                    <a:pt x="1396" y="1842"/>
                  </a:lnTo>
                  <a:lnTo>
                    <a:pt x="1398" y="1844"/>
                  </a:lnTo>
                  <a:lnTo>
                    <a:pt x="1398" y="1844"/>
                  </a:lnTo>
                  <a:lnTo>
                    <a:pt x="1398" y="1846"/>
                  </a:lnTo>
                  <a:lnTo>
                    <a:pt x="1398" y="1846"/>
                  </a:lnTo>
                  <a:lnTo>
                    <a:pt x="1400" y="1852"/>
                  </a:lnTo>
                  <a:lnTo>
                    <a:pt x="1400" y="1852"/>
                  </a:lnTo>
                  <a:lnTo>
                    <a:pt x="1400" y="1854"/>
                  </a:lnTo>
                  <a:lnTo>
                    <a:pt x="1400" y="1854"/>
                  </a:lnTo>
                  <a:lnTo>
                    <a:pt x="1402" y="1858"/>
                  </a:lnTo>
                  <a:lnTo>
                    <a:pt x="1402" y="1858"/>
                  </a:lnTo>
                  <a:lnTo>
                    <a:pt x="1402" y="1860"/>
                  </a:lnTo>
                  <a:lnTo>
                    <a:pt x="1402" y="1860"/>
                  </a:lnTo>
                  <a:lnTo>
                    <a:pt x="1402" y="1864"/>
                  </a:lnTo>
                  <a:lnTo>
                    <a:pt x="1402" y="1864"/>
                  </a:lnTo>
                  <a:lnTo>
                    <a:pt x="1404" y="1868"/>
                  </a:lnTo>
                  <a:lnTo>
                    <a:pt x="1404" y="1868"/>
                  </a:lnTo>
                  <a:lnTo>
                    <a:pt x="1406" y="1868"/>
                  </a:lnTo>
                  <a:lnTo>
                    <a:pt x="1406" y="1868"/>
                  </a:lnTo>
                  <a:lnTo>
                    <a:pt x="1406" y="1870"/>
                  </a:lnTo>
                  <a:lnTo>
                    <a:pt x="1406" y="1870"/>
                  </a:lnTo>
                  <a:lnTo>
                    <a:pt x="1406" y="1874"/>
                  </a:lnTo>
                  <a:lnTo>
                    <a:pt x="1406" y="1874"/>
                  </a:lnTo>
                  <a:lnTo>
                    <a:pt x="1408" y="1878"/>
                  </a:lnTo>
                  <a:lnTo>
                    <a:pt x="1408" y="1880"/>
                  </a:lnTo>
                  <a:lnTo>
                    <a:pt x="1408" y="1880"/>
                  </a:lnTo>
                  <a:lnTo>
                    <a:pt x="1410" y="1884"/>
                  </a:lnTo>
                  <a:lnTo>
                    <a:pt x="1410" y="1884"/>
                  </a:lnTo>
                  <a:lnTo>
                    <a:pt x="1412" y="1886"/>
                  </a:lnTo>
                  <a:lnTo>
                    <a:pt x="1412" y="1886"/>
                  </a:lnTo>
                  <a:lnTo>
                    <a:pt x="1412" y="1886"/>
                  </a:lnTo>
                  <a:lnTo>
                    <a:pt x="1412" y="1886"/>
                  </a:lnTo>
                  <a:lnTo>
                    <a:pt x="1412" y="1890"/>
                  </a:lnTo>
                  <a:lnTo>
                    <a:pt x="1412" y="1890"/>
                  </a:lnTo>
                  <a:lnTo>
                    <a:pt x="1412" y="1894"/>
                  </a:lnTo>
                  <a:lnTo>
                    <a:pt x="1412" y="1894"/>
                  </a:lnTo>
                  <a:lnTo>
                    <a:pt x="1412" y="1896"/>
                  </a:lnTo>
                  <a:lnTo>
                    <a:pt x="1412" y="1896"/>
                  </a:lnTo>
                  <a:lnTo>
                    <a:pt x="1414" y="1900"/>
                  </a:lnTo>
                  <a:lnTo>
                    <a:pt x="1414" y="1900"/>
                  </a:lnTo>
                  <a:lnTo>
                    <a:pt x="1416" y="1902"/>
                  </a:lnTo>
                  <a:lnTo>
                    <a:pt x="1416" y="1902"/>
                  </a:lnTo>
                  <a:lnTo>
                    <a:pt x="1416" y="1904"/>
                  </a:lnTo>
                  <a:lnTo>
                    <a:pt x="1416" y="1904"/>
                  </a:lnTo>
                  <a:lnTo>
                    <a:pt x="1416" y="1908"/>
                  </a:lnTo>
                  <a:lnTo>
                    <a:pt x="1416" y="1908"/>
                  </a:lnTo>
                  <a:lnTo>
                    <a:pt x="1418" y="1914"/>
                  </a:lnTo>
                  <a:lnTo>
                    <a:pt x="1418" y="1914"/>
                  </a:lnTo>
                  <a:lnTo>
                    <a:pt x="1418" y="1918"/>
                  </a:lnTo>
                  <a:lnTo>
                    <a:pt x="1418" y="1918"/>
                  </a:lnTo>
                  <a:lnTo>
                    <a:pt x="1420" y="1920"/>
                  </a:lnTo>
                  <a:lnTo>
                    <a:pt x="1420" y="1920"/>
                  </a:lnTo>
                  <a:lnTo>
                    <a:pt x="1422" y="1924"/>
                  </a:lnTo>
                  <a:lnTo>
                    <a:pt x="1422" y="1924"/>
                  </a:lnTo>
                  <a:lnTo>
                    <a:pt x="1422" y="1926"/>
                  </a:lnTo>
                  <a:lnTo>
                    <a:pt x="1422" y="1926"/>
                  </a:lnTo>
                  <a:lnTo>
                    <a:pt x="1422" y="1928"/>
                  </a:lnTo>
                  <a:lnTo>
                    <a:pt x="1422" y="1928"/>
                  </a:lnTo>
                  <a:lnTo>
                    <a:pt x="1424" y="1932"/>
                  </a:lnTo>
                  <a:lnTo>
                    <a:pt x="1424" y="1932"/>
                  </a:lnTo>
                  <a:lnTo>
                    <a:pt x="1424" y="1934"/>
                  </a:lnTo>
                  <a:lnTo>
                    <a:pt x="1424" y="1934"/>
                  </a:lnTo>
                  <a:lnTo>
                    <a:pt x="1426" y="1936"/>
                  </a:lnTo>
                  <a:lnTo>
                    <a:pt x="1426" y="1936"/>
                  </a:lnTo>
                  <a:lnTo>
                    <a:pt x="1428" y="1940"/>
                  </a:lnTo>
                  <a:lnTo>
                    <a:pt x="1428" y="1940"/>
                  </a:lnTo>
                  <a:lnTo>
                    <a:pt x="1428" y="1942"/>
                  </a:lnTo>
                  <a:lnTo>
                    <a:pt x="1428" y="1942"/>
                  </a:lnTo>
                  <a:lnTo>
                    <a:pt x="1432" y="1948"/>
                  </a:lnTo>
                  <a:lnTo>
                    <a:pt x="1432" y="1948"/>
                  </a:lnTo>
                  <a:lnTo>
                    <a:pt x="1434" y="1952"/>
                  </a:lnTo>
                  <a:lnTo>
                    <a:pt x="1434" y="1952"/>
                  </a:lnTo>
                  <a:lnTo>
                    <a:pt x="1436" y="1952"/>
                  </a:lnTo>
                  <a:lnTo>
                    <a:pt x="1436" y="1952"/>
                  </a:lnTo>
                  <a:lnTo>
                    <a:pt x="1436" y="1954"/>
                  </a:lnTo>
                  <a:lnTo>
                    <a:pt x="1436" y="1954"/>
                  </a:lnTo>
                  <a:lnTo>
                    <a:pt x="1438" y="1958"/>
                  </a:lnTo>
                  <a:lnTo>
                    <a:pt x="1438" y="1958"/>
                  </a:lnTo>
                  <a:lnTo>
                    <a:pt x="1440" y="1962"/>
                  </a:lnTo>
                  <a:lnTo>
                    <a:pt x="1440" y="1962"/>
                  </a:lnTo>
                  <a:lnTo>
                    <a:pt x="1442" y="1964"/>
                  </a:lnTo>
                  <a:lnTo>
                    <a:pt x="1442" y="1964"/>
                  </a:lnTo>
                  <a:lnTo>
                    <a:pt x="1444" y="1966"/>
                  </a:lnTo>
                  <a:lnTo>
                    <a:pt x="1444" y="1966"/>
                  </a:lnTo>
                  <a:lnTo>
                    <a:pt x="1444" y="1968"/>
                  </a:lnTo>
                  <a:lnTo>
                    <a:pt x="1444" y="1968"/>
                  </a:lnTo>
                  <a:lnTo>
                    <a:pt x="1446" y="1970"/>
                  </a:lnTo>
                  <a:lnTo>
                    <a:pt x="1446" y="1970"/>
                  </a:lnTo>
                  <a:lnTo>
                    <a:pt x="1446" y="1974"/>
                  </a:lnTo>
                  <a:lnTo>
                    <a:pt x="1446" y="1974"/>
                  </a:lnTo>
                  <a:lnTo>
                    <a:pt x="1446" y="1976"/>
                  </a:lnTo>
                  <a:lnTo>
                    <a:pt x="1446" y="1976"/>
                  </a:lnTo>
                  <a:lnTo>
                    <a:pt x="1446" y="1978"/>
                  </a:lnTo>
                  <a:lnTo>
                    <a:pt x="1446" y="1978"/>
                  </a:lnTo>
                  <a:lnTo>
                    <a:pt x="1448" y="1982"/>
                  </a:lnTo>
                  <a:lnTo>
                    <a:pt x="1448" y="1982"/>
                  </a:lnTo>
                  <a:lnTo>
                    <a:pt x="1448" y="1984"/>
                  </a:lnTo>
                  <a:lnTo>
                    <a:pt x="1448" y="1984"/>
                  </a:lnTo>
                  <a:lnTo>
                    <a:pt x="1448" y="1988"/>
                  </a:lnTo>
                  <a:lnTo>
                    <a:pt x="1448" y="1988"/>
                  </a:lnTo>
                  <a:lnTo>
                    <a:pt x="1450" y="1990"/>
                  </a:lnTo>
                  <a:lnTo>
                    <a:pt x="1450" y="1990"/>
                  </a:lnTo>
                  <a:lnTo>
                    <a:pt x="1448" y="1992"/>
                  </a:lnTo>
                  <a:lnTo>
                    <a:pt x="1448" y="1992"/>
                  </a:lnTo>
                  <a:lnTo>
                    <a:pt x="1448" y="1996"/>
                  </a:lnTo>
                  <a:lnTo>
                    <a:pt x="1448" y="1996"/>
                  </a:lnTo>
                  <a:lnTo>
                    <a:pt x="1450" y="2004"/>
                  </a:lnTo>
                  <a:lnTo>
                    <a:pt x="1450" y="2004"/>
                  </a:lnTo>
                  <a:lnTo>
                    <a:pt x="1452" y="2006"/>
                  </a:lnTo>
                  <a:lnTo>
                    <a:pt x="1452" y="2006"/>
                  </a:lnTo>
                  <a:lnTo>
                    <a:pt x="1454" y="2008"/>
                  </a:lnTo>
                  <a:lnTo>
                    <a:pt x="1454" y="2008"/>
                  </a:lnTo>
                  <a:lnTo>
                    <a:pt x="1454" y="2010"/>
                  </a:lnTo>
                  <a:lnTo>
                    <a:pt x="1454" y="2010"/>
                  </a:lnTo>
                  <a:lnTo>
                    <a:pt x="1456" y="2014"/>
                  </a:lnTo>
                  <a:lnTo>
                    <a:pt x="1456" y="2014"/>
                  </a:lnTo>
                  <a:lnTo>
                    <a:pt x="1460" y="2018"/>
                  </a:lnTo>
                  <a:lnTo>
                    <a:pt x="1460" y="2020"/>
                  </a:lnTo>
                  <a:lnTo>
                    <a:pt x="1460" y="2020"/>
                  </a:lnTo>
                  <a:lnTo>
                    <a:pt x="1462" y="2022"/>
                  </a:lnTo>
                  <a:lnTo>
                    <a:pt x="1462" y="2022"/>
                  </a:lnTo>
                  <a:lnTo>
                    <a:pt x="1462" y="2022"/>
                  </a:lnTo>
                  <a:lnTo>
                    <a:pt x="1462" y="2026"/>
                  </a:lnTo>
                  <a:lnTo>
                    <a:pt x="1462" y="2028"/>
                  </a:lnTo>
                  <a:lnTo>
                    <a:pt x="1462" y="2034"/>
                  </a:lnTo>
                  <a:lnTo>
                    <a:pt x="1462" y="2034"/>
                  </a:lnTo>
                  <a:lnTo>
                    <a:pt x="1462" y="2038"/>
                  </a:lnTo>
                  <a:lnTo>
                    <a:pt x="1462" y="2038"/>
                  </a:lnTo>
                  <a:lnTo>
                    <a:pt x="1464" y="2040"/>
                  </a:lnTo>
                  <a:lnTo>
                    <a:pt x="1464" y="2040"/>
                  </a:lnTo>
                  <a:lnTo>
                    <a:pt x="1464" y="2048"/>
                  </a:lnTo>
                  <a:lnTo>
                    <a:pt x="1464" y="2048"/>
                  </a:lnTo>
                  <a:lnTo>
                    <a:pt x="1466" y="2052"/>
                  </a:lnTo>
                  <a:lnTo>
                    <a:pt x="1468" y="2052"/>
                  </a:lnTo>
                  <a:lnTo>
                    <a:pt x="1468" y="2052"/>
                  </a:lnTo>
                  <a:lnTo>
                    <a:pt x="1470" y="2056"/>
                  </a:lnTo>
                  <a:lnTo>
                    <a:pt x="1470" y="2056"/>
                  </a:lnTo>
                  <a:lnTo>
                    <a:pt x="1472" y="2056"/>
                  </a:lnTo>
                  <a:lnTo>
                    <a:pt x="1472" y="2056"/>
                  </a:lnTo>
                  <a:lnTo>
                    <a:pt x="1472" y="2062"/>
                  </a:lnTo>
                  <a:lnTo>
                    <a:pt x="1472" y="2062"/>
                  </a:lnTo>
                  <a:lnTo>
                    <a:pt x="1474" y="2066"/>
                  </a:lnTo>
                  <a:lnTo>
                    <a:pt x="1474" y="2066"/>
                  </a:lnTo>
                  <a:lnTo>
                    <a:pt x="1472" y="2070"/>
                  </a:lnTo>
                  <a:lnTo>
                    <a:pt x="1474" y="2074"/>
                  </a:lnTo>
                  <a:lnTo>
                    <a:pt x="1474" y="2074"/>
                  </a:lnTo>
                  <a:lnTo>
                    <a:pt x="1476" y="2076"/>
                  </a:lnTo>
                  <a:lnTo>
                    <a:pt x="1476" y="2076"/>
                  </a:lnTo>
                  <a:lnTo>
                    <a:pt x="1478" y="2078"/>
                  </a:lnTo>
                  <a:lnTo>
                    <a:pt x="1478" y="2078"/>
                  </a:lnTo>
                  <a:lnTo>
                    <a:pt x="1480" y="2084"/>
                  </a:lnTo>
                  <a:lnTo>
                    <a:pt x="1480" y="2084"/>
                  </a:lnTo>
                  <a:lnTo>
                    <a:pt x="1480" y="2086"/>
                  </a:lnTo>
                  <a:lnTo>
                    <a:pt x="1480" y="2086"/>
                  </a:lnTo>
                  <a:lnTo>
                    <a:pt x="1482" y="2090"/>
                  </a:lnTo>
                  <a:lnTo>
                    <a:pt x="1482" y="2090"/>
                  </a:lnTo>
                  <a:lnTo>
                    <a:pt x="1484" y="2092"/>
                  </a:lnTo>
                  <a:lnTo>
                    <a:pt x="1484" y="2092"/>
                  </a:lnTo>
                  <a:lnTo>
                    <a:pt x="1484" y="2094"/>
                  </a:lnTo>
                  <a:lnTo>
                    <a:pt x="1484" y="2094"/>
                  </a:lnTo>
                  <a:lnTo>
                    <a:pt x="1486" y="2096"/>
                  </a:lnTo>
                  <a:lnTo>
                    <a:pt x="1486" y="2096"/>
                  </a:lnTo>
                  <a:lnTo>
                    <a:pt x="1488" y="2098"/>
                  </a:lnTo>
                  <a:lnTo>
                    <a:pt x="1488" y="2098"/>
                  </a:lnTo>
                  <a:lnTo>
                    <a:pt x="1488" y="2100"/>
                  </a:lnTo>
                  <a:lnTo>
                    <a:pt x="1488" y="2100"/>
                  </a:lnTo>
                  <a:lnTo>
                    <a:pt x="1488" y="2104"/>
                  </a:lnTo>
                  <a:lnTo>
                    <a:pt x="1488" y="2104"/>
                  </a:lnTo>
                  <a:lnTo>
                    <a:pt x="1490" y="2108"/>
                  </a:lnTo>
                  <a:lnTo>
                    <a:pt x="1490" y="2108"/>
                  </a:lnTo>
                  <a:lnTo>
                    <a:pt x="1490" y="2110"/>
                  </a:lnTo>
                  <a:lnTo>
                    <a:pt x="1490" y="2110"/>
                  </a:lnTo>
                  <a:lnTo>
                    <a:pt x="1490" y="2112"/>
                  </a:lnTo>
                  <a:lnTo>
                    <a:pt x="1490" y="2112"/>
                  </a:lnTo>
                  <a:lnTo>
                    <a:pt x="1492" y="2114"/>
                  </a:lnTo>
                  <a:lnTo>
                    <a:pt x="1492" y="2116"/>
                  </a:lnTo>
                  <a:lnTo>
                    <a:pt x="1492" y="2116"/>
                  </a:lnTo>
                  <a:lnTo>
                    <a:pt x="1492" y="2120"/>
                  </a:lnTo>
                  <a:lnTo>
                    <a:pt x="1492" y="2120"/>
                  </a:lnTo>
                  <a:lnTo>
                    <a:pt x="1492" y="2122"/>
                  </a:lnTo>
                  <a:lnTo>
                    <a:pt x="1492" y="2122"/>
                  </a:lnTo>
                  <a:lnTo>
                    <a:pt x="1492" y="2126"/>
                  </a:lnTo>
                  <a:lnTo>
                    <a:pt x="1492" y="2126"/>
                  </a:lnTo>
                  <a:lnTo>
                    <a:pt x="1494" y="2128"/>
                  </a:lnTo>
                  <a:lnTo>
                    <a:pt x="1494" y="2128"/>
                  </a:lnTo>
                  <a:lnTo>
                    <a:pt x="1496" y="2130"/>
                  </a:lnTo>
                  <a:lnTo>
                    <a:pt x="1496" y="2130"/>
                  </a:lnTo>
                  <a:lnTo>
                    <a:pt x="1496" y="2132"/>
                  </a:lnTo>
                  <a:lnTo>
                    <a:pt x="1496" y="2132"/>
                  </a:lnTo>
                  <a:lnTo>
                    <a:pt x="1496" y="2136"/>
                  </a:lnTo>
                  <a:lnTo>
                    <a:pt x="1496" y="2136"/>
                  </a:lnTo>
                  <a:lnTo>
                    <a:pt x="1498" y="2140"/>
                  </a:lnTo>
                  <a:lnTo>
                    <a:pt x="1498" y="2140"/>
                  </a:lnTo>
                  <a:lnTo>
                    <a:pt x="1500" y="2142"/>
                  </a:lnTo>
                  <a:lnTo>
                    <a:pt x="1500" y="2142"/>
                  </a:lnTo>
                  <a:lnTo>
                    <a:pt x="1500" y="2144"/>
                  </a:lnTo>
                  <a:lnTo>
                    <a:pt x="1500" y="2144"/>
                  </a:lnTo>
                  <a:lnTo>
                    <a:pt x="1500" y="2148"/>
                  </a:lnTo>
                  <a:lnTo>
                    <a:pt x="1500" y="2148"/>
                  </a:lnTo>
                  <a:lnTo>
                    <a:pt x="1502" y="2150"/>
                  </a:lnTo>
                  <a:lnTo>
                    <a:pt x="1502" y="2150"/>
                  </a:lnTo>
                  <a:lnTo>
                    <a:pt x="1502" y="2152"/>
                  </a:lnTo>
                  <a:lnTo>
                    <a:pt x="1502" y="2152"/>
                  </a:lnTo>
                  <a:lnTo>
                    <a:pt x="1504" y="2156"/>
                  </a:lnTo>
                  <a:lnTo>
                    <a:pt x="1504" y="2156"/>
                  </a:lnTo>
                  <a:lnTo>
                    <a:pt x="1506" y="2158"/>
                  </a:lnTo>
                  <a:lnTo>
                    <a:pt x="1506" y="2158"/>
                  </a:lnTo>
                  <a:lnTo>
                    <a:pt x="1506" y="2160"/>
                  </a:lnTo>
                  <a:lnTo>
                    <a:pt x="1506" y="2160"/>
                  </a:lnTo>
                  <a:lnTo>
                    <a:pt x="1508" y="2164"/>
                  </a:lnTo>
                  <a:lnTo>
                    <a:pt x="1508" y="2164"/>
                  </a:lnTo>
                  <a:lnTo>
                    <a:pt x="1510" y="2166"/>
                  </a:lnTo>
                  <a:lnTo>
                    <a:pt x="1510" y="2166"/>
                  </a:lnTo>
                  <a:lnTo>
                    <a:pt x="1510" y="2168"/>
                  </a:lnTo>
                  <a:lnTo>
                    <a:pt x="1510" y="2168"/>
                  </a:lnTo>
                  <a:lnTo>
                    <a:pt x="1512" y="2170"/>
                  </a:lnTo>
                  <a:lnTo>
                    <a:pt x="1512" y="2170"/>
                  </a:lnTo>
                  <a:lnTo>
                    <a:pt x="1512" y="2174"/>
                  </a:lnTo>
                  <a:lnTo>
                    <a:pt x="1512" y="2174"/>
                  </a:lnTo>
                  <a:lnTo>
                    <a:pt x="1514" y="2176"/>
                  </a:lnTo>
                  <a:lnTo>
                    <a:pt x="1514" y="2176"/>
                  </a:lnTo>
                  <a:lnTo>
                    <a:pt x="1514" y="2180"/>
                  </a:lnTo>
                  <a:lnTo>
                    <a:pt x="1514" y="2180"/>
                  </a:lnTo>
                  <a:lnTo>
                    <a:pt x="1516" y="2182"/>
                  </a:lnTo>
                  <a:lnTo>
                    <a:pt x="1516" y="2182"/>
                  </a:lnTo>
                  <a:lnTo>
                    <a:pt x="1518" y="2184"/>
                  </a:lnTo>
                  <a:lnTo>
                    <a:pt x="1518" y="2184"/>
                  </a:lnTo>
                  <a:lnTo>
                    <a:pt x="1518" y="2186"/>
                  </a:lnTo>
                  <a:lnTo>
                    <a:pt x="1518" y="2186"/>
                  </a:lnTo>
                  <a:lnTo>
                    <a:pt x="1518" y="2190"/>
                  </a:lnTo>
                  <a:lnTo>
                    <a:pt x="1518" y="2190"/>
                  </a:lnTo>
                  <a:lnTo>
                    <a:pt x="1520" y="2194"/>
                  </a:lnTo>
                  <a:lnTo>
                    <a:pt x="1520" y="2196"/>
                  </a:lnTo>
                  <a:lnTo>
                    <a:pt x="1520" y="2196"/>
                  </a:lnTo>
                  <a:lnTo>
                    <a:pt x="1522" y="2198"/>
                  </a:lnTo>
                  <a:lnTo>
                    <a:pt x="1522" y="2198"/>
                  </a:lnTo>
                  <a:lnTo>
                    <a:pt x="1522" y="2200"/>
                  </a:lnTo>
                  <a:lnTo>
                    <a:pt x="1522" y="2200"/>
                  </a:lnTo>
                  <a:lnTo>
                    <a:pt x="1524" y="2204"/>
                  </a:lnTo>
                  <a:lnTo>
                    <a:pt x="1524" y="2204"/>
                  </a:lnTo>
                  <a:lnTo>
                    <a:pt x="1526" y="2206"/>
                  </a:lnTo>
                  <a:lnTo>
                    <a:pt x="1526" y="2206"/>
                  </a:lnTo>
                  <a:lnTo>
                    <a:pt x="1526" y="2208"/>
                  </a:lnTo>
                  <a:lnTo>
                    <a:pt x="1526" y="2208"/>
                  </a:lnTo>
                  <a:lnTo>
                    <a:pt x="1528" y="2212"/>
                  </a:lnTo>
                  <a:lnTo>
                    <a:pt x="1528" y="2212"/>
                  </a:lnTo>
                  <a:lnTo>
                    <a:pt x="1530" y="2216"/>
                  </a:lnTo>
                  <a:lnTo>
                    <a:pt x="1530" y="2216"/>
                  </a:lnTo>
                  <a:lnTo>
                    <a:pt x="1530" y="2218"/>
                  </a:lnTo>
                  <a:lnTo>
                    <a:pt x="1530" y="2218"/>
                  </a:lnTo>
                  <a:lnTo>
                    <a:pt x="1528" y="2220"/>
                  </a:lnTo>
                  <a:lnTo>
                    <a:pt x="1528" y="2220"/>
                  </a:lnTo>
                  <a:lnTo>
                    <a:pt x="1528" y="2224"/>
                  </a:lnTo>
                  <a:lnTo>
                    <a:pt x="1530" y="2228"/>
                  </a:lnTo>
                  <a:lnTo>
                    <a:pt x="1530" y="2228"/>
                  </a:lnTo>
                  <a:lnTo>
                    <a:pt x="1532" y="2230"/>
                  </a:lnTo>
                  <a:lnTo>
                    <a:pt x="1532" y="2230"/>
                  </a:lnTo>
                  <a:lnTo>
                    <a:pt x="1534" y="2232"/>
                  </a:lnTo>
                  <a:lnTo>
                    <a:pt x="1534" y="2232"/>
                  </a:lnTo>
                  <a:lnTo>
                    <a:pt x="1536" y="2238"/>
                  </a:lnTo>
                  <a:lnTo>
                    <a:pt x="1536" y="2238"/>
                  </a:lnTo>
                  <a:lnTo>
                    <a:pt x="1536" y="2240"/>
                  </a:lnTo>
                  <a:lnTo>
                    <a:pt x="1536" y="2240"/>
                  </a:lnTo>
                  <a:lnTo>
                    <a:pt x="1536" y="2244"/>
                  </a:lnTo>
                  <a:lnTo>
                    <a:pt x="1536" y="2244"/>
                  </a:lnTo>
                  <a:lnTo>
                    <a:pt x="1538" y="2248"/>
                  </a:lnTo>
                  <a:lnTo>
                    <a:pt x="1538" y="2248"/>
                  </a:lnTo>
                  <a:lnTo>
                    <a:pt x="1540" y="2250"/>
                  </a:lnTo>
                  <a:lnTo>
                    <a:pt x="1540" y="2250"/>
                  </a:lnTo>
                  <a:lnTo>
                    <a:pt x="1540" y="2252"/>
                  </a:lnTo>
                  <a:lnTo>
                    <a:pt x="1540" y="2252"/>
                  </a:lnTo>
                  <a:lnTo>
                    <a:pt x="1540" y="2256"/>
                  </a:lnTo>
                  <a:lnTo>
                    <a:pt x="1540" y="2256"/>
                  </a:lnTo>
                  <a:lnTo>
                    <a:pt x="1540" y="2258"/>
                  </a:lnTo>
                  <a:lnTo>
                    <a:pt x="1540" y="2258"/>
                  </a:lnTo>
                  <a:lnTo>
                    <a:pt x="1542" y="2260"/>
                  </a:lnTo>
                  <a:lnTo>
                    <a:pt x="1542" y="2260"/>
                  </a:lnTo>
                  <a:lnTo>
                    <a:pt x="1544" y="2264"/>
                  </a:lnTo>
                  <a:lnTo>
                    <a:pt x="1544" y="2264"/>
                  </a:lnTo>
                  <a:lnTo>
                    <a:pt x="1544" y="2266"/>
                  </a:lnTo>
                  <a:lnTo>
                    <a:pt x="1544" y="2268"/>
                  </a:lnTo>
                  <a:lnTo>
                    <a:pt x="1544" y="2268"/>
                  </a:lnTo>
                  <a:lnTo>
                    <a:pt x="1546" y="2272"/>
                  </a:lnTo>
                  <a:lnTo>
                    <a:pt x="1546" y="2272"/>
                  </a:lnTo>
                  <a:lnTo>
                    <a:pt x="1546" y="2276"/>
                  </a:lnTo>
                  <a:lnTo>
                    <a:pt x="1548" y="2278"/>
                  </a:lnTo>
                  <a:lnTo>
                    <a:pt x="1548" y="2278"/>
                  </a:lnTo>
                  <a:lnTo>
                    <a:pt x="1548" y="2280"/>
                  </a:lnTo>
                  <a:lnTo>
                    <a:pt x="1548" y="2280"/>
                  </a:lnTo>
                  <a:lnTo>
                    <a:pt x="1548" y="2284"/>
                  </a:lnTo>
                  <a:lnTo>
                    <a:pt x="1548" y="2284"/>
                  </a:lnTo>
                  <a:lnTo>
                    <a:pt x="1552" y="2286"/>
                  </a:lnTo>
                  <a:lnTo>
                    <a:pt x="1552" y="2286"/>
                  </a:lnTo>
                  <a:lnTo>
                    <a:pt x="1552" y="2288"/>
                  </a:lnTo>
                  <a:lnTo>
                    <a:pt x="1552" y="2288"/>
                  </a:lnTo>
                  <a:lnTo>
                    <a:pt x="1554" y="2290"/>
                  </a:lnTo>
                  <a:lnTo>
                    <a:pt x="1554" y="2290"/>
                  </a:lnTo>
                  <a:lnTo>
                    <a:pt x="1556" y="2294"/>
                  </a:lnTo>
                  <a:lnTo>
                    <a:pt x="1556" y="2294"/>
                  </a:lnTo>
                  <a:lnTo>
                    <a:pt x="1558" y="2296"/>
                  </a:lnTo>
                  <a:lnTo>
                    <a:pt x="1558" y="2296"/>
                  </a:lnTo>
                  <a:lnTo>
                    <a:pt x="1558" y="2298"/>
                  </a:lnTo>
                  <a:lnTo>
                    <a:pt x="1558" y="2298"/>
                  </a:lnTo>
                  <a:lnTo>
                    <a:pt x="1560" y="2306"/>
                  </a:lnTo>
                  <a:lnTo>
                    <a:pt x="1560" y="2306"/>
                  </a:lnTo>
                  <a:lnTo>
                    <a:pt x="1560" y="2308"/>
                  </a:lnTo>
                  <a:lnTo>
                    <a:pt x="1562" y="2314"/>
                  </a:lnTo>
                  <a:lnTo>
                    <a:pt x="1562" y="2314"/>
                  </a:lnTo>
                  <a:lnTo>
                    <a:pt x="1562" y="2318"/>
                  </a:lnTo>
                  <a:lnTo>
                    <a:pt x="1562" y="2318"/>
                  </a:lnTo>
                  <a:lnTo>
                    <a:pt x="1562" y="2320"/>
                  </a:lnTo>
                  <a:lnTo>
                    <a:pt x="1562" y="2320"/>
                  </a:lnTo>
                  <a:lnTo>
                    <a:pt x="1564" y="2324"/>
                  </a:lnTo>
                  <a:lnTo>
                    <a:pt x="1564" y="2324"/>
                  </a:lnTo>
                  <a:lnTo>
                    <a:pt x="1564" y="2326"/>
                  </a:lnTo>
                  <a:lnTo>
                    <a:pt x="1564" y="2326"/>
                  </a:lnTo>
                  <a:lnTo>
                    <a:pt x="1566" y="2328"/>
                  </a:lnTo>
                  <a:lnTo>
                    <a:pt x="1566" y="2328"/>
                  </a:lnTo>
                  <a:lnTo>
                    <a:pt x="1566" y="2330"/>
                  </a:lnTo>
                  <a:lnTo>
                    <a:pt x="1566" y="2330"/>
                  </a:lnTo>
                  <a:lnTo>
                    <a:pt x="1566" y="2332"/>
                  </a:lnTo>
                  <a:lnTo>
                    <a:pt x="1566" y="2332"/>
                  </a:lnTo>
                  <a:lnTo>
                    <a:pt x="1568" y="2338"/>
                  </a:lnTo>
                  <a:lnTo>
                    <a:pt x="1568" y="2338"/>
                  </a:lnTo>
                  <a:lnTo>
                    <a:pt x="1568" y="2340"/>
                  </a:lnTo>
                  <a:lnTo>
                    <a:pt x="1568" y="2340"/>
                  </a:lnTo>
                  <a:lnTo>
                    <a:pt x="1568" y="2344"/>
                  </a:lnTo>
                  <a:lnTo>
                    <a:pt x="1568" y="2344"/>
                  </a:lnTo>
                  <a:lnTo>
                    <a:pt x="1572" y="2348"/>
                  </a:lnTo>
                  <a:lnTo>
                    <a:pt x="1572" y="2348"/>
                  </a:lnTo>
                  <a:lnTo>
                    <a:pt x="1574" y="2348"/>
                  </a:lnTo>
                  <a:lnTo>
                    <a:pt x="1574" y="2348"/>
                  </a:lnTo>
                  <a:lnTo>
                    <a:pt x="1576" y="2350"/>
                  </a:lnTo>
                  <a:lnTo>
                    <a:pt x="1576" y="2350"/>
                  </a:lnTo>
                  <a:lnTo>
                    <a:pt x="1576" y="2352"/>
                  </a:lnTo>
                  <a:lnTo>
                    <a:pt x="1576" y="2352"/>
                  </a:lnTo>
                  <a:lnTo>
                    <a:pt x="1578" y="2356"/>
                  </a:lnTo>
                  <a:lnTo>
                    <a:pt x="1578" y="2356"/>
                  </a:lnTo>
                  <a:lnTo>
                    <a:pt x="1578" y="2358"/>
                  </a:lnTo>
                  <a:lnTo>
                    <a:pt x="1578" y="2358"/>
                  </a:lnTo>
                  <a:lnTo>
                    <a:pt x="1580" y="2360"/>
                  </a:lnTo>
                  <a:lnTo>
                    <a:pt x="1580" y="2360"/>
                  </a:lnTo>
                  <a:lnTo>
                    <a:pt x="1580" y="2362"/>
                  </a:lnTo>
                  <a:lnTo>
                    <a:pt x="1580" y="2362"/>
                  </a:lnTo>
                  <a:lnTo>
                    <a:pt x="1582" y="2366"/>
                  </a:lnTo>
                  <a:lnTo>
                    <a:pt x="1582" y="2366"/>
                  </a:lnTo>
                  <a:lnTo>
                    <a:pt x="1584" y="2368"/>
                  </a:lnTo>
                  <a:lnTo>
                    <a:pt x="1584" y="2368"/>
                  </a:lnTo>
                  <a:lnTo>
                    <a:pt x="1584" y="2370"/>
                  </a:lnTo>
                  <a:lnTo>
                    <a:pt x="1584" y="2370"/>
                  </a:lnTo>
                  <a:lnTo>
                    <a:pt x="1586" y="2374"/>
                  </a:lnTo>
                  <a:lnTo>
                    <a:pt x="1586" y="2374"/>
                  </a:lnTo>
                  <a:lnTo>
                    <a:pt x="1586" y="2376"/>
                  </a:lnTo>
                  <a:lnTo>
                    <a:pt x="1586" y="2376"/>
                  </a:lnTo>
                  <a:lnTo>
                    <a:pt x="1586" y="2378"/>
                  </a:lnTo>
                  <a:lnTo>
                    <a:pt x="1586" y="2378"/>
                  </a:lnTo>
                  <a:lnTo>
                    <a:pt x="1586" y="2380"/>
                  </a:lnTo>
                  <a:lnTo>
                    <a:pt x="1586" y="2380"/>
                  </a:lnTo>
                  <a:lnTo>
                    <a:pt x="1588" y="2384"/>
                  </a:lnTo>
                  <a:lnTo>
                    <a:pt x="1588" y="2384"/>
                  </a:lnTo>
                  <a:lnTo>
                    <a:pt x="1588" y="2386"/>
                  </a:lnTo>
                  <a:lnTo>
                    <a:pt x="1588" y="2386"/>
                  </a:lnTo>
                  <a:lnTo>
                    <a:pt x="1588" y="2390"/>
                  </a:lnTo>
                  <a:lnTo>
                    <a:pt x="1588" y="2390"/>
                  </a:lnTo>
                  <a:lnTo>
                    <a:pt x="1588" y="2394"/>
                  </a:lnTo>
                  <a:lnTo>
                    <a:pt x="1588" y="2394"/>
                  </a:lnTo>
                  <a:lnTo>
                    <a:pt x="1588" y="2396"/>
                  </a:lnTo>
                  <a:lnTo>
                    <a:pt x="1588" y="2396"/>
                  </a:lnTo>
                  <a:lnTo>
                    <a:pt x="1588" y="2402"/>
                  </a:lnTo>
                  <a:lnTo>
                    <a:pt x="1590" y="2406"/>
                  </a:lnTo>
                  <a:lnTo>
                    <a:pt x="1590" y="2406"/>
                  </a:lnTo>
                  <a:lnTo>
                    <a:pt x="1592" y="2406"/>
                  </a:lnTo>
                  <a:lnTo>
                    <a:pt x="1592" y="2406"/>
                  </a:lnTo>
                  <a:lnTo>
                    <a:pt x="1594" y="2408"/>
                  </a:lnTo>
                  <a:lnTo>
                    <a:pt x="1594" y="2408"/>
                  </a:lnTo>
                  <a:lnTo>
                    <a:pt x="1594" y="2410"/>
                  </a:lnTo>
                  <a:lnTo>
                    <a:pt x="1594" y="2410"/>
                  </a:lnTo>
                  <a:lnTo>
                    <a:pt x="1594" y="2412"/>
                  </a:lnTo>
                  <a:lnTo>
                    <a:pt x="1594" y="2412"/>
                  </a:lnTo>
                  <a:lnTo>
                    <a:pt x="1594" y="2416"/>
                  </a:lnTo>
                  <a:lnTo>
                    <a:pt x="1594" y="2416"/>
                  </a:lnTo>
                  <a:lnTo>
                    <a:pt x="1594" y="2418"/>
                  </a:lnTo>
                  <a:lnTo>
                    <a:pt x="1594" y="2420"/>
                  </a:lnTo>
                  <a:lnTo>
                    <a:pt x="1594" y="2420"/>
                  </a:lnTo>
                  <a:lnTo>
                    <a:pt x="1596" y="2422"/>
                  </a:lnTo>
                  <a:lnTo>
                    <a:pt x="1596" y="2422"/>
                  </a:lnTo>
                  <a:lnTo>
                    <a:pt x="1598" y="2428"/>
                  </a:lnTo>
                  <a:lnTo>
                    <a:pt x="1598" y="2428"/>
                  </a:lnTo>
                  <a:lnTo>
                    <a:pt x="1598" y="2428"/>
                  </a:lnTo>
                  <a:lnTo>
                    <a:pt x="1598" y="2428"/>
                  </a:lnTo>
                  <a:lnTo>
                    <a:pt x="1600" y="2432"/>
                  </a:lnTo>
                  <a:lnTo>
                    <a:pt x="1600" y="2432"/>
                  </a:lnTo>
                  <a:lnTo>
                    <a:pt x="1600" y="2434"/>
                  </a:lnTo>
                  <a:lnTo>
                    <a:pt x="1600" y="2434"/>
                  </a:lnTo>
                  <a:lnTo>
                    <a:pt x="1602" y="2438"/>
                  </a:lnTo>
                  <a:lnTo>
                    <a:pt x="1602" y="2438"/>
                  </a:lnTo>
                  <a:lnTo>
                    <a:pt x="1606" y="2440"/>
                  </a:lnTo>
                  <a:lnTo>
                    <a:pt x="1606" y="2440"/>
                  </a:lnTo>
                  <a:lnTo>
                    <a:pt x="1606" y="2440"/>
                  </a:lnTo>
                  <a:lnTo>
                    <a:pt x="1606" y="2440"/>
                  </a:lnTo>
                  <a:lnTo>
                    <a:pt x="1608" y="2442"/>
                  </a:lnTo>
                  <a:lnTo>
                    <a:pt x="1608" y="2442"/>
                  </a:lnTo>
                  <a:lnTo>
                    <a:pt x="1610" y="2446"/>
                  </a:lnTo>
                  <a:lnTo>
                    <a:pt x="1610" y="2446"/>
                  </a:lnTo>
                  <a:lnTo>
                    <a:pt x="1612" y="2448"/>
                  </a:lnTo>
                  <a:lnTo>
                    <a:pt x="1612" y="2448"/>
                  </a:lnTo>
                  <a:lnTo>
                    <a:pt x="1612" y="2450"/>
                  </a:lnTo>
                  <a:lnTo>
                    <a:pt x="1612" y="2450"/>
                  </a:lnTo>
                  <a:lnTo>
                    <a:pt x="1614" y="2454"/>
                  </a:lnTo>
                  <a:lnTo>
                    <a:pt x="1614" y="2454"/>
                  </a:lnTo>
                  <a:lnTo>
                    <a:pt x="1614" y="2456"/>
                  </a:lnTo>
                  <a:lnTo>
                    <a:pt x="1614" y="2456"/>
                  </a:lnTo>
                  <a:lnTo>
                    <a:pt x="1614" y="2460"/>
                  </a:lnTo>
                  <a:lnTo>
                    <a:pt x="1614" y="2460"/>
                  </a:lnTo>
                  <a:lnTo>
                    <a:pt x="1616" y="2462"/>
                  </a:lnTo>
                  <a:lnTo>
                    <a:pt x="1616" y="2462"/>
                  </a:lnTo>
                  <a:lnTo>
                    <a:pt x="1618" y="2464"/>
                  </a:lnTo>
                  <a:lnTo>
                    <a:pt x="1618" y="2464"/>
                  </a:lnTo>
                  <a:lnTo>
                    <a:pt x="1618" y="2466"/>
                  </a:lnTo>
                  <a:lnTo>
                    <a:pt x="1618" y="2466"/>
                  </a:lnTo>
                  <a:lnTo>
                    <a:pt x="1618" y="2470"/>
                  </a:lnTo>
                  <a:lnTo>
                    <a:pt x="1618" y="2470"/>
                  </a:lnTo>
                  <a:lnTo>
                    <a:pt x="1618" y="2472"/>
                  </a:lnTo>
                  <a:lnTo>
                    <a:pt x="1618" y="2472"/>
                  </a:lnTo>
                  <a:lnTo>
                    <a:pt x="1618" y="2476"/>
                  </a:lnTo>
                  <a:lnTo>
                    <a:pt x="1618" y="2478"/>
                  </a:lnTo>
                  <a:lnTo>
                    <a:pt x="1618" y="2478"/>
                  </a:lnTo>
                  <a:lnTo>
                    <a:pt x="1618" y="2480"/>
                  </a:lnTo>
                  <a:lnTo>
                    <a:pt x="1618" y="2480"/>
                  </a:lnTo>
                  <a:lnTo>
                    <a:pt x="1618" y="2488"/>
                  </a:lnTo>
                  <a:lnTo>
                    <a:pt x="1618" y="2488"/>
                  </a:lnTo>
                  <a:lnTo>
                    <a:pt x="1620" y="2490"/>
                  </a:lnTo>
                  <a:lnTo>
                    <a:pt x="1620" y="2490"/>
                  </a:lnTo>
                  <a:lnTo>
                    <a:pt x="1622" y="2492"/>
                  </a:lnTo>
                  <a:lnTo>
                    <a:pt x="1622" y="2492"/>
                  </a:lnTo>
                  <a:lnTo>
                    <a:pt x="1622" y="2496"/>
                  </a:lnTo>
                  <a:lnTo>
                    <a:pt x="1624" y="2498"/>
                  </a:lnTo>
                  <a:lnTo>
                    <a:pt x="1624" y="2498"/>
                  </a:lnTo>
                  <a:lnTo>
                    <a:pt x="1624" y="2500"/>
                  </a:lnTo>
                  <a:lnTo>
                    <a:pt x="1624" y="2500"/>
                  </a:lnTo>
                  <a:lnTo>
                    <a:pt x="1624" y="2504"/>
                  </a:lnTo>
                  <a:lnTo>
                    <a:pt x="1624" y="2504"/>
                  </a:lnTo>
                  <a:lnTo>
                    <a:pt x="1626" y="2508"/>
                  </a:lnTo>
                  <a:lnTo>
                    <a:pt x="1626" y="2508"/>
                  </a:lnTo>
                  <a:lnTo>
                    <a:pt x="1628" y="2510"/>
                  </a:lnTo>
                  <a:lnTo>
                    <a:pt x="1628" y="2510"/>
                  </a:lnTo>
                  <a:lnTo>
                    <a:pt x="1628" y="2516"/>
                  </a:lnTo>
                  <a:lnTo>
                    <a:pt x="1628" y="2516"/>
                  </a:lnTo>
                  <a:lnTo>
                    <a:pt x="1630" y="2522"/>
                  </a:lnTo>
                  <a:lnTo>
                    <a:pt x="1630" y="2522"/>
                  </a:lnTo>
                  <a:lnTo>
                    <a:pt x="1630" y="2526"/>
                  </a:lnTo>
                  <a:lnTo>
                    <a:pt x="1632" y="2526"/>
                  </a:lnTo>
                  <a:lnTo>
                    <a:pt x="1632" y="2526"/>
                  </a:lnTo>
                  <a:lnTo>
                    <a:pt x="1632" y="2528"/>
                  </a:lnTo>
                  <a:lnTo>
                    <a:pt x="1632" y="2528"/>
                  </a:lnTo>
                  <a:lnTo>
                    <a:pt x="1634" y="2532"/>
                  </a:lnTo>
                  <a:lnTo>
                    <a:pt x="1634" y="2534"/>
                  </a:lnTo>
                  <a:lnTo>
                    <a:pt x="1634" y="2534"/>
                  </a:lnTo>
                  <a:lnTo>
                    <a:pt x="1636" y="2536"/>
                  </a:lnTo>
                  <a:lnTo>
                    <a:pt x="1636" y="2536"/>
                  </a:lnTo>
                  <a:lnTo>
                    <a:pt x="1640" y="2540"/>
                  </a:lnTo>
                  <a:lnTo>
                    <a:pt x="1640" y="2540"/>
                  </a:lnTo>
                  <a:lnTo>
                    <a:pt x="1642" y="2540"/>
                  </a:lnTo>
                  <a:lnTo>
                    <a:pt x="1642" y="2540"/>
                  </a:lnTo>
                  <a:lnTo>
                    <a:pt x="1642" y="2542"/>
                  </a:lnTo>
                  <a:lnTo>
                    <a:pt x="1642" y="2542"/>
                  </a:lnTo>
                  <a:lnTo>
                    <a:pt x="1642" y="2544"/>
                  </a:lnTo>
                  <a:lnTo>
                    <a:pt x="1642" y="2544"/>
                  </a:lnTo>
                  <a:lnTo>
                    <a:pt x="1644" y="2546"/>
                  </a:lnTo>
                  <a:lnTo>
                    <a:pt x="1644" y="2546"/>
                  </a:lnTo>
                  <a:lnTo>
                    <a:pt x="1644" y="2548"/>
                  </a:lnTo>
                  <a:lnTo>
                    <a:pt x="1644" y="2548"/>
                  </a:lnTo>
                  <a:lnTo>
                    <a:pt x="1644" y="2550"/>
                  </a:lnTo>
                  <a:lnTo>
                    <a:pt x="1644" y="2550"/>
                  </a:lnTo>
                  <a:lnTo>
                    <a:pt x="1644" y="2552"/>
                  </a:lnTo>
                  <a:lnTo>
                    <a:pt x="1644" y="2556"/>
                  </a:lnTo>
                  <a:lnTo>
                    <a:pt x="1644" y="2556"/>
                  </a:lnTo>
                  <a:lnTo>
                    <a:pt x="1648" y="2560"/>
                  </a:lnTo>
                  <a:lnTo>
                    <a:pt x="1648" y="2560"/>
                  </a:lnTo>
                  <a:lnTo>
                    <a:pt x="1648" y="2562"/>
                  </a:lnTo>
                  <a:lnTo>
                    <a:pt x="1648" y="2562"/>
                  </a:lnTo>
                  <a:lnTo>
                    <a:pt x="1650" y="2564"/>
                  </a:lnTo>
                  <a:lnTo>
                    <a:pt x="1650" y="2564"/>
                  </a:lnTo>
                  <a:lnTo>
                    <a:pt x="1650" y="2568"/>
                  </a:lnTo>
                  <a:lnTo>
                    <a:pt x="1650" y="2568"/>
                  </a:lnTo>
                  <a:lnTo>
                    <a:pt x="1650" y="2570"/>
                  </a:lnTo>
                  <a:lnTo>
                    <a:pt x="1650" y="2570"/>
                  </a:lnTo>
                  <a:lnTo>
                    <a:pt x="1652" y="2572"/>
                  </a:lnTo>
                  <a:lnTo>
                    <a:pt x="1652" y="2572"/>
                  </a:lnTo>
                  <a:lnTo>
                    <a:pt x="1652" y="2576"/>
                  </a:lnTo>
                  <a:lnTo>
                    <a:pt x="1652" y="2576"/>
                  </a:lnTo>
                  <a:lnTo>
                    <a:pt x="1652" y="2580"/>
                  </a:lnTo>
                  <a:lnTo>
                    <a:pt x="1652" y="2580"/>
                  </a:lnTo>
                  <a:lnTo>
                    <a:pt x="1654" y="2584"/>
                  </a:lnTo>
                  <a:lnTo>
                    <a:pt x="1654" y="2584"/>
                  </a:lnTo>
                  <a:lnTo>
                    <a:pt x="1654" y="2586"/>
                  </a:lnTo>
                  <a:lnTo>
                    <a:pt x="1654" y="2586"/>
                  </a:lnTo>
                  <a:lnTo>
                    <a:pt x="1654" y="2588"/>
                  </a:lnTo>
                  <a:lnTo>
                    <a:pt x="1654" y="2588"/>
                  </a:lnTo>
                  <a:lnTo>
                    <a:pt x="1656" y="2592"/>
                  </a:lnTo>
                  <a:lnTo>
                    <a:pt x="1656" y="2592"/>
                  </a:lnTo>
                  <a:lnTo>
                    <a:pt x="1656" y="2594"/>
                  </a:lnTo>
                  <a:lnTo>
                    <a:pt x="1656" y="2594"/>
                  </a:lnTo>
                  <a:lnTo>
                    <a:pt x="1658" y="2596"/>
                  </a:lnTo>
                  <a:lnTo>
                    <a:pt x="1658" y="2596"/>
                  </a:lnTo>
                  <a:lnTo>
                    <a:pt x="1660" y="2600"/>
                  </a:lnTo>
                  <a:lnTo>
                    <a:pt x="1660" y="2600"/>
                  </a:lnTo>
                  <a:lnTo>
                    <a:pt x="1660" y="2602"/>
                  </a:lnTo>
                  <a:lnTo>
                    <a:pt x="1660" y="2602"/>
                  </a:lnTo>
                  <a:lnTo>
                    <a:pt x="1660" y="2604"/>
                  </a:lnTo>
                  <a:lnTo>
                    <a:pt x="1660" y="2604"/>
                  </a:lnTo>
                  <a:lnTo>
                    <a:pt x="1662" y="2608"/>
                  </a:lnTo>
                  <a:lnTo>
                    <a:pt x="1662" y="2608"/>
                  </a:lnTo>
                  <a:lnTo>
                    <a:pt x="1664" y="2610"/>
                  </a:lnTo>
                  <a:lnTo>
                    <a:pt x="1664" y="2610"/>
                  </a:lnTo>
                  <a:lnTo>
                    <a:pt x="1664" y="2612"/>
                  </a:lnTo>
                  <a:lnTo>
                    <a:pt x="1664" y="2612"/>
                  </a:lnTo>
                  <a:lnTo>
                    <a:pt x="1664" y="2614"/>
                  </a:lnTo>
                  <a:lnTo>
                    <a:pt x="1664" y="2614"/>
                  </a:lnTo>
                  <a:lnTo>
                    <a:pt x="1664" y="2618"/>
                  </a:lnTo>
                  <a:lnTo>
                    <a:pt x="1664" y="2618"/>
                  </a:lnTo>
                  <a:lnTo>
                    <a:pt x="1666" y="2622"/>
                  </a:lnTo>
                  <a:lnTo>
                    <a:pt x="1666" y="2622"/>
                  </a:lnTo>
                  <a:lnTo>
                    <a:pt x="1666" y="2624"/>
                  </a:lnTo>
                  <a:lnTo>
                    <a:pt x="1666" y="2624"/>
                  </a:lnTo>
                  <a:lnTo>
                    <a:pt x="1668" y="2626"/>
                  </a:lnTo>
                  <a:lnTo>
                    <a:pt x="1668" y="2626"/>
                  </a:lnTo>
                  <a:lnTo>
                    <a:pt x="1670" y="2628"/>
                  </a:lnTo>
                  <a:lnTo>
                    <a:pt x="1670" y="2628"/>
                  </a:lnTo>
                  <a:lnTo>
                    <a:pt x="1672" y="2632"/>
                  </a:lnTo>
                  <a:lnTo>
                    <a:pt x="1672" y="2632"/>
                  </a:lnTo>
                  <a:lnTo>
                    <a:pt x="1672" y="2634"/>
                  </a:lnTo>
                  <a:lnTo>
                    <a:pt x="1672" y="2634"/>
                  </a:lnTo>
                  <a:lnTo>
                    <a:pt x="1674" y="2636"/>
                  </a:lnTo>
                  <a:lnTo>
                    <a:pt x="1674" y="2636"/>
                  </a:lnTo>
                  <a:lnTo>
                    <a:pt x="1676" y="2638"/>
                  </a:lnTo>
                  <a:lnTo>
                    <a:pt x="1676" y="2638"/>
                  </a:lnTo>
                  <a:lnTo>
                    <a:pt x="1676" y="2640"/>
                  </a:lnTo>
                  <a:lnTo>
                    <a:pt x="1676" y="2640"/>
                  </a:lnTo>
                  <a:lnTo>
                    <a:pt x="1678" y="2644"/>
                  </a:lnTo>
                  <a:lnTo>
                    <a:pt x="1678" y="2644"/>
                  </a:lnTo>
                  <a:lnTo>
                    <a:pt x="1678" y="2646"/>
                  </a:lnTo>
                  <a:lnTo>
                    <a:pt x="1678" y="2646"/>
                  </a:lnTo>
                  <a:lnTo>
                    <a:pt x="1678" y="2650"/>
                  </a:lnTo>
                  <a:lnTo>
                    <a:pt x="1678" y="2650"/>
                  </a:lnTo>
                  <a:lnTo>
                    <a:pt x="1680" y="2652"/>
                  </a:lnTo>
                  <a:lnTo>
                    <a:pt x="1680" y="2652"/>
                  </a:lnTo>
                  <a:lnTo>
                    <a:pt x="1682" y="2654"/>
                  </a:lnTo>
                  <a:lnTo>
                    <a:pt x="1682" y="2654"/>
                  </a:lnTo>
                  <a:lnTo>
                    <a:pt x="1684" y="2660"/>
                  </a:lnTo>
                  <a:lnTo>
                    <a:pt x="1684" y="2660"/>
                  </a:lnTo>
                  <a:lnTo>
                    <a:pt x="1684" y="2662"/>
                  </a:lnTo>
                  <a:lnTo>
                    <a:pt x="1684" y="2662"/>
                  </a:lnTo>
                  <a:lnTo>
                    <a:pt x="1684" y="2664"/>
                  </a:lnTo>
                  <a:lnTo>
                    <a:pt x="1684" y="2664"/>
                  </a:lnTo>
                  <a:lnTo>
                    <a:pt x="1686" y="2668"/>
                  </a:lnTo>
                  <a:lnTo>
                    <a:pt x="1686" y="2668"/>
                  </a:lnTo>
                  <a:lnTo>
                    <a:pt x="1686" y="2670"/>
                  </a:lnTo>
                  <a:lnTo>
                    <a:pt x="1686" y="2670"/>
                  </a:lnTo>
                  <a:lnTo>
                    <a:pt x="1686" y="2670"/>
                  </a:lnTo>
                  <a:lnTo>
                    <a:pt x="1688" y="2676"/>
                  </a:lnTo>
                  <a:lnTo>
                    <a:pt x="1688" y="2676"/>
                  </a:lnTo>
                  <a:lnTo>
                    <a:pt x="1688" y="2678"/>
                  </a:lnTo>
                  <a:lnTo>
                    <a:pt x="1688" y="2678"/>
                  </a:lnTo>
                  <a:lnTo>
                    <a:pt x="1688" y="2682"/>
                  </a:lnTo>
                  <a:lnTo>
                    <a:pt x="1688" y="2682"/>
                  </a:lnTo>
                  <a:lnTo>
                    <a:pt x="1688" y="2684"/>
                  </a:lnTo>
                  <a:lnTo>
                    <a:pt x="1688" y="2684"/>
                  </a:lnTo>
                  <a:lnTo>
                    <a:pt x="1690" y="2688"/>
                  </a:lnTo>
                  <a:lnTo>
                    <a:pt x="1690" y="2688"/>
                  </a:lnTo>
                  <a:lnTo>
                    <a:pt x="1692" y="2692"/>
                  </a:lnTo>
                  <a:lnTo>
                    <a:pt x="1692" y="2692"/>
                  </a:lnTo>
                  <a:lnTo>
                    <a:pt x="1692" y="2694"/>
                  </a:lnTo>
                  <a:lnTo>
                    <a:pt x="1692" y="2694"/>
                  </a:lnTo>
                  <a:lnTo>
                    <a:pt x="1694" y="2698"/>
                  </a:lnTo>
                  <a:lnTo>
                    <a:pt x="1694" y="2700"/>
                  </a:lnTo>
                  <a:lnTo>
                    <a:pt x="1694" y="2700"/>
                  </a:lnTo>
                  <a:lnTo>
                    <a:pt x="1694" y="2702"/>
                  </a:lnTo>
                  <a:lnTo>
                    <a:pt x="1694" y="2702"/>
                  </a:lnTo>
                  <a:lnTo>
                    <a:pt x="1696" y="2706"/>
                  </a:lnTo>
                  <a:lnTo>
                    <a:pt x="1696" y="2706"/>
                  </a:lnTo>
                  <a:lnTo>
                    <a:pt x="1698" y="2710"/>
                  </a:lnTo>
                  <a:lnTo>
                    <a:pt x="1698" y="2710"/>
                  </a:lnTo>
                  <a:lnTo>
                    <a:pt x="1698" y="2712"/>
                  </a:lnTo>
                  <a:lnTo>
                    <a:pt x="1698" y="2712"/>
                  </a:lnTo>
                  <a:lnTo>
                    <a:pt x="1702" y="2718"/>
                  </a:lnTo>
                  <a:lnTo>
                    <a:pt x="1702" y="2718"/>
                  </a:lnTo>
                  <a:lnTo>
                    <a:pt x="1704" y="2718"/>
                  </a:lnTo>
                  <a:lnTo>
                    <a:pt x="1704" y="2718"/>
                  </a:lnTo>
                  <a:lnTo>
                    <a:pt x="1708" y="2722"/>
                  </a:lnTo>
                  <a:lnTo>
                    <a:pt x="1708" y="2722"/>
                  </a:lnTo>
                  <a:lnTo>
                    <a:pt x="1714" y="2722"/>
                  </a:lnTo>
                  <a:lnTo>
                    <a:pt x="1714" y="2722"/>
                  </a:lnTo>
                  <a:lnTo>
                    <a:pt x="1714" y="2722"/>
                  </a:lnTo>
                  <a:lnTo>
                    <a:pt x="1720" y="2720"/>
                  </a:lnTo>
                  <a:lnTo>
                    <a:pt x="1720" y="2720"/>
                  </a:lnTo>
                  <a:lnTo>
                    <a:pt x="1720" y="2720"/>
                  </a:lnTo>
                  <a:lnTo>
                    <a:pt x="1720" y="2720"/>
                  </a:lnTo>
                  <a:lnTo>
                    <a:pt x="1722" y="2720"/>
                  </a:lnTo>
                  <a:lnTo>
                    <a:pt x="1722" y="2720"/>
                  </a:lnTo>
                  <a:lnTo>
                    <a:pt x="1726" y="2718"/>
                  </a:lnTo>
                  <a:lnTo>
                    <a:pt x="1726" y="2718"/>
                  </a:lnTo>
                  <a:lnTo>
                    <a:pt x="1732" y="2714"/>
                  </a:lnTo>
                  <a:lnTo>
                    <a:pt x="1732" y="2714"/>
                  </a:lnTo>
                  <a:lnTo>
                    <a:pt x="1732" y="2712"/>
                  </a:lnTo>
                  <a:lnTo>
                    <a:pt x="1732" y="2712"/>
                  </a:lnTo>
                  <a:lnTo>
                    <a:pt x="1736" y="2710"/>
                  </a:lnTo>
                  <a:lnTo>
                    <a:pt x="1736" y="2710"/>
                  </a:lnTo>
                  <a:lnTo>
                    <a:pt x="1738" y="2702"/>
                  </a:lnTo>
                  <a:lnTo>
                    <a:pt x="1738" y="2702"/>
                  </a:lnTo>
                  <a:lnTo>
                    <a:pt x="1738" y="2700"/>
                  </a:lnTo>
                  <a:lnTo>
                    <a:pt x="1738" y="2700"/>
                  </a:lnTo>
                  <a:lnTo>
                    <a:pt x="1738" y="2696"/>
                  </a:lnTo>
                  <a:lnTo>
                    <a:pt x="1738" y="2696"/>
                  </a:lnTo>
                  <a:lnTo>
                    <a:pt x="1738" y="2694"/>
                  </a:lnTo>
                  <a:lnTo>
                    <a:pt x="1738" y="2694"/>
                  </a:lnTo>
                  <a:lnTo>
                    <a:pt x="1738" y="2690"/>
                  </a:lnTo>
                  <a:lnTo>
                    <a:pt x="1738" y="2690"/>
                  </a:lnTo>
                  <a:lnTo>
                    <a:pt x="1738" y="2688"/>
                  </a:lnTo>
                  <a:lnTo>
                    <a:pt x="1738" y="2688"/>
                  </a:lnTo>
                  <a:lnTo>
                    <a:pt x="1740" y="2684"/>
                  </a:lnTo>
                  <a:lnTo>
                    <a:pt x="1740" y="2684"/>
                  </a:lnTo>
                  <a:lnTo>
                    <a:pt x="1740" y="2682"/>
                  </a:lnTo>
                  <a:lnTo>
                    <a:pt x="1740" y="2682"/>
                  </a:lnTo>
                  <a:lnTo>
                    <a:pt x="1740" y="2680"/>
                  </a:lnTo>
                  <a:lnTo>
                    <a:pt x="1742" y="2674"/>
                  </a:lnTo>
                  <a:lnTo>
                    <a:pt x="1742" y="2674"/>
                  </a:lnTo>
                  <a:lnTo>
                    <a:pt x="1742" y="2670"/>
                  </a:lnTo>
                  <a:lnTo>
                    <a:pt x="1742" y="2670"/>
                  </a:lnTo>
                  <a:lnTo>
                    <a:pt x="1742" y="2668"/>
                  </a:lnTo>
                  <a:lnTo>
                    <a:pt x="1742" y="2668"/>
                  </a:lnTo>
                  <a:lnTo>
                    <a:pt x="1742" y="2664"/>
                  </a:lnTo>
                  <a:lnTo>
                    <a:pt x="1742" y="2664"/>
                  </a:lnTo>
                  <a:lnTo>
                    <a:pt x="1742" y="2662"/>
                  </a:lnTo>
                  <a:lnTo>
                    <a:pt x="1742" y="2662"/>
                  </a:lnTo>
                  <a:lnTo>
                    <a:pt x="1744" y="2658"/>
                  </a:lnTo>
                  <a:lnTo>
                    <a:pt x="1744" y="2658"/>
                  </a:lnTo>
                  <a:lnTo>
                    <a:pt x="1744" y="2656"/>
                  </a:lnTo>
                  <a:lnTo>
                    <a:pt x="1744" y="2656"/>
                  </a:lnTo>
                  <a:lnTo>
                    <a:pt x="1744" y="2652"/>
                  </a:lnTo>
                  <a:lnTo>
                    <a:pt x="1744" y="2652"/>
                  </a:lnTo>
                  <a:lnTo>
                    <a:pt x="1744" y="2650"/>
                  </a:lnTo>
                  <a:lnTo>
                    <a:pt x="1744" y="2650"/>
                  </a:lnTo>
                  <a:lnTo>
                    <a:pt x="1744" y="2648"/>
                  </a:lnTo>
                  <a:lnTo>
                    <a:pt x="1744" y="2648"/>
                  </a:lnTo>
                  <a:lnTo>
                    <a:pt x="1746" y="2644"/>
                  </a:lnTo>
                  <a:lnTo>
                    <a:pt x="1746" y="2644"/>
                  </a:lnTo>
                  <a:lnTo>
                    <a:pt x="1746" y="2640"/>
                  </a:lnTo>
                  <a:lnTo>
                    <a:pt x="1746" y="2640"/>
                  </a:lnTo>
                  <a:lnTo>
                    <a:pt x="1746" y="2638"/>
                  </a:lnTo>
                  <a:lnTo>
                    <a:pt x="1746" y="2638"/>
                  </a:lnTo>
                  <a:lnTo>
                    <a:pt x="1746" y="2636"/>
                  </a:lnTo>
                  <a:lnTo>
                    <a:pt x="1746" y="2636"/>
                  </a:lnTo>
                  <a:lnTo>
                    <a:pt x="1746" y="2634"/>
                  </a:lnTo>
                  <a:lnTo>
                    <a:pt x="1746" y="2634"/>
                  </a:lnTo>
                  <a:lnTo>
                    <a:pt x="1748" y="2632"/>
                  </a:lnTo>
                  <a:lnTo>
                    <a:pt x="1748" y="2632"/>
                  </a:lnTo>
                  <a:lnTo>
                    <a:pt x="1750" y="2628"/>
                  </a:lnTo>
                  <a:lnTo>
                    <a:pt x="1750" y="2628"/>
                  </a:lnTo>
                  <a:lnTo>
                    <a:pt x="1748" y="2624"/>
                  </a:lnTo>
                  <a:lnTo>
                    <a:pt x="1748" y="2624"/>
                  </a:lnTo>
                  <a:lnTo>
                    <a:pt x="1748" y="2622"/>
                  </a:lnTo>
                  <a:lnTo>
                    <a:pt x="1748" y="2622"/>
                  </a:lnTo>
                  <a:lnTo>
                    <a:pt x="1748" y="2620"/>
                  </a:lnTo>
                  <a:lnTo>
                    <a:pt x="1748" y="2620"/>
                  </a:lnTo>
                  <a:lnTo>
                    <a:pt x="1750" y="2616"/>
                  </a:lnTo>
                  <a:lnTo>
                    <a:pt x="1750" y="2614"/>
                  </a:lnTo>
                  <a:lnTo>
                    <a:pt x="1750" y="2614"/>
                  </a:lnTo>
                  <a:lnTo>
                    <a:pt x="1748" y="2610"/>
                  </a:lnTo>
                  <a:lnTo>
                    <a:pt x="1748" y="2610"/>
                  </a:lnTo>
                  <a:lnTo>
                    <a:pt x="1748" y="2606"/>
                  </a:lnTo>
                  <a:lnTo>
                    <a:pt x="1748" y="2606"/>
                  </a:lnTo>
                  <a:lnTo>
                    <a:pt x="1750" y="2604"/>
                  </a:lnTo>
                  <a:lnTo>
                    <a:pt x="1750" y="2604"/>
                  </a:lnTo>
                  <a:lnTo>
                    <a:pt x="1752" y="2600"/>
                  </a:lnTo>
                  <a:lnTo>
                    <a:pt x="1752" y="2600"/>
                  </a:lnTo>
                  <a:lnTo>
                    <a:pt x="1752" y="2592"/>
                  </a:lnTo>
                  <a:lnTo>
                    <a:pt x="1752" y="2592"/>
                  </a:lnTo>
                  <a:lnTo>
                    <a:pt x="1750" y="2590"/>
                  </a:lnTo>
                  <a:lnTo>
                    <a:pt x="1750" y="2590"/>
                  </a:lnTo>
                  <a:lnTo>
                    <a:pt x="1752" y="2582"/>
                  </a:lnTo>
                  <a:lnTo>
                    <a:pt x="1752" y="2582"/>
                  </a:lnTo>
                  <a:lnTo>
                    <a:pt x="1752" y="2582"/>
                  </a:lnTo>
                  <a:lnTo>
                    <a:pt x="1752" y="2578"/>
                  </a:lnTo>
                  <a:lnTo>
                    <a:pt x="1752" y="2578"/>
                  </a:lnTo>
                  <a:lnTo>
                    <a:pt x="1754" y="2576"/>
                  </a:lnTo>
                  <a:lnTo>
                    <a:pt x="1754" y="2576"/>
                  </a:lnTo>
                  <a:lnTo>
                    <a:pt x="1756" y="2572"/>
                  </a:lnTo>
                  <a:lnTo>
                    <a:pt x="1756" y="2572"/>
                  </a:lnTo>
                  <a:lnTo>
                    <a:pt x="1756" y="2570"/>
                  </a:lnTo>
                  <a:lnTo>
                    <a:pt x="1756" y="2570"/>
                  </a:lnTo>
                  <a:lnTo>
                    <a:pt x="1758" y="2566"/>
                  </a:lnTo>
                  <a:lnTo>
                    <a:pt x="1758" y="2566"/>
                  </a:lnTo>
                  <a:lnTo>
                    <a:pt x="1758" y="2564"/>
                  </a:lnTo>
                  <a:lnTo>
                    <a:pt x="1758" y="2564"/>
                  </a:lnTo>
                  <a:lnTo>
                    <a:pt x="1760" y="2556"/>
                  </a:lnTo>
                  <a:lnTo>
                    <a:pt x="1760" y="2556"/>
                  </a:lnTo>
                  <a:lnTo>
                    <a:pt x="1762" y="2552"/>
                  </a:lnTo>
                  <a:lnTo>
                    <a:pt x="1762" y="2552"/>
                  </a:lnTo>
                  <a:lnTo>
                    <a:pt x="1762" y="2548"/>
                  </a:lnTo>
                  <a:lnTo>
                    <a:pt x="1762" y="2548"/>
                  </a:lnTo>
                  <a:lnTo>
                    <a:pt x="1762" y="2546"/>
                  </a:lnTo>
                  <a:lnTo>
                    <a:pt x="1762" y="2546"/>
                  </a:lnTo>
                  <a:lnTo>
                    <a:pt x="1762" y="2544"/>
                  </a:lnTo>
                  <a:lnTo>
                    <a:pt x="1762" y="2544"/>
                  </a:lnTo>
                  <a:lnTo>
                    <a:pt x="1764" y="2540"/>
                  </a:lnTo>
                  <a:lnTo>
                    <a:pt x="1764" y="2540"/>
                  </a:lnTo>
                  <a:lnTo>
                    <a:pt x="1764" y="2536"/>
                  </a:lnTo>
                  <a:lnTo>
                    <a:pt x="1764" y="2536"/>
                  </a:lnTo>
                  <a:lnTo>
                    <a:pt x="1764" y="2534"/>
                  </a:lnTo>
                  <a:lnTo>
                    <a:pt x="1764" y="2534"/>
                  </a:lnTo>
                  <a:lnTo>
                    <a:pt x="1764" y="2534"/>
                  </a:lnTo>
                  <a:lnTo>
                    <a:pt x="1764" y="2534"/>
                  </a:lnTo>
                  <a:lnTo>
                    <a:pt x="1766" y="2530"/>
                  </a:lnTo>
                  <a:lnTo>
                    <a:pt x="1766" y="2530"/>
                  </a:lnTo>
                  <a:lnTo>
                    <a:pt x="1768" y="2522"/>
                  </a:lnTo>
                  <a:lnTo>
                    <a:pt x="1768" y="2522"/>
                  </a:lnTo>
                  <a:lnTo>
                    <a:pt x="1766" y="2518"/>
                  </a:lnTo>
                  <a:lnTo>
                    <a:pt x="1766" y="2518"/>
                  </a:lnTo>
                  <a:lnTo>
                    <a:pt x="1766" y="2516"/>
                  </a:lnTo>
                  <a:lnTo>
                    <a:pt x="1764" y="2514"/>
                  </a:lnTo>
                  <a:lnTo>
                    <a:pt x="1764" y="2514"/>
                  </a:lnTo>
                  <a:lnTo>
                    <a:pt x="1764" y="2512"/>
                  </a:lnTo>
                  <a:lnTo>
                    <a:pt x="1764" y="2512"/>
                  </a:lnTo>
                  <a:lnTo>
                    <a:pt x="1766" y="2510"/>
                  </a:lnTo>
                  <a:lnTo>
                    <a:pt x="1768" y="2508"/>
                  </a:lnTo>
                  <a:lnTo>
                    <a:pt x="1768" y="2508"/>
                  </a:lnTo>
                  <a:lnTo>
                    <a:pt x="1770" y="2504"/>
                  </a:lnTo>
                  <a:lnTo>
                    <a:pt x="1770" y="2502"/>
                  </a:lnTo>
                  <a:lnTo>
                    <a:pt x="1770" y="2502"/>
                  </a:lnTo>
                  <a:lnTo>
                    <a:pt x="1770" y="2498"/>
                  </a:lnTo>
                  <a:lnTo>
                    <a:pt x="1770" y="2498"/>
                  </a:lnTo>
                  <a:lnTo>
                    <a:pt x="1770" y="2496"/>
                  </a:lnTo>
                  <a:lnTo>
                    <a:pt x="1770" y="2496"/>
                  </a:lnTo>
                  <a:lnTo>
                    <a:pt x="1770" y="2496"/>
                  </a:lnTo>
                  <a:lnTo>
                    <a:pt x="1770" y="2496"/>
                  </a:lnTo>
                  <a:lnTo>
                    <a:pt x="1772" y="2492"/>
                  </a:lnTo>
                  <a:lnTo>
                    <a:pt x="1772" y="2492"/>
                  </a:lnTo>
                  <a:lnTo>
                    <a:pt x="1772" y="2488"/>
                  </a:lnTo>
                  <a:lnTo>
                    <a:pt x="1772" y="2488"/>
                  </a:lnTo>
                  <a:lnTo>
                    <a:pt x="1772" y="2486"/>
                  </a:lnTo>
                  <a:lnTo>
                    <a:pt x="1772" y="2486"/>
                  </a:lnTo>
                  <a:lnTo>
                    <a:pt x="1772" y="2484"/>
                  </a:lnTo>
                  <a:lnTo>
                    <a:pt x="1772" y="2484"/>
                  </a:lnTo>
                  <a:lnTo>
                    <a:pt x="1772" y="2480"/>
                  </a:lnTo>
                  <a:lnTo>
                    <a:pt x="1772" y="2478"/>
                  </a:lnTo>
                  <a:lnTo>
                    <a:pt x="1772" y="2478"/>
                  </a:lnTo>
                  <a:lnTo>
                    <a:pt x="1772" y="2474"/>
                  </a:lnTo>
                  <a:lnTo>
                    <a:pt x="1772" y="2474"/>
                  </a:lnTo>
                  <a:lnTo>
                    <a:pt x="1770" y="2468"/>
                  </a:lnTo>
                  <a:lnTo>
                    <a:pt x="1770" y="2468"/>
                  </a:lnTo>
                  <a:lnTo>
                    <a:pt x="1770" y="2468"/>
                  </a:lnTo>
                  <a:lnTo>
                    <a:pt x="1770" y="2464"/>
                  </a:lnTo>
                  <a:lnTo>
                    <a:pt x="1770" y="2464"/>
                  </a:lnTo>
                  <a:lnTo>
                    <a:pt x="1770" y="2464"/>
                  </a:lnTo>
                  <a:lnTo>
                    <a:pt x="1770" y="2460"/>
                  </a:lnTo>
                  <a:lnTo>
                    <a:pt x="1770" y="2460"/>
                  </a:lnTo>
                  <a:lnTo>
                    <a:pt x="1772" y="2458"/>
                  </a:lnTo>
                  <a:lnTo>
                    <a:pt x="1772" y="2458"/>
                  </a:lnTo>
                  <a:lnTo>
                    <a:pt x="1772" y="2454"/>
                  </a:lnTo>
                  <a:lnTo>
                    <a:pt x="1772" y="2454"/>
                  </a:lnTo>
                  <a:lnTo>
                    <a:pt x="1772" y="2450"/>
                  </a:lnTo>
                  <a:lnTo>
                    <a:pt x="1772" y="2450"/>
                  </a:lnTo>
                  <a:lnTo>
                    <a:pt x="1772" y="2448"/>
                  </a:lnTo>
                  <a:lnTo>
                    <a:pt x="1772" y="2448"/>
                  </a:lnTo>
                  <a:lnTo>
                    <a:pt x="1772" y="2446"/>
                  </a:lnTo>
                  <a:lnTo>
                    <a:pt x="1772" y="2446"/>
                  </a:lnTo>
                  <a:lnTo>
                    <a:pt x="1774" y="2442"/>
                  </a:lnTo>
                  <a:lnTo>
                    <a:pt x="1774" y="2442"/>
                  </a:lnTo>
                  <a:lnTo>
                    <a:pt x="1774" y="2440"/>
                  </a:lnTo>
                  <a:lnTo>
                    <a:pt x="1774" y="2440"/>
                  </a:lnTo>
                  <a:lnTo>
                    <a:pt x="1774" y="2436"/>
                  </a:lnTo>
                  <a:lnTo>
                    <a:pt x="1774" y="2436"/>
                  </a:lnTo>
                  <a:lnTo>
                    <a:pt x="1774" y="2434"/>
                  </a:lnTo>
                  <a:lnTo>
                    <a:pt x="1774" y="2434"/>
                  </a:lnTo>
                  <a:lnTo>
                    <a:pt x="1774" y="2432"/>
                  </a:lnTo>
                  <a:lnTo>
                    <a:pt x="1774" y="2432"/>
                  </a:lnTo>
                  <a:lnTo>
                    <a:pt x="1774" y="2430"/>
                  </a:lnTo>
                  <a:lnTo>
                    <a:pt x="1774" y="2430"/>
                  </a:lnTo>
                  <a:lnTo>
                    <a:pt x="1776" y="2428"/>
                  </a:lnTo>
                  <a:lnTo>
                    <a:pt x="1776" y="2428"/>
                  </a:lnTo>
                  <a:lnTo>
                    <a:pt x="1778" y="2426"/>
                  </a:lnTo>
                  <a:lnTo>
                    <a:pt x="1778" y="2426"/>
                  </a:lnTo>
                  <a:lnTo>
                    <a:pt x="1778" y="2424"/>
                  </a:lnTo>
                  <a:lnTo>
                    <a:pt x="1778" y="2422"/>
                  </a:lnTo>
                  <a:lnTo>
                    <a:pt x="1778" y="2422"/>
                  </a:lnTo>
                  <a:lnTo>
                    <a:pt x="1780" y="2418"/>
                  </a:lnTo>
                  <a:lnTo>
                    <a:pt x="1780" y="2418"/>
                  </a:lnTo>
                  <a:lnTo>
                    <a:pt x="1782" y="2416"/>
                  </a:lnTo>
                  <a:lnTo>
                    <a:pt x="1782" y="2416"/>
                  </a:lnTo>
                  <a:lnTo>
                    <a:pt x="1784" y="2414"/>
                  </a:lnTo>
                  <a:lnTo>
                    <a:pt x="1784" y="2414"/>
                  </a:lnTo>
                  <a:lnTo>
                    <a:pt x="1784" y="2410"/>
                  </a:lnTo>
                  <a:lnTo>
                    <a:pt x="1784" y="2410"/>
                  </a:lnTo>
                  <a:lnTo>
                    <a:pt x="1784" y="2406"/>
                  </a:lnTo>
                  <a:lnTo>
                    <a:pt x="1784" y="2406"/>
                  </a:lnTo>
                  <a:lnTo>
                    <a:pt x="1784" y="2404"/>
                  </a:lnTo>
                  <a:lnTo>
                    <a:pt x="1784" y="2404"/>
                  </a:lnTo>
                  <a:lnTo>
                    <a:pt x="1784" y="2400"/>
                  </a:lnTo>
                  <a:lnTo>
                    <a:pt x="1784" y="2400"/>
                  </a:lnTo>
                  <a:lnTo>
                    <a:pt x="1784" y="2398"/>
                  </a:lnTo>
                  <a:lnTo>
                    <a:pt x="1784" y="2398"/>
                  </a:lnTo>
                  <a:lnTo>
                    <a:pt x="1782" y="2394"/>
                  </a:lnTo>
                  <a:lnTo>
                    <a:pt x="1782" y="2394"/>
                  </a:lnTo>
                  <a:lnTo>
                    <a:pt x="1784" y="2394"/>
                  </a:lnTo>
                  <a:lnTo>
                    <a:pt x="1784" y="2394"/>
                  </a:lnTo>
                  <a:lnTo>
                    <a:pt x="1784" y="2390"/>
                  </a:lnTo>
                  <a:lnTo>
                    <a:pt x="1784" y="2390"/>
                  </a:lnTo>
                  <a:lnTo>
                    <a:pt x="1784" y="2386"/>
                  </a:lnTo>
                  <a:lnTo>
                    <a:pt x="1784" y="2386"/>
                  </a:lnTo>
                  <a:lnTo>
                    <a:pt x="1784" y="2384"/>
                  </a:lnTo>
                  <a:lnTo>
                    <a:pt x="1784" y="2384"/>
                  </a:lnTo>
                  <a:lnTo>
                    <a:pt x="1784" y="2380"/>
                  </a:lnTo>
                  <a:lnTo>
                    <a:pt x="1784" y="2380"/>
                  </a:lnTo>
                  <a:lnTo>
                    <a:pt x="1784" y="2378"/>
                  </a:lnTo>
                  <a:lnTo>
                    <a:pt x="1784" y="2378"/>
                  </a:lnTo>
                  <a:lnTo>
                    <a:pt x="1784" y="2374"/>
                  </a:lnTo>
                  <a:lnTo>
                    <a:pt x="1784" y="2374"/>
                  </a:lnTo>
                  <a:lnTo>
                    <a:pt x="1788" y="2366"/>
                  </a:lnTo>
                  <a:lnTo>
                    <a:pt x="1788" y="2366"/>
                  </a:lnTo>
                  <a:lnTo>
                    <a:pt x="1788" y="2362"/>
                  </a:lnTo>
                  <a:lnTo>
                    <a:pt x="1788" y="2362"/>
                  </a:lnTo>
                  <a:lnTo>
                    <a:pt x="1788" y="2360"/>
                  </a:lnTo>
                  <a:lnTo>
                    <a:pt x="1788" y="2360"/>
                  </a:lnTo>
                  <a:lnTo>
                    <a:pt x="1788" y="2358"/>
                  </a:lnTo>
                  <a:lnTo>
                    <a:pt x="1788" y="2358"/>
                  </a:lnTo>
                  <a:lnTo>
                    <a:pt x="1790" y="2356"/>
                  </a:lnTo>
                  <a:lnTo>
                    <a:pt x="1790" y="2356"/>
                  </a:lnTo>
                  <a:lnTo>
                    <a:pt x="1790" y="2352"/>
                  </a:lnTo>
                  <a:lnTo>
                    <a:pt x="1790" y="2352"/>
                  </a:lnTo>
                  <a:lnTo>
                    <a:pt x="1790" y="2348"/>
                  </a:lnTo>
                  <a:lnTo>
                    <a:pt x="1790" y="2348"/>
                  </a:lnTo>
                  <a:lnTo>
                    <a:pt x="1790" y="2344"/>
                  </a:lnTo>
                  <a:lnTo>
                    <a:pt x="1790" y="2344"/>
                  </a:lnTo>
                  <a:lnTo>
                    <a:pt x="1790" y="2342"/>
                  </a:lnTo>
                  <a:lnTo>
                    <a:pt x="1790" y="2340"/>
                  </a:lnTo>
                  <a:lnTo>
                    <a:pt x="1790" y="2340"/>
                  </a:lnTo>
                  <a:lnTo>
                    <a:pt x="1790" y="2334"/>
                  </a:lnTo>
                  <a:lnTo>
                    <a:pt x="1790" y="2334"/>
                  </a:lnTo>
                  <a:lnTo>
                    <a:pt x="1790" y="2330"/>
                  </a:lnTo>
                  <a:lnTo>
                    <a:pt x="1790" y="2328"/>
                  </a:lnTo>
                  <a:lnTo>
                    <a:pt x="1790" y="2328"/>
                  </a:lnTo>
                  <a:lnTo>
                    <a:pt x="1790" y="2324"/>
                  </a:lnTo>
                  <a:lnTo>
                    <a:pt x="1790" y="2324"/>
                  </a:lnTo>
                  <a:lnTo>
                    <a:pt x="1790" y="2322"/>
                  </a:lnTo>
                  <a:lnTo>
                    <a:pt x="1790" y="2322"/>
                  </a:lnTo>
                  <a:lnTo>
                    <a:pt x="1792" y="2318"/>
                  </a:lnTo>
                  <a:lnTo>
                    <a:pt x="1792" y="2318"/>
                  </a:lnTo>
                  <a:lnTo>
                    <a:pt x="1792" y="2316"/>
                  </a:lnTo>
                  <a:lnTo>
                    <a:pt x="1792" y="2316"/>
                  </a:lnTo>
                  <a:lnTo>
                    <a:pt x="1792" y="2314"/>
                  </a:lnTo>
                  <a:lnTo>
                    <a:pt x="1792" y="2314"/>
                  </a:lnTo>
                  <a:lnTo>
                    <a:pt x="1794" y="2310"/>
                  </a:lnTo>
                  <a:lnTo>
                    <a:pt x="1794" y="2310"/>
                  </a:lnTo>
                  <a:lnTo>
                    <a:pt x="1794" y="2308"/>
                  </a:lnTo>
                  <a:lnTo>
                    <a:pt x="1794" y="2308"/>
                  </a:lnTo>
                  <a:lnTo>
                    <a:pt x="1796" y="2304"/>
                  </a:lnTo>
                  <a:lnTo>
                    <a:pt x="1796" y="2304"/>
                  </a:lnTo>
                  <a:lnTo>
                    <a:pt x="1796" y="2302"/>
                  </a:lnTo>
                  <a:lnTo>
                    <a:pt x="1796" y="2302"/>
                  </a:lnTo>
                  <a:lnTo>
                    <a:pt x="1796" y="2300"/>
                  </a:lnTo>
                  <a:lnTo>
                    <a:pt x="1796" y="2300"/>
                  </a:lnTo>
                  <a:lnTo>
                    <a:pt x="1798" y="2298"/>
                  </a:lnTo>
                  <a:lnTo>
                    <a:pt x="1798" y="2298"/>
                  </a:lnTo>
                  <a:lnTo>
                    <a:pt x="1798" y="2292"/>
                  </a:lnTo>
                  <a:lnTo>
                    <a:pt x="1798" y="2290"/>
                  </a:lnTo>
                  <a:lnTo>
                    <a:pt x="1798" y="2290"/>
                  </a:lnTo>
                  <a:lnTo>
                    <a:pt x="1798" y="2288"/>
                  </a:lnTo>
                  <a:lnTo>
                    <a:pt x="1798" y="2288"/>
                  </a:lnTo>
                  <a:lnTo>
                    <a:pt x="1798" y="2284"/>
                  </a:lnTo>
                  <a:lnTo>
                    <a:pt x="1798" y="2284"/>
                  </a:lnTo>
                  <a:lnTo>
                    <a:pt x="1798" y="2280"/>
                  </a:lnTo>
                  <a:lnTo>
                    <a:pt x="1798" y="2280"/>
                  </a:lnTo>
                  <a:lnTo>
                    <a:pt x="1798" y="2276"/>
                  </a:lnTo>
                  <a:lnTo>
                    <a:pt x="1798" y="2276"/>
                  </a:lnTo>
                  <a:lnTo>
                    <a:pt x="1800" y="2274"/>
                  </a:lnTo>
                  <a:lnTo>
                    <a:pt x="1800" y="2274"/>
                  </a:lnTo>
                  <a:lnTo>
                    <a:pt x="1800" y="2272"/>
                  </a:lnTo>
                  <a:lnTo>
                    <a:pt x="1800" y="2272"/>
                  </a:lnTo>
                  <a:lnTo>
                    <a:pt x="1800" y="2268"/>
                  </a:lnTo>
                  <a:lnTo>
                    <a:pt x="1800" y="2268"/>
                  </a:lnTo>
                  <a:lnTo>
                    <a:pt x="1800" y="2268"/>
                  </a:lnTo>
                  <a:lnTo>
                    <a:pt x="1800" y="2268"/>
                  </a:lnTo>
                  <a:lnTo>
                    <a:pt x="1802" y="2264"/>
                  </a:lnTo>
                  <a:lnTo>
                    <a:pt x="1802" y="2264"/>
                  </a:lnTo>
                  <a:lnTo>
                    <a:pt x="1804" y="2260"/>
                  </a:lnTo>
                  <a:lnTo>
                    <a:pt x="1804" y="2260"/>
                  </a:lnTo>
                  <a:lnTo>
                    <a:pt x="1804" y="2258"/>
                  </a:lnTo>
                  <a:lnTo>
                    <a:pt x="1804" y="2258"/>
                  </a:lnTo>
                  <a:lnTo>
                    <a:pt x="1804" y="2252"/>
                  </a:lnTo>
                  <a:lnTo>
                    <a:pt x="1804" y="2252"/>
                  </a:lnTo>
                  <a:lnTo>
                    <a:pt x="1804" y="2248"/>
                  </a:lnTo>
                  <a:lnTo>
                    <a:pt x="1804" y="2248"/>
                  </a:lnTo>
                  <a:lnTo>
                    <a:pt x="1804" y="2246"/>
                  </a:lnTo>
                  <a:lnTo>
                    <a:pt x="1804" y="2246"/>
                  </a:lnTo>
                  <a:lnTo>
                    <a:pt x="1806" y="2244"/>
                  </a:lnTo>
                  <a:lnTo>
                    <a:pt x="1806" y="2244"/>
                  </a:lnTo>
                  <a:lnTo>
                    <a:pt x="1806" y="2242"/>
                  </a:lnTo>
                  <a:lnTo>
                    <a:pt x="1806" y="2242"/>
                  </a:lnTo>
                  <a:lnTo>
                    <a:pt x="1806" y="2236"/>
                  </a:lnTo>
                  <a:lnTo>
                    <a:pt x="1806" y="2236"/>
                  </a:lnTo>
                  <a:lnTo>
                    <a:pt x="1806" y="2236"/>
                  </a:lnTo>
                  <a:lnTo>
                    <a:pt x="1806" y="2236"/>
                  </a:lnTo>
                  <a:lnTo>
                    <a:pt x="1806" y="2234"/>
                  </a:lnTo>
                  <a:lnTo>
                    <a:pt x="1806" y="2234"/>
                  </a:lnTo>
                  <a:lnTo>
                    <a:pt x="1808" y="2230"/>
                  </a:lnTo>
                  <a:lnTo>
                    <a:pt x="1808" y="2230"/>
                  </a:lnTo>
                  <a:lnTo>
                    <a:pt x="1806" y="2226"/>
                  </a:lnTo>
                  <a:lnTo>
                    <a:pt x="1806" y="2224"/>
                  </a:lnTo>
                  <a:lnTo>
                    <a:pt x="1806" y="2224"/>
                  </a:lnTo>
                  <a:lnTo>
                    <a:pt x="1806" y="2220"/>
                  </a:lnTo>
                  <a:lnTo>
                    <a:pt x="1806" y="2220"/>
                  </a:lnTo>
                  <a:lnTo>
                    <a:pt x="1806" y="2218"/>
                  </a:lnTo>
                  <a:lnTo>
                    <a:pt x="1806" y="2218"/>
                  </a:lnTo>
                  <a:lnTo>
                    <a:pt x="1808" y="2214"/>
                  </a:lnTo>
                  <a:lnTo>
                    <a:pt x="1808" y="2208"/>
                  </a:lnTo>
                  <a:lnTo>
                    <a:pt x="1808" y="2208"/>
                  </a:lnTo>
                  <a:lnTo>
                    <a:pt x="1808" y="2202"/>
                  </a:lnTo>
                  <a:lnTo>
                    <a:pt x="1808" y="2202"/>
                  </a:lnTo>
                  <a:lnTo>
                    <a:pt x="1810" y="2198"/>
                  </a:lnTo>
                  <a:lnTo>
                    <a:pt x="1810" y="2196"/>
                  </a:lnTo>
                  <a:lnTo>
                    <a:pt x="1810" y="2196"/>
                  </a:lnTo>
                  <a:lnTo>
                    <a:pt x="1812" y="2192"/>
                  </a:lnTo>
                  <a:lnTo>
                    <a:pt x="1812" y="2192"/>
                  </a:lnTo>
                  <a:lnTo>
                    <a:pt x="1812" y="2188"/>
                  </a:lnTo>
                  <a:lnTo>
                    <a:pt x="1812" y="2188"/>
                  </a:lnTo>
                  <a:lnTo>
                    <a:pt x="1812" y="2186"/>
                  </a:lnTo>
                  <a:lnTo>
                    <a:pt x="1812" y="2180"/>
                  </a:lnTo>
                  <a:lnTo>
                    <a:pt x="1812" y="2180"/>
                  </a:lnTo>
                  <a:lnTo>
                    <a:pt x="1814" y="2174"/>
                  </a:lnTo>
                  <a:lnTo>
                    <a:pt x="1814" y="2174"/>
                  </a:lnTo>
                  <a:lnTo>
                    <a:pt x="1814" y="2174"/>
                  </a:lnTo>
                  <a:lnTo>
                    <a:pt x="1814" y="2174"/>
                  </a:lnTo>
                  <a:lnTo>
                    <a:pt x="1816" y="2168"/>
                  </a:lnTo>
                  <a:lnTo>
                    <a:pt x="1816" y="2168"/>
                  </a:lnTo>
                  <a:lnTo>
                    <a:pt x="1816" y="2164"/>
                  </a:lnTo>
                  <a:lnTo>
                    <a:pt x="1816" y="2164"/>
                  </a:lnTo>
                  <a:lnTo>
                    <a:pt x="1816" y="2162"/>
                  </a:lnTo>
                  <a:lnTo>
                    <a:pt x="1816" y="2162"/>
                  </a:lnTo>
                  <a:lnTo>
                    <a:pt x="1816" y="2158"/>
                  </a:lnTo>
                  <a:lnTo>
                    <a:pt x="1816" y="2158"/>
                  </a:lnTo>
                  <a:lnTo>
                    <a:pt x="1816" y="2156"/>
                  </a:lnTo>
                  <a:lnTo>
                    <a:pt x="1816" y="2156"/>
                  </a:lnTo>
                  <a:lnTo>
                    <a:pt x="1816" y="2154"/>
                  </a:lnTo>
                  <a:lnTo>
                    <a:pt x="1816" y="2154"/>
                  </a:lnTo>
                  <a:lnTo>
                    <a:pt x="1818" y="2150"/>
                  </a:lnTo>
                  <a:lnTo>
                    <a:pt x="1818" y="2150"/>
                  </a:lnTo>
                  <a:lnTo>
                    <a:pt x="1818" y="2146"/>
                  </a:lnTo>
                  <a:lnTo>
                    <a:pt x="1818" y="2146"/>
                  </a:lnTo>
                  <a:lnTo>
                    <a:pt x="1818" y="2144"/>
                  </a:lnTo>
                  <a:lnTo>
                    <a:pt x="1818" y="2144"/>
                  </a:lnTo>
                  <a:lnTo>
                    <a:pt x="1818" y="2142"/>
                  </a:lnTo>
                  <a:lnTo>
                    <a:pt x="1818" y="2142"/>
                  </a:lnTo>
                  <a:lnTo>
                    <a:pt x="1820" y="2138"/>
                  </a:lnTo>
                  <a:lnTo>
                    <a:pt x="1820" y="2136"/>
                  </a:lnTo>
                  <a:lnTo>
                    <a:pt x="1820" y="2136"/>
                  </a:lnTo>
                  <a:lnTo>
                    <a:pt x="1820" y="2132"/>
                  </a:lnTo>
                  <a:lnTo>
                    <a:pt x="1820" y="2132"/>
                  </a:lnTo>
                  <a:lnTo>
                    <a:pt x="1822" y="2130"/>
                  </a:lnTo>
                  <a:lnTo>
                    <a:pt x="1822" y="2130"/>
                  </a:lnTo>
                  <a:lnTo>
                    <a:pt x="1822" y="2126"/>
                  </a:lnTo>
                  <a:lnTo>
                    <a:pt x="1822" y="2126"/>
                  </a:lnTo>
                  <a:lnTo>
                    <a:pt x="1822" y="2122"/>
                  </a:lnTo>
                  <a:lnTo>
                    <a:pt x="1822" y="2122"/>
                  </a:lnTo>
                  <a:lnTo>
                    <a:pt x="1822" y="2120"/>
                  </a:lnTo>
                  <a:lnTo>
                    <a:pt x="1822" y="2120"/>
                  </a:lnTo>
                  <a:lnTo>
                    <a:pt x="1822" y="2120"/>
                  </a:lnTo>
                  <a:lnTo>
                    <a:pt x="1822" y="2120"/>
                  </a:lnTo>
                  <a:lnTo>
                    <a:pt x="1824" y="2114"/>
                  </a:lnTo>
                  <a:lnTo>
                    <a:pt x="1824" y="2114"/>
                  </a:lnTo>
                  <a:lnTo>
                    <a:pt x="1822" y="2110"/>
                  </a:lnTo>
                  <a:lnTo>
                    <a:pt x="1822" y="2110"/>
                  </a:lnTo>
                  <a:lnTo>
                    <a:pt x="1820" y="2108"/>
                  </a:lnTo>
                  <a:lnTo>
                    <a:pt x="1820" y="2108"/>
                  </a:lnTo>
                  <a:lnTo>
                    <a:pt x="1822" y="2104"/>
                  </a:lnTo>
                  <a:lnTo>
                    <a:pt x="1822" y="2104"/>
                  </a:lnTo>
                  <a:lnTo>
                    <a:pt x="1824" y="2102"/>
                  </a:lnTo>
                  <a:lnTo>
                    <a:pt x="1824" y="2102"/>
                  </a:lnTo>
                  <a:lnTo>
                    <a:pt x="1826" y="2100"/>
                  </a:lnTo>
                  <a:lnTo>
                    <a:pt x="1826" y="2100"/>
                  </a:lnTo>
                  <a:lnTo>
                    <a:pt x="1826" y="2098"/>
                  </a:lnTo>
                  <a:lnTo>
                    <a:pt x="1828" y="2094"/>
                  </a:lnTo>
                  <a:lnTo>
                    <a:pt x="1828" y="2094"/>
                  </a:lnTo>
                  <a:lnTo>
                    <a:pt x="1828" y="2090"/>
                  </a:lnTo>
                  <a:lnTo>
                    <a:pt x="1826" y="2088"/>
                  </a:lnTo>
                  <a:lnTo>
                    <a:pt x="1826" y="2088"/>
                  </a:lnTo>
                  <a:lnTo>
                    <a:pt x="1826" y="2086"/>
                  </a:lnTo>
                  <a:lnTo>
                    <a:pt x="1826" y="2086"/>
                  </a:lnTo>
                  <a:lnTo>
                    <a:pt x="1826" y="2082"/>
                  </a:lnTo>
                  <a:lnTo>
                    <a:pt x="1826" y="2082"/>
                  </a:lnTo>
                  <a:lnTo>
                    <a:pt x="1828" y="2076"/>
                  </a:lnTo>
                  <a:lnTo>
                    <a:pt x="1828" y="2076"/>
                  </a:lnTo>
                  <a:lnTo>
                    <a:pt x="1830" y="2074"/>
                  </a:lnTo>
                  <a:lnTo>
                    <a:pt x="1830" y="2074"/>
                  </a:lnTo>
                  <a:lnTo>
                    <a:pt x="1832" y="2070"/>
                  </a:lnTo>
                  <a:lnTo>
                    <a:pt x="1832" y="2070"/>
                  </a:lnTo>
                  <a:lnTo>
                    <a:pt x="1832" y="2066"/>
                  </a:lnTo>
                  <a:lnTo>
                    <a:pt x="1832" y="2066"/>
                  </a:lnTo>
                  <a:lnTo>
                    <a:pt x="1832" y="2064"/>
                  </a:lnTo>
                  <a:lnTo>
                    <a:pt x="1832" y="2064"/>
                  </a:lnTo>
                  <a:lnTo>
                    <a:pt x="1832" y="2062"/>
                  </a:lnTo>
                  <a:lnTo>
                    <a:pt x="1832" y="2062"/>
                  </a:lnTo>
                  <a:lnTo>
                    <a:pt x="1832" y="2058"/>
                  </a:lnTo>
                  <a:lnTo>
                    <a:pt x="1832" y="2058"/>
                  </a:lnTo>
                  <a:lnTo>
                    <a:pt x="1834" y="2056"/>
                  </a:lnTo>
                  <a:lnTo>
                    <a:pt x="1834" y="2056"/>
                  </a:lnTo>
                  <a:lnTo>
                    <a:pt x="1834" y="2054"/>
                  </a:lnTo>
                  <a:lnTo>
                    <a:pt x="1834" y="2054"/>
                  </a:lnTo>
                  <a:lnTo>
                    <a:pt x="1834" y="2048"/>
                  </a:lnTo>
                  <a:lnTo>
                    <a:pt x="1834" y="2048"/>
                  </a:lnTo>
                  <a:lnTo>
                    <a:pt x="1834" y="2046"/>
                  </a:lnTo>
                  <a:lnTo>
                    <a:pt x="1834" y="2046"/>
                  </a:lnTo>
                  <a:lnTo>
                    <a:pt x="1834" y="2044"/>
                  </a:lnTo>
                  <a:lnTo>
                    <a:pt x="1834" y="2044"/>
                  </a:lnTo>
                  <a:lnTo>
                    <a:pt x="1834" y="2042"/>
                  </a:lnTo>
                  <a:lnTo>
                    <a:pt x="1834" y="2042"/>
                  </a:lnTo>
                  <a:lnTo>
                    <a:pt x="1834" y="2040"/>
                  </a:lnTo>
                  <a:lnTo>
                    <a:pt x="1834" y="2040"/>
                  </a:lnTo>
                  <a:lnTo>
                    <a:pt x="1836" y="2036"/>
                  </a:lnTo>
                  <a:lnTo>
                    <a:pt x="1836" y="2036"/>
                  </a:lnTo>
                  <a:lnTo>
                    <a:pt x="1834" y="2032"/>
                  </a:lnTo>
                  <a:lnTo>
                    <a:pt x="1834" y="2032"/>
                  </a:lnTo>
                  <a:lnTo>
                    <a:pt x="1834" y="2030"/>
                  </a:lnTo>
                  <a:lnTo>
                    <a:pt x="1834" y="2030"/>
                  </a:lnTo>
                  <a:lnTo>
                    <a:pt x="1834" y="2024"/>
                  </a:lnTo>
                  <a:lnTo>
                    <a:pt x="1834" y="2024"/>
                  </a:lnTo>
                  <a:lnTo>
                    <a:pt x="1834" y="2022"/>
                  </a:lnTo>
                  <a:lnTo>
                    <a:pt x="1834" y="2022"/>
                  </a:lnTo>
                  <a:lnTo>
                    <a:pt x="1834" y="2018"/>
                  </a:lnTo>
                  <a:lnTo>
                    <a:pt x="1834" y="2018"/>
                  </a:lnTo>
                  <a:lnTo>
                    <a:pt x="1834" y="2016"/>
                  </a:lnTo>
                  <a:lnTo>
                    <a:pt x="1834" y="2016"/>
                  </a:lnTo>
                  <a:lnTo>
                    <a:pt x="1836" y="2012"/>
                  </a:lnTo>
                  <a:lnTo>
                    <a:pt x="1836" y="2012"/>
                  </a:lnTo>
                  <a:lnTo>
                    <a:pt x="1836" y="2010"/>
                  </a:lnTo>
                  <a:lnTo>
                    <a:pt x="1836" y="2010"/>
                  </a:lnTo>
                  <a:lnTo>
                    <a:pt x="1838" y="2006"/>
                  </a:lnTo>
                  <a:lnTo>
                    <a:pt x="1838" y="2006"/>
                  </a:lnTo>
                  <a:lnTo>
                    <a:pt x="1838" y="2002"/>
                  </a:lnTo>
                  <a:lnTo>
                    <a:pt x="1838" y="2002"/>
                  </a:lnTo>
                  <a:lnTo>
                    <a:pt x="1838" y="2000"/>
                  </a:lnTo>
                  <a:lnTo>
                    <a:pt x="1838" y="2000"/>
                  </a:lnTo>
                  <a:lnTo>
                    <a:pt x="1838" y="1998"/>
                  </a:lnTo>
                  <a:lnTo>
                    <a:pt x="1838" y="1998"/>
                  </a:lnTo>
                  <a:lnTo>
                    <a:pt x="1840" y="1994"/>
                  </a:lnTo>
                  <a:lnTo>
                    <a:pt x="1840" y="1994"/>
                  </a:lnTo>
                  <a:lnTo>
                    <a:pt x="1840" y="1990"/>
                  </a:lnTo>
                  <a:lnTo>
                    <a:pt x="1840" y="1990"/>
                  </a:lnTo>
                  <a:lnTo>
                    <a:pt x="1840" y="1988"/>
                  </a:lnTo>
                  <a:lnTo>
                    <a:pt x="1840" y="1988"/>
                  </a:lnTo>
                  <a:lnTo>
                    <a:pt x="1840" y="1984"/>
                  </a:lnTo>
                  <a:lnTo>
                    <a:pt x="1840" y="1984"/>
                  </a:lnTo>
                  <a:lnTo>
                    <a:pt x="1840" y="1982"/>
                  </a:lnTo>
                  <a:lnTo>
                    <a:pt x="1840" y="1982"/>
                  </a:lnTo>
                  <a:lnTo>
                    <a:pt x="1842" y="1978"/>
                  </a:lnTo>
                  <a:lnTo>
                    <a:pt x="1842" y="1976"/>
                  </a:lnTo>
                  <a:lnTo>
                    <a:pt x="1842" y="1976"/>
                  </a:lnTo>
                  <a:lnTo>
                    <a:pt x="1842" y="1976"/>
                  </a:lnTo>
                  <a:lnTo>
                    <a:pt x="1842" y="1970"/>
                  </a:lnTo>
                  <a:lnTo>
                    <a:pt x="1842" y="1970"/>
                  </a:lnTo>
                  <a:lnTo>
                    <a:pt x="1844" y="1966"/>
                  </a:lnTo>
                  <a:lnTo>
                    <a:pt x="1844" y="1966"/>
                  </a:lnTo>
                  <a:lnTo>
                    <a:pt x="1844" y="1966"/>
                  </a:lnTo>
                  <a:lnTo>
                    <a:pt x="1846" y="1962"/>
                  </a:lnTo>
                  <a:lnTo>
                    <a:pt x="1846" y="1962"/>
                  </a:lnTo>
                  <a:lnTo>
                    <a:pt x="1846" y="1960"/>
                  </a:lnTo>
                  <a:lnTo>
                    <a:pt x="1846" y="1960"/>
                  </a:lnTo>
                  <a:lnTo>
                    <a:pt x="1846" y="1954"/>
                  </a:lnTo>
                  <a:lnTo>
                    <a:pt x="1846" y="1948"/>
                  </a:lnTo>
                  <a:lnTo>
                    <a:pt x="1846" y="1948"/>
                  </a:lnTo>
                  <a:lnTo>
                    <a:pt x="1844" y="1942"/>
                  </a:lnTo>
                  <a:lnTo>
                    <a:pt x="1844" y="1942"/>
                  </a:lnTo>
                  <a:lnTo>
                    <a:pt x="1844" y="1942"/>
                  </a:lnTo>
                  <a:lnTo>
                    <a:pt x="1844" y="1940"/>
                  </a:lnTo>
                  <a:lnTo>
                    <a:pt x="1844" y="1940"/>
                  </a:lnTo>
                  <a:lnTo>
                    <a:pt x="1842" y="1934"/>
                  </a:lnTo>
                  <a:lnTo>
                    <a:pt x="1842" y="1934"/>
                  </a:lnTo>
                  <a:lnTo>
                    <a:pt x="1838" y="1932"/>
                  </a:lnTo>
                  <a:lnTo>
                    <a:pt x="1836" y="1932"/>
                  </a:lnTo>
                  <a:lnTo>
                    <a:pt x="1836" y="1932"/>
                  </a:lnTo>
                  <a:lnTo>
                    <a:pt x="1834" y="1930"/>
                  </a:lnTo>
                  <a:lnTo>
                    <a:pt x="1834" y="1930"/>
                  </a:lnTo>
                  <a:lnTo>
                    <a:pt x="1828" y="1930"/>
                  </a:lnTo>
                  <a:lnTo>
                    <a:pt x="1828" y="1930"/>
                  </a:lnTo>
                  <a:lnTo>
                    <a:pt x="1826" y="1930"/>
                  </a:lnTo>
                  <a:lnTo>
                    <a:pt x="1826" y="1930"/>
                  </a:lnTo>
                  <a:lnTo>
                    <a:pt x="1822" y="1930"/>
                  </a:lnTo>
                  <a:lnTo>
                    <a:pt x="1822" y="1930"/>
                  </a:lnTo>
                  <a:lnTo>
                    <a:pt x="1820" y="1930"/>
                  </a:lnTo>
                  <a:lnTo>
                    <a:pt x="1820" y="1930"/>
                  </a:lnTo>
                  <a:lnTo>
                    <a:pt x="1814" y="1928"/>
                  </a:lnTo>
                  <a:lnTo>
                    <a:pt x="1814" y="1928"/>
                  </a:lnTo>
                  <a:lnTo>
                    <a:pt x="1806" y="1928"/>
                  </a:lnTo>
                  <a:lnTo>
                    <a:pt x="1806" y="1928"/>
                  </a:lnTo>
                  <a:lnTo>
                    <a:pt x="1802" y="1930"/>
                  </a:lnTo>
                  <a:lnTo>
                    <a:pt x="1802" y="1930"/>
                  </a:lnTo>
                  <a:lnTo>
                    <a:pt x="1794" y="1928"/>
                  </a:lnTo>
                  <a:lnTo>
                    <a:pt x="1794" y="1928"/>
                  </a:lnTo>
                  <a:lnTo>
                    <a:pt x="1788" y="1928"/>
                  </a:lnTo>
                  <a:lnTo>
                    <a:pt x="1788" y="1928"/>
                  </a:lnTo>
                  <a:lnTo>
                    <a:pt x="1780" y="1928"/>
                  </a:lnTo>
                  <a:lnTo>
                    <a:pt x="1780" y="1928"/>
                  </a:lnTo>
                  <a:lnTo>
                    <a:pt x="1780" y="1928"/>
                  </a:lnTo>
                  <a:lnTo>
                    <a:pt x="1780" y="1928"/>
                  </a:lnTo>
                  <a:lnTo>
                    <a:pt x="1774" y="1928"/>
                  </a:lnTo>
                  <a:lnTo>
                    <a:pt x="1772" y="1928"/>
                  </a:lnTo>
                  <a:lnTo>
                    <a:pt x="1772" y="1928"/>
                  </a:lnTo>
                  <a:lnTo>
                    <a:pt x="1768" y="1930"/>
                  </a:lnTo>
                  <a:lnTo>
                    <a:pt x="1768" y="1930"/>
                  </a:lnTo>
                  <a:lnTo>
                    <a:pt x="1766" y="1930"/>
                  </a:lnTo>
                  <a:lnTo>
                    <a:pt x="1766" y="1930"/>
                  </a:lnTo>
                  <a:lnTo>
                    <a:pt x="1766" y="1930"/>
                  </a:lnTo>
                  <a:lnTo>
                    <a:pt x="1766" y="1930"/>
                  </a:lnTo>
                  <a:lnTo>
                    <a:pt x="1760" y="1928"/>
                  </a:lnTo>
                  <a:lnTo>
                    <a:pt x="1752" y="1926"/>
                  </a:lnTo>
                  <a:lnTo>
                    <a:pt x="1752" y="1926"/>
                  </a:lnTo>
                  <a:lnTo>
                    <a:pt x="1748" y="1926"/>
                  </a:lnTo>
                  <a:lnTo>
                    <a:pt x="1748" y="1926"/>
                  </a:lnTo>
                  <a:lnTo>
                    <a:pt x="1744" y="1926"/>
                  </a:lnTo>
                  <a:lnTo>
                    <a:pt x="1744" y="1926"/>
                  </a:lnTo>
                  <a:lnTo>
                    <a:pt x="1742" y="1926"/>
                  </a:lnTo>
                  <a:lnTo>
                    <a:pt x="1742" y="1926"/>
                  </a:lnTo>
                  <a:lnTo>
                    <a:pt x="1742" y="1926"/>
                  </a:lnTo>
                  <a:lnTo>
                    <a:pt x="1738" y="1928"/>
                  </a:lnTo>
                  <a:lnTo>
                    <a:pt x="1738" y="1928"/>
                  </a:lnTo>
                  <a:lnTo>
                    <a:pt x="1736" y="1928"/>
                  </a:lnTo>
                  <a:lnTo>
                    <a:pt x="1736" y="1928"/>
                  </a:lnTo>
                  <a:lnTo>
                    <a:pt x="1732" y="1926"/>
                  </a:lnTo>
                  <a:lnTo>
                    <a:pt x="1730" y="1926"/>
                  </a:lnTo>
                  <a:lnTo>
                    <a:pt x="1730" y="1926"/>
                  </a:lnTo>
                  <a:lnTo>
                    <a:pt x="1726" y="1926"/>
                  </a:lnTo>
                  <a:lnTo>
                    <a:pt x="1726" y="1926"/>
                  </a:lnTo>
                  <a:lnTo>
                    <a:pt x="1722" y="1928"/>
                  </a:lnTo>
                  <a:lnTo>
                    <a:pt x="1722" y="1928"/>
                  </a:lnTo>
                  <a:lnTo>
                    <a:pt x="1718" y="1930"/>
                  </a:lnTo>
                  <a:lnTo>
                    <a:pt x="1718" y="1930"/>
                  </a:lnTo>
                  <a:lnTo>
                    <a:pt x="1716" y="1930"/>
                  </a:lnTo>
                  <a:lnTo>
                    <a:pt x="1716" y="1930"/>
                  </a:lnTo>
                  <a:lnTo>
                    <a:pt x="1710" y="1930"/>
                  </a:lnTo>
                  <a:lnTo>
                    <a:pt x="1704" y="1930"/>
                  </a:lnTo>
                  <a:lnTo>
                    <a:pt x="1700" y="1930"/>
                  </a:lnTo>
                  <a:lnTo>
                    <a:pt x="1700" y="1930"/>
                  </a:lnTo>
                  <a:lnTo>
                    <a:pt x="1696" y="1930"/>
                  </a:lnTo>
                  <a:lnTo>
                    <a:pt x="1696" y="1930"/>
                  </a:lnTo>
                  <a:lnTo>
                    <a:pt x="1692" y="1930"/>
                  </a:lnTo>
                  <a:lnTo>
                    <a:pt x="1692" y="1930"/>
                  </a:lnTo>
                  <a:lnTo>
                    <a:pt x="1686" y="1930"/>
                  </a:lnTo>
                  <a:lnTo>
                    <a:pt x="1686" y="1930"/>
                  </a:lnTo>
                  <a:lnTo>
                    <a:pt x="1684" y="1928"/>
                  </a:lnTo>
                  <a:lnTo>
                    <a:pt x="1684" y="1928"/>
                  </a:lnTo>
                  <a:lnTo>
                    <a:pt x="1680" y="1928"/>
                  </a:lnTo>
                  <a:lnTo>
                    <a:pt x="1680" y="1928"/>
                  </a:lnTo>
                  <a:lnTo>
                    <a:pt x="1676" y="1928"/>
                  </a:lnTo>
                  <a:lnTo>
                    <a:pt x="1676" y="1928"/>
                  </a:lnTo>
                  <a:lnTo>
                    <a:pt x="1672" y="1928"/>
                  </a:lnTo>
                  <a:lnTo>
                    <a:pt x="1670" y="1928"/>
                  </a:lnTo>
                  <a:lnTo>
                    <a:pt x="1670" y="1928"/>
                  </a:lnTo>
                  <a:lnTo>
                    <a:pt x="1668" y="1928"/>
                  </a:lnTo>
                  <a:lnTo>
                    <a:pt x="1668" y="1928"/>
                  </a:lnTo>
                  <a:lnTo>
                    <a:pt x="1666" y="1928"/>
                  </a:lnTo>
                  <a:lnTo>
                    <a:pt x="1666" y="1928"/>
                  </a:lnTo>
                  <a:lnTo>
                    <a:pt x="1664" y="1926"/>
                  </a:lnTo>
                  <a:lnTo>
                    <a:pt x="1664" y="1926"/>
                  </a:lnTo>
                  <a:lnTo>
                    <a:pt x="1660" y="1926"/>
                  </a:lnTo>
                  <a:lnTo>
                    <a:pt x="1660" y="1926"/>
                  </a:lnTo>
                  <a:lnTo>
                    <a:pt x="1656" y="1926"/>
                  </a:lnTo>
                  <a:lnTo>
                    <a:pt x="1656" y="1926"/>
                  </a:lnTo>
                  <a:lnTo>
                    <a:pt x="1654" y="1928"/>
                  </a:lnTo>
                  <a:lnTo>
                    <a:pt x="1654" y="1928"/>
                  </a:lnTo>
                  <a:lnTo>
                    <a:pt x="1652" y="1926"/>
                  </a:lnTo>
                  <a:lnTo>
                    <a:pt x="1652" y="1926"/>
                  </a:lnTo>
                  <a:lnTo>
                    <a:pt x="1648" y="1926"/>
                  </a:lnTo>
                  <a:lnTo>
                    <a:pt x="1648" y="1926"/>
                  </a:lnTo>
                  <a:lnTo>
                    <a:pt x="1646" y="1926"/>
                  </a:lnTo>
                  <a:lnTo>
                    <a:pt x="1646" y="1926"/>
                  </a:lnTo>
                  <a:lnTo>
                    <a:pt x="1642" y="1926"/>
                  </a:lnTo>
                  <a:lnTo>
                    <a:pt x="1642" y="1926"/>
                  </a:lnTo>
                  <a:lnTo>
                    <a:pt x="1638" y="1926"/>
                  </a:lnTo>
                  <a:lnTo>
                    <a:pt x="1638" y="1926"/>
                  </a:lnTo>
                  <a:lnTo>
                    <a:pt x="1632" y="1926"/>
                  </a:lnTo>
                  <a:lnTo>
                    <a:pt x="1632" y="1926"/>
                  </a:lnTo>
                  <a:lnTo>
                    <a:pt x="1630" y="1926"/>
                  </a:lnTo>
                  <a:lnTo>
                    <a:pt x="1630" y="1926"/>
                  </a:lnTo>
                  <a:lnTo>
                    <a:pt x="1630" y="1926"/>
                  </a:lnTo>
                  <a:lnTo>
                    <a:pt x="1628" y="1926"/>
                  </a:lnTo>
                  <a:lnTo>
                    <a:pt x="1628" y="1926"/>
                  </a:lnTo>
                  <a:lnTo>
                    <a:pt x="1622" y="1926"/>
                  </a:lnTo>
                  <a:lnTo>
                    <a:pt x="1622" y="1926"/>
                  </a:lnTo>
                  <a:lnTo>
                    <a:pt x="1618" y="1926"/>
                  </a:lnTo>
                  <a:lnTo>
                    <a:pt x="1618" y="1926"/>
                  </a:lnTo>
                  <a:lnTo>
                    <a:pt x="1616" y="1926"/>
                  </a:lnTo>
                  <a:lnTo>
                    <a:pt x="1616" y="1926"/>
                  </a:lnTo>
                  <a:lnTo>
                    <a:pt x="1614" y="1926"/>
                  </a:lnTo>
                  <a:lnTo>
                    <a:pt x="1614" y="1926"/>
                  </a:lnTo>
                  <a:lnTo>
                    <a:pt x="1610" y="1928"/>
                  </a:lnTo>
                  <a:lnTo>
                    <a:pt x="1610" y="1928"/>
                  </a:lnTo>
                  <a:lnTo>
                    <a:pt x="1606" y="1928"/>
                  </a:lnTo>
                  <a:lnTo>
                    <a:pt x="1606" y="1928"/>
                  </a:lnTo>
                  <a:lnTo>
                    <a:pt x="1604" y="1928"/>
                  </a:lnTo>
                  <a:lnTo>
                    <a:pt x="1604" y="1928"/>
                  </a:lnTo>
                  <a:lnTo>
                    <a:pt x="1602" y="1928"/>
                  </a:lnTo>
                  <a:lnTo>
                    <a:pt x="1602" y="1928"/>
                  </a:lnTo>
                  <a:lnTo>
                    <a:pt x="1598" y="1928"/>
                  </a:lnTo>
                  <a:lnTo>
                    <a:pt x="1598" y="1928"/>
                  </a:lnTo>
                  <a:lnTo>
                    <a:pt x="1594" y="1928"/>
                  </a:lnTo>
                  <a:lnTo>
                    <a:pt x="1594" y="1928"/>
                  </a:lnTo>
                  <a:lnTo>
                    <a:pt x="1592" y="1928"/>
                  </a:lnTo>
                  <a:lnTo>
                    <a:pt x="1592" y="1928"/>
                  </a:lnTo>
                  <a:lnTo>
                    <a:pt x="1590" y="1928"/>
                  </a:lnTo>
                  <a:lnTo>
                    <a:pt x="1590" y="1928"/>
                  </a:lnTo>
                  <a:lnTo>
                    <a:pt x="1586" y="1928"/>
                  </a:lnTo>
                  <a:lnTo>
                    <a:pt x="1586" y="1928"/>
                  </a:lnTo>
                  <a:lnTo>
                    <a:pt x="1582" y="1928"/>
                  </a:lnTo>
                  <a:lnTo>
                    <a:pt x="1582" y="1928"/>
                  </a:lnTo>
                  <a:lnTo>
                    <a:pt x="1580" y="1928"/>
                  </a:lnTo>
                  <a:lnTo>
                    <a:pt x="1580" y="1928"/>
                  </a:lnTo>
                  <a:lnTo>
                    <a:pt x="1576" y="1928"/>
                  </a:lnTo>
                  <a:lnTo>
                    <a:pt x="1576" y="1928"/>
                  </a:lnTo>
                  <a:lnTo>
                    <a:pt x="1576" y="1928"/>
                  </a:lnTo>
                  <a:lnTo>
                    <a:pt x="1576" y="1928"/>
                  </a:lnTo>
                  <a:lnTo>
                    <a:pt x="1576" y="1928"/>
                  </a:lnTo>
                  <a:lnTo>
                    <a:pt x="1576" y="1926"/>
                  </a:lnTo>
                  <a:lnTo>
                    <a:pt x="1576" y="1926"/>
                  </a:lnTo>
                  <a:lnTo>
                    <a:pt x="1578" y="1922"/>
                  </a:lnTo>
                  <a:lnTo>
                    <a:pt x="1578" y="1922"/>
                  </a:lnTo>
                  <a:lnTo>
                    <a:pt x="1578" y="1922"/>
                  </a:lnTo>
                  <a:lnTo>
                    <a:pt x="1578" y="1922"/>
                  </a:lnTo>
                  <a:lnTo>
                    <a:pt x="1582" y="1918"/>
                  </a:lnTo>
                  <a:lnTo>
                    <a:pt x="1582" y="1918"/>
                  </a:lnTo>
                  <a:lnTo>
                    <a:pt x="1582" y="1916"/>
                  </a:lnTo>
                  <a:lnTo>
                    <a:pt x="1582" y="1916"/>
                  </a:lnTo>
                  <a:lnTo>
                    <a:pt x="1586" y="1914"/>
                  </a:lnTo>
                  <a:lnTo>
                    <a:pt x="1586" y="1914"/>
                  </a:lnTo>
                  <a:lnTo>
                    <a:pt x="1586" y="1912"/>
                  </a:lnTo>
                  <a:lnTo>
                    <a:pt x="1586" y="1912"/>
                  </a:lnTo>
                  <a:lnTo>
                    <a:pt x="1588" y="1910"/>
                  </a:lnTo>
                  <a:lnTo>
                    <a:pt x="1588" y="1910"/>
                  </a:lnTo>
                  <a:lnTo>
                    <a:pt x="1590" y="1908"/>
                  </a:lnTo>
                  <a:lnTo>
                    <a:pt x="1590" y="1908"/>
                  </a:lnTo>
                  <a:lnTo>
                    <a:pt x="1594" y="1906"/>
                  </a:lnTo>
                  <a:lnTo>
                    <a:pt x="1594" y="1906"/>
                  </a:lnTo>
                  <a:lnTo>
                    <a:pt x="1596" y="1904"/>
                  </a:lnTo>
                  <a:lnTo>
                    <a:pt x="1596" y="1904"/>
                  </a:lnTo>
                  <a:lnTo>
                    <a:pt x="1598" y="1902"/>
                  </a:lnTo>
                  <a:lnTo>
                    <a:pt x="1598" y="1902"/>
                  </a:lnTo>
                  <a:lnTo>
                    <a:pt x="1600" y="1900"/>
                  </a:lnTo>
                  <a:lnTo>
                    <a:pt x="1600" y="1900"/>
                  </a:lnTo>
                  <a:lnTo>
                    <a:pt x="1602" y="1898"/>
                  </a:lnTo>
                  <a:lnTo>
                    <a:pt x="1602" y="1898"/>
                  </a:lnTo>
                  <a:lnTo>
                    <a:pt x="1604" y="1894"/>
                  </a:lnTo>
                  <a:lnTo>
                    <a:pt x="1604" y="1894"/>
                  </a:lnTo>
                  <a:lnTo>
                    <a:pt x="1606" y="1892"/>
                  </a:lnTo>
                  <a:lnTo>
                    <a:pt x="1606" y="1892"/>
                  </a:lnTo>
                  <a:lnTo>
                    <a:pt x="1610" y="1888"/>
                  </a:lnTo>
                  <a:lnTo>
                    <a:pt x="1610" y="1888"/>
                  </a:lnTo>
                  <a:lnTo>
                    <a:pt x="1612" y="1884"/>
                  </a:lnTo>
                  <a:lnTo>
                    <a:pt x="1612" y="1884"/>
                  </a:lnTo>
                  <a:lnTo>
                    <a:pt x="1612" y="1882"/>
                  </a:lnTo>
                  <a:lnTo>
                    <a:pt x="1612" y="1882"/>
                  </a:lnTo>
                  <a:lnTo>
                    <a:pt x="1614" y="1882"/>
                  </a:lnTo>
                  <a:lnTo>
                    <a:pt x="1614" y="1882"/>
                  </a:lnTo>
                  <a:lnTo>
                    <a:pt x="1616" y="1878"/>
                  </a:lnTo>
                  <a:lnTo>
                    <a:pt x="1616" y="1878"/>
                  </a:lnTo>
                  <a:lnTo>
                    <a:pt x="1618" y="1876"/>
                  </a:lnTo>
                  <a:lnTo>
                    <a:pt x="1618" y="1876"/>
                  </a:lnTo>
                  <a:lnTo>
                    <a:pt x="1618" y="1874"/>
                  </a:lnTo>
                  <a:lnTo>
                    <a:pt x="1618" y="1874"/>
                  </a:lnTo>
                  <a:lnTo>
                    <a:pt x="1622" y="1872"/>
                  </a:lnTo>
                  <a:lnTo>
                    <a:pt x="1622" y="1872"/>
                  </a:lnTo>
                  <a:lnTo>
                    <a:pt x="1628" y="1866"/>
                  </a:lnTo>
                  <a:lnTo>
                    <a:pt x="1628" y="1866"/>
                  </a:lnTo>
                  <a:lnTo>
                    <a:pt x="1630" y="1864"/>
                  </a:lnTo>
                  <a:lnTo>
                    <a:pt x="1630" y="1864"/>
                  </a:lnTo>
                  <a:lnTo>
                    <a:pt x="1632" y="1860"/>
                  </a:lnTo>
                  <a:lnTo>
                    <a:pt x="1632" y="1860"/>
                  </a:lnTo>
                  <a:lnTo>
                    <a:pt x="1634" y="1858"/>
                  </a:lnTo>
                  <a:lnTo>
                    <a:pt x="1634" y="1856"/>
                  </a:lnTo>
                  <a:lnTo>
                    <a:pt x="1634" y="1856"/>
                  </a:lnTo>
                  <a:lnTo>
                    <a:pt x="1638" y="1854"/>
                  </a:lnTo>
                  <a:lnTo>
                    <a:pt x="1638" y="1854"/>
                  </a:lnTo>
                  <a:lnTo>
                    <a:pt x="1638" y="1852"/>
                  </a:lnTo>
                  <a:lnTo>
                    <a:pt x="1638" y="1852"/>
                  </a:lnTo>
                  <a:lnTo>
                    <a:pt x="1640" y="1850"/>
                  </a:lnTo>
                  <a:lnTo>
                    <a:pt x="1640" y="1850"/>
                  </a:lnTo>
                  <a:lnTo>
                    <a:pt x="1642" y="1848"/>
                  </a:lnTo>
                  <a:lnTo>
                    <a:pt x="1642" y="1848"/>
                  </a:lnTo>
                  <a:lnTo>
                    <a:pt x="1646" y="1846"/>
                  </a:lnTo>
                  <a:lnTo>
                    <a:pt x="1648" y="1844"/>
                  </a:lnTo>
                  <a:lnTo>
                    <a:pt x="1648" y="1844"/>
                  </a:lnTo>
                  <a:lnTo>
                    <a:pt x="1650" y="1840"/>
                  </a:lnTo>
                  <a:lnTo>
                    <a:pt x="1650" y="1840"/>
                  </a:lnTo>
                  <a:lnTo>
                    <a:pt x="1650" y="1838"/>
                  </a:lnTo>
                  <a:lnTo>
                    <a:pt x="1650" y="1838"/>
                  </a:lnTo>
                  <a:lnTo>
                    <a:pt x="1652" y="1836"/>
                  </a:lnTo>
                  <a:lnTo>
                    <a:pt x="1652" y="1836"/>
                  </a:lnTo>
                  <a:lnTo>
                    <a:pt x="1654" y="1832"/>
                  </a:lnTo>
                  <a:lnTo>
                    <a:pt x="1654" y="1832"/>
                  </a:lnTo>
                  <a:lnTo>
                    <a:pt x="1656" y="1828"/>
                  </a:lnTo>
                  <a:lnTo>
                    <a:pt x="1656" y="1828"/>
                  </a:lnTo>
                  <a:lnTo>
                    <a:pt x="1656" y="1826"/>
                  </a:lnTo>
                  <a:lnTo>
                    <a:pt x="1656" y="1826"/>
                  </a:lnTo>
                  <a:lnTo>
                    <a:pt x="1656" y="1824"/>
                  </a:lnTo>
                  <a:lnTo>
                    <a:pt x="1656" y="1824"/>
                  </a:lnTo>
                  <a:lnTo>
                    <a:pt x="1658" y="1820"/>
                  </a:lnTo>
                  <a:lnTo>
                    <a:pt x="1658" y="1820"/>
                  </a:lnTo>
                  <a:lnTo>
                    <a:pt x="1660" y="1818"/>
                  </a:lnTo>
                  <a:lnTo>
                    <a:pt x="1660" y="1818"/>
                  </a:lnTo>
                  <a:lnTo>
                    <a:pt x="1662" y="1816"/>
                  </a:lnTo>
                  <a:lnTo>
                    <a:pt x="1662" y="1816"/>
                  </a:lnTo>
                  <a:lnTo>
                    <a:pt x="1664" y="1814"/>
                  </a:lnTo>
                  <a:lnTo>
                    <a:pt x="1666" y="1812"/>
                  </a:lnTo>
                  <a:lnTo>
                    <a:pt x="1666" y="1812"/>
                  </a:lnTo>
                  <a:lnTo>
                    <a:pt x="1668" y="1808"/>
                  </a:lnTo>
                  <a:lnTo>
                    <a:pt x="1668" y="1808"/>
                  </a:lnTo>
                  <a:lnTo>
                    <a:pt x="1672" y="1808"/>
                  </a:lnTo>
                  <a:lnTo>
                    <a:pt x="1672" y="1808"/>
                  </a:lnTo>
                  <a:lnTo>
                    <a:pt x="1674" y="1806"/>
                  </a:lnTo>
                  <a:lnTo>
                    <a:pt x="1674" y="1806"/>
                  </a:lnTo>
                  <a:lnTo>
                    <a:pt x="1678" y="1802"/>
                  </a:lnTo>
                  <a:lnTo>
                    <a:pt x="1678" y="1802"/>
                  </a:lnTo>
                  <a:lnTo>
                    <a:pt x="1680" y="1800"/>
                  </a:lnTo>
                  <a:lnTo>
                    <a:pt x="1680" y="1798"/>
                  </a:lnTo>
                  <a:lnTo>
                    <a:pt x="1680" y="1798"/>
                  </a:lnTo>
                  <a:lnTo>
                    <a:pt x="1682" y="1796"/>
                  </a:lnTo>
                  <a:lnTo>
                    <a:pt x="1682" y="1796"/>
                  </a:lnTo>
                  <a:lnTo>
                    <a:pt x="1682" y="1794"/>
                  </a:lnTo>
                  <a:lnTo>
                    <a:pt x="1682" y="1794"/>
                  </a:lnTo>
                  <a:lnTo>
                    <a:pt x="1684" y="1790"/>
                  </a:lnTo>
                  <a:lnTo>
                    <a:pt x="1684" y="1790"/>
                  </a:lnTo>
                  <a:lnTo>
                    <a:pt x="1688" y="1786"/>
                  </a:lnTo>
                  <a:lnTo>
                    <a:pt x="1688" y="1786"/>
                  </a:lnTo>
                  <a:lnTo>
                    <a:pt x="1690" y="1782"/>
                  </a:lnTo>
                  <a:lnTo>
                    <a:pt x="1690" y="1782"/>
                  </a:lnTo>
                  <a:lnTo>
                    <a:pt x="1692" y="1780"/>
                  </a:lnTo>
                  <a:lnTo>
                    <a:pt x="1692" y="1780"/>
                  </a:lnTo>
                  <a:lnTo>
                    <a:pt x="1696" y="1778"/>
                  </a:lnTo>
                  <a:lnTo>
                    <a:pt x="1696" y="1778"/>
                  </a:lnTo>
                  <a:lnTo>
                    <a:pt x="1700" y="1772"/>
                  </a:lnTo>
                  <a:lnTo>
                    <a:pt x="1700" y="1772"/>
                  </a:lnTo>
                  <a:lnTo>
                    <a:pt x="1702" y="1768"/>
                  </a:lnTo>
                  <a:lnTo>
                    <a:pt x="1702" y="1768"/>
                  </a:lnTo>
                  <a:lnTo>
                    <a:pt x="1704" y="1764"/>
                  </a:lnTo>
                  <a:lnTo>
                    <a:pt x="1704" y="1764"/>
                  </a:lnTo>
                  <a:lnTo>
                    <a:pt x="1704" y="1762"/>
                  </a:lnTo>
                  <a:lnTo>
                    <a:pt x="1704" y="1762"/>
                  </a:lnTo>
                  <a:lnTo>
                    <a:pt x="1706" y="1760"/>
                  </a:lnTo>
                  <a:lnTo>
                    <a:pt x="1706" y="1760"/>
                  </a:lnTo>
                  <a:lnTo>
                    <a:pt x="1708" y="1758"/>
                  </a:lnTo>
                  <a:lnTo>
                    <a:pt x="1708" y="1758"/>
                  </a:lnTo>
                  <a:lnTo>
                    <a:pt x="1708" y="1754"/>
                  </a:lnTo>
                  <a:lnTo>
                    <a:pt x="1708" y="1754"/>
                  </a:lnTo>
                  <a:lnTo>
                    <a:pt x="1708" y="1752"/>
                  </a:lnTo>
                  <a:lnTo>
                    <a:pt x="1708" y="1752"/>
                  </a:lnTo>
                  <a:lnTo>
                    <a:pt x="1710" y="1748"/>
                  </a:lnTo>
                  <a:lnTo>
                    <a:pt x="1710" y="1748"/>
                  </a:lnTo>
                  <a:lnTo>
                    <a:pt x="1716" y="1746"/>
                  </a:lnTo>
                  <a:lnTo>
                    <a:pt x="1716" y="1746"/>
                  </a:lnTo>
                  <a:lnTo>
                    <a:pt x="1718" y="1744"/>
                  </a:lnTo>
                  <a:lnTo>
                    <a:pt x="1718" y="1744"/>
                  </a:lnTo>
                  <a:lnTo>
                    <a:pt x="1722" y="1742"/>
                  </a:lnTo>
                  <a:lnTo>
                    <a:pt x="1722" y="1742"/>
                  </a:lnTo>
                  <a:lnTo>
                    <a:pt x="1724" y="1738"/>
                  </a:lnTo>
                  <a:lnTo>
                    <a:pt x="1724" y="1738"/>
                  </a:lnTo>
                  <a:lnTo>
                    <a:pt x="1724" y="1736"/>
                  </a:lnTo>
                  <a:lnTo>
                    <a:pt x="1724" y="1736"/>
                  </a:lnTo>
                  <a:lnTo>
                    <a:pt x="1726" y="1734"/>
                  </a:lnTo>
                  <a:lnTo>
                    <a:pt x="1726" y="1734"/>
                  </a:lnTo>
                  <a:lnTo>
                    <a:pt x="1728" y="1732"/>
                  </a:lnTo>
                  <a:lnTo>
                    <a:pt x="1728" y="1732"/>
                  </a:lnTo>
                  <a:lnTo>
                    <a:pt x="1730" y="1728"/>
                  </a:lnTo>
                  <a:lnTo>
                    <a:pt x="1730" y="1728"/>
                  </a:lnTo>
                  <a:lnTo>
                    <a:pt x="1730" y="1726"/>
                  </a:lnTo>
                  <a:lnTo>
                    <a:pt x="1730" y="1726"/>
                  </a:lnTo>
                  <a:lnTo>
                    <a:pt x="1732" y="1724"/>
                  </a:lnTo>
                  <a:lnTo>
                    <a:pt x="1732" y="1724"/>
                  </a:lnTo>
                  <a:lnTo>
                    <a:pt x="1734" y="1722"/>
                  </a:lnTo>
                  <a:lnTo>
                    <a:pt x="1734" y="1722"/>
                  </a:lnTo>
                  <a:lnTo>
                    <a:pt x="1738" y="1718"/>
                  </a:lnTo>
                  <a:lnTo>
                    <a:pt x="1738" y="1718"/>
                  </a:lnTo>
                  <a:lnTo>
                    <a:pt x="1740" y="1714"/>
                  </a:lnTo>
                  <a:lnTo>
                    <a:pt x="1740" y="1714"/>
                  </a:lnTo>
                  <a:lnTo>
                    <a:pt x="1742" y="1714"/>
                  </a:lnTo>
                  <a:lnTo>
                    <a:pt x="1742" y="1714"/>
                  </a:lnTo>
                  <a:lnTo>
                    <a:pt x="1742" y="1712"/>
                  </a:lnTo>
                  <a:lnTo>
                    <a:pt x="1742" y="1712"/>
                  </a:lnTo>
                  <a:lnTo>
                    <a:pt x="1746" y="1708"/>
                  </a:lnTo>
                  <a:lnTo>
                    <a:pt x="1746" y="1708"/>
                  </a:lnTo>
                  <a:lnTo>
                    <a:pt x="1748" y="1704"/>
                  </a:lnTo>
                  <a:lnTo>
                    <a:pt x="1748" y="1704"/>
                  </a:lnTo>
                  <a:lnTo>
                    <a:pt x="1748" y="1702"/>
                  </a:lnTo>
                  <a:lnTo>
                    <a:pt x="1748" y="1702"/>
                  </a:lnTo>
                  <a:lnTo>
                    <a:pt x="1750" y="1700"/>
                  </a:lnTo>
                  <a:lnTo>
                    <a:pt x="1750" y="1700"/>
                  </a:lnTo>
                  <a:lnTo>
                    <a:pt x="1752" y="1696"/>
                  </a:lnTo>
                  <a:lnTo>
                    <a:pt x="1752" y="1696"/>
                  </a:lnTo>
                  <a:lnTo>
                    <a:pt x="1752" y="1696"/>
                  </a:lnTo>
                  <a:lnTo>
                    <a:pt x="1752" y="1696"/>
                  </a:lnTo>
                  <a:lnTo>
                    <a:pt x="1756" y="1692"/>
                  </a:lnTo>
                  <a:lnTo>
                    <a:pt x="1756" y="1692"/>
                  </a:lnTo>
                  <a:lnTo>
                    <a:pt x="1756" y="1688"/>
                  </a:lnTo>
                  <a:lnTo>
                    <a:pt x="1756" y="1688"/>
                  </a:lnTo>
                  <a:lnTo>
                    <a:pt x="1758" y="1688"/>
                  </a:lnTo>
                  <a:lnTo>
                    <a:pt x="1758" y="1688"/>
                  </a:lnTo>
                  <a:lnTo>
                    <a:pt x="1758" y="1686"/>
                  </a:lnTo>
                  <a:lnTo>
                    <a:pt x="1758" y="1686"/>
                  </a:lnTo>
                  <a:lnTo>
                    <a:pt x="1764" y="1684"/>
                  </a:lnTo>
                  <a:lnTo>
                    <a:pt x="1764" y="1684"/>
                  </a:lnTo>
                  <a:lnTo>
                    <a:pt x="1766" y="1680"/>
                  </a:lnTo>
                  <a:lnTo>
                    <a:pt x="1766" y="1680"/>
                  </a:lnTo>
                  <a:lnTo>
                    <a:pt x="1766" y="1678"/>
                  </a:lnTo>
                  <a:lnTo>
                    <a:pt x="1766" y="1678"/>
                  </a:lnTo>
                  <a:lnTo>
                    <a:pt x="1768" y="1676"/>
                  </a:lnTo>
                  <a:lnTo>
                    <a:pt x="1768" y="1676"/>
                  </a:lnTo>
                  <a:lnTo>
                    <a:pt x="1770" y="1674"/>
                  </a:lnTo>
                  <a:lnTo>
                    <a:pt x="1770" y="1674"/>
                  </a:lnTo>
                  <a:lnTo>
                    <a:pt x="1772" y="1670"/>
                  </a:lnTo>
                  <a:lnTo>
                    <a:pt x="1772" y="1670"/>
                  </a:lnTo>
                  <a:lnTo>
                    <a:pt x="1774" y="1668"/>
                  </a:lnTo>
                  <a:lnTo>
                    <a:pt x="1774" y="1668"/>
                  </a:lnTo>
                  <a:lnTo>
                    <a:pt x="1776" y="1666"/>
                  </a:lnTo>
                  <a:lnTo>
                    <a:pt x="1776" y="1666"/>
                  </a:lnTo>
                  <a:lnTo>
                    <a:pt x="1778" y="1664"/>
                  </a:lnTo>
                  <a:lnTo>
                    <a:pt x="1778" y="1664"/>
                  </a:lnTo>
                  <a:lnTo>
                    <a:pt x="1780" y="1660"/>
                  </a:lnTo>
                  <a:lnTo>
                    <a:pt x="1782" y="1660"/>
                  </a:lnTo>
                  <a:lnTo>
                    <a:pt x="1782" y="1660"/>
                  </a:lnTo>
                  <a:lnTo>
                    <a:pt x="1782" y="1656"/>
                  </a:lnTo>
                  <a:lnTo>
                    <a:pt x="1782" y="1656"/>
                  </a:lnTo>
                  <a:lnTo>
                    <a:pt x="1784" y="1654"/>
                  </a:lnTo>
                  <a:lnTo>
                    <a:pt x="1786" y="1654"/>
                  </a:lnTo>
                  <a:lnTo>
                    <a:pt x="1786" y="1654"/>
                  </a:lnTo>
                  <a:lnTo>
                    <a:pt x="1788" y="1652"/>
                  </a:lnTo>
                  <a:lnTo>
                    <a:pt x="1788" y="1652"/>
                  </a:lnTo>
                  <a:lnTo>
                    <a:pt x="1788" y="1650"/>
                  </a:lnTo>
                  <a:lnTo>
                    <a:pt x="1788" y="1650"/>
                  </a:lnTo>
                  <a:lnTo>
                    <a:pt x="1792" y="1650"/>
                  </a:lnTo>
                  <a:lnTo>
                    <a:pt x="1792" y="1650"/>
                  </a:lnTo>
                  <a:lnTo>
                    <a:pt x="1798" y="1644"/>
                  </a:lnTo>
                  <a:lnTo>
                    <a:pt x="1798" y="1644"/>
                  </a:lnTo>
                  <a:lnTo>
                    <a:pt x="1798" y="1640"/>
                  </a:lnTo>
                  <a:lnTo>
                    <a:pt x="1798" y="1640"/>
                  </a:lnTo>
                  <a:lnTo>
                    <a:pt x="1798" y="1638"/>
                  </a:lnTo>
                  <a:lnTo>
                    <a:pt x="1798" y="1638"/>
                  </a:lnTo>
                  <a:lnTo>
                    <a:pt x="1798" y="1636"/>
                  </a:lnTo>
                  <a:lnTo>
                    <a:pt x="1798" y="1636"/>
                  </a:lnTo>
                  <a:lnTo>
                    <a:pt x="1800" y="1634"/>
                  </a:lnTo>
                  <a:lnTo>
                    <a:pt x="1800" y="1634"/>
                  </a:lnTo>
                  <a:lnTo>
                    <a:pt x="1802" y="1632"/>
                  </a:lnTo>
                  <a:lnTo>
                    <a:pt x="1802" y="1632"/>
                  </a:lnTo>
                  <a:lnTo>
                    <a:pt x="1802" y="1628"/>
                  </a:lnTo>
                  <a:lnTo>
                    <a:pt x="1802" y="1628"/>
                  </a:lnTo>
                  <a:lnTo>
                    <a:pt x="1804" y="1626"/>
                  </a:lnTo>
                  <a:lnTo>
                    <a:pt x="1804" y="1626"/>
                  </a:lnTo>
                  <a:lnTo>
                    <a:pt x="1806" y="1622"/>
                  </a:lnTo>
                  <a:lnTo>
                    <a:pt x="1806" y="1622"/>
                  </a:lnTo>
                  <a:lnTo>
                    <a:pt x="1806" y="1620"/>
                  </a:lnTo>
                  <a:lnTo>
                    <a:pt x="1806" y="1620"/>
                  </a:lnTo>
                  <a:lnTo>
                    <a:pt x="1808" y="1618"/>
                  </a:lnTo>
                  <a:lnTo>
                    <a:pt x="1808" y="1618"/>
                  </a:lnTo>
                  <a:lnTo>
                    <a:pt x="1810" y="1616"/>
                  </a:lnTo>
                  <a:lnTo>
                    <a:pt x="1810" y="1616"/>
                  </a:lnTo>
                  <a:lnTo>
                    <a:pt x="1812" y="1614"/>
                  </a:lnTo>
                  <a:lnTo>
                    <a:pt x="1812" y="1614"/>
                  </a:lnTo>
                  <a:lnTo>
                    <a:pt x="1814" y="1612"/>
                  </a:lnTo>
                  <a:lnTo>
                    <a:pt x="1814" y="1612"/>
                  </a:lnTo>
                  <a:lnTo>
                    <a:pt x="1816" y="1608"/>
                  </a:lnTo>
                  <a:lnTo>
                    <a:pt x="1816" y="1608"/>
                  </a:lnTo>
                  <a:lnTo>
                    <a:pt x="1818" y="1606"/>
                  </a:lnTo>
                  <a:lnTo>
                    <a:pt x="1818" y="1606"/>
                  </a:lnTo>
                  <a:lnTo>
                    <a:pt x="1818" y="1604"/>
                  </a:lnTo>
                  <a:lnTo>
                    <a:pt x="1818" y="1604"/>
                  </a:lnTo>
                  <a:lnTo>
                    <a:pt x="1820" y="1600"/>
                  </a:lnTo>
                  <a:lnTo>
                    <a:pt x="1820" y="1600"/>
                  </a:lnTo>
                  <a:lnTo>
                    <a:pt x="1822" y="1598"/>
                  </a:lnTo>
                  <a:lnTo>
                    <a:pt x="1822" y="1598"/>
                  </a:lnTo>
                  <a:lnTo>
                    <a:pt x="1824" y="1596"/>
                  </a:lnTo>
                  <a:lnTo>
                    <a:pt x="1824" y="1596"/>
                  </a:lnTo>
                  <a:lnTo>
                    <a:pt x="1826" y="1594"/>
                  </a:lnTo>
                  <a:lnTo>
                    <a:pt x="1826" y="1594"/>
                  </a:lnTo>
                  <a:lnTo>
                    <a:pt x="1830" y="1590"/>
                  </a:lnTo>
                  <a:lnTo>
                    <a:pt x="1830" y="1590"/>
                  </a:lnTo>
                  <a:lnTo>
                    <a:pt x="1832" y="1588"/>
                  </a:lnTo>
                  <a:lnTo>
                    <a:pt x="1832" y="1588"/>
                  </a:lnTo>
                  <a:lnTo>
                    <a:pt x="1834" y="1586"/>
                  </a:lnTo>
                  <a:lnTo>
                    <a:pt x="1834" y="1586"/>
                  </a:lnTo>
                  <a:lnTo>
                    <a:pt x="1836" y="1582"/>
                  </a:lnTo>
                  <a:lnTo>
                    <a:pt x="1836" y="1582"/>
                  </a:lnTo>
                  <a:lnTo>
                    <a:pt x="1838" y="1582"/>
                  </a:lnTo>
                  <a:lnTo>
                    <a:pt x="1838" y="1582"/>
                  </a:lnTo>
                  <a:lnTo>
                    <a:pt x="1842" y="1580"/>
                  </a:lnTo>
                  <a:lnTo>
                    <a:pt x="1842" y="1580"/>
                  </a:lnTo>
                  <a:lnTo>
                    <a:pt x="1848" y="1576"/>
                  </a:lnTo>
                  <a:lnTo>
                    <a:pt x="1848" y="1576"/>
                  </a:lnTo>
                  <a:lnTo>
                    <a:pt x="1852" y="1574"/>
                  </a:lnTo>
                  <a:lnTo>
                    <a:pt x="1852" y="1574"/>
                  </a:lnTo>
                  <a:lnTo>
                    <a:pt x="1852" y="1572"/>
                  </a:lnTo>
                  <a:lnTo>
                    <a:pt x="1852" y="1572"/>
                  </a:lnTo>
                  <a:lnTo>
                    <a:pt x="1854" y="1570"/>
                  </a:lnTo>
                  <a:lnTo>
                    <a:pt x="1854" y="1570"/>
                  </a:lnTo>
                  <a:lnTo>
                    <a:pt x="1856" y="1568"/>
                  </a:lnTo>
                  <a:lnTo>
                    <a:pt x="1856" y="1568"/>
                  </a:lnTo>
                  <a:lnTo>
                    <a:pt x="1858" y="1564"/>
                  </a:lnTo>
                  <a:lnTo>
                    <a:pt x="1858" y="1564"/>
                  </a:lnTo>
                  <a:lnTo>
                    <a:pt x="1860" y="1562"/>
                  </a:lnTo>
                  <a:lnTo>
                    <a:pt x="1860" y="1562"/>
                  </a:lnTo>
                  <a:lnTo>
                    <a:pt x="1862" y="1562"/>
                  </a:lnTo>
                  <a:lnTo>
                    <a:pt x="1862" y="1562"/>
                  </a:lnTo>
                  <a:lnTo>
                    <a:pt x="1864" y="1558"/>
                  </a:lnTo>
                  <a:lnTo>
                    <a:pt x="1864" y="1558"/>
                  </a:lnTo>
                  <a:lnTo>
                    <a:pt x="1864" y="1558"/>
                  </a:lnTo>
                  <a:lnTo>
                    <a:pt x="1868" y="1554"/>
                  </a:lnTo>
                  <a:lnTo>
                    <a:pt x="1868" y="1554"/>
                  </a:lnTo>
                  <a:lnTo>
                    <a:pt x="1868" y="1550"/>
                  </a:lnTo>
                  <a:lnTo>
                    <a:pt x="1868" y="1550"/>
                  </a:lnTo>
                  <a:lnTo>
                    <a:pt x="1870" y="1548"/>
                  </a:lnTo>
                  <a:lnTo>
                    <a:pt x="1870" y="1548"/>
                  </a:lnTo>
                  <a:lnTo>
                    <a:pt x="1872" y="1546"/>
                  </a:lnTo>
                  <a:lnTo>
                    <a:pt x="1872" y="1546"/>
                  </a:lnTo>
                  <a:lnTo>
                    <a:pt x="1874" y="1544"/>
                  </a:lnTo>
                  <a:lnTo>
                    <a:pt x="1874" y="1544"/>
                  </a:lnTo>
                  <a:lnTo>
                    <a:pt x="1876" y="1538"/>
                  </a:lnTo>
                  <a:lnTo>
                    <a:pt x="1876" y="1538"/>
                  </a:lnTo>
                  <a:lnTo>
                    <a:pt x="1876" y="1536"/>
                  </a:lnTo>
                  <a:lnTo>
                    <a:pt x="1876" y="1536"/>
                  </a:lnTo>
                  <a:lnTo>
                    <a:pt x="1878" y="1534"/>
                  </a:lnTo>
                  <a:lnTo>
                    <a:pt x="1878" y="1534"/>
                  </a:lnTo>
                  <a:lnTo>
                    <a:pt x="1878" y="1532"/>
                  </a:lnTo>
                  <a:lnTo>
                    <a:pt x="1878" y="1532"/>
                  </a:lnTo>
                  <a:lnTo>
                    <a:pt x="1882" y="1530"/>
                  </a:lnTo>
                  <a:lnTo>
                    <a:pt x="1882" y="1530"/>
                  </a:lnTo>
                  <a:lnTo>
                    <a:pt x="1884" y="1526"/>
                  </a:lnTo>
                  <a:lnTo>
                    <a:pt x="1884" y="1526"/>
                  </a:lnTo>
                  <a:lnTo>
                    <a:pt x="1884" y="1524"/>
                  </a:lnTo>
                  <a:lnTo>
                    <a:pt x="1884" y="1524"/>
                  </a:lnTo>
                  <a:lnTo>
                    <a:pt x="1886" y="1524"/>
                  </a:lnTo>
                  <a:lnTo>
                    <a:pt x="1886" y="1524"/>
                  </a:lnTo>
                  <a:lnTo>
                    <a:pt x="1890" y="1520"/>
                  </a:lnTo>
                  <a:lnTo>
                    <a:pt x="1890" y="1520"/>
                  </a:lnTo>
                  <a:lnTo>
                    <a:pt x="1890" y="1518"/>
                  </a:lnTo>
                  <a:lnTo>
                    <a:pt x="1890" y="1518"/>
                  </a:lnTo>
                  <a:lnTo>
                    <a:pt x="1892" y="1516"/>
                  </a:lnTo>
                  <a:lnTo>
                    <a:pt x="1892" y="1516"/>
                  </a:lnTo>
                  <a:lnTo>
                    <a:pt x="1892" y="1514"/>
                  </a:lnTo>
                  <a:lnTo>
                    <a:pt x="1892" y="1514"/>
                  </a:lnTo>
                  <a:lnTo>
                    <a:pt x="1898" y="1512"/>
                  </a:lnTo>
                  <a:lnTo>
                    <a:pt x="1898" y="1512"/>
                  </a:lnTo>
                  <a:lnTo>
                    <a:pt x="1900" y="1510"/>
                  </a:lnTo>
                  <a:lnTo>
                    <a:pt x="1900" y="1510"/>
                  </a:lnTo>
                  <a:lnTo>
                    <a:pt x="1900" y="1508"/>
                  </a:lnTo>
                  <a:lnTo>
                    <a:pt x="1900" y="1508"/>
                  </a:lnTo>
                  <a:lnTo>
                    <a:pt x="1902" y="1504"/>
                  </a:lnTo>
                  <a:lnTo>
                    <a:pt x="1902" y="1504"/>
                  </a:lnTo>
                  <a:lnTo>
                    <a:pt x="1904" y="1502"/>
                  </a:lnTo>
                  <a:lnTo>
                    <a:pt x="1904" y="1502"/>
                  </a:lnTo>
                  <a:lnTo>
                    <a:pt x="1904" y="1502"/>
                  </a:lnTo>
                  <a:lnTo>
                    <a:pt x="1908" y="1496"/>
                  </a:lnTo>
                  <a:lnTo>
                    <a:pt x="1908" y="1496"/>
                  </a:lnTo>
                  <a:lnTo>
                    <a:pt x="1910" y="1492"/>
                  </a:lnTo>
                  <a:lnTo>
                    <a:pt x="1910" y="1492"/>
                  </a:lnTo>
                  <a:lnTo>
                    <a:pt x="1910" y="1490"/>
                  </a:lnTo>
                  <a:lnTo>
                    <a:pt x="1910" y="1490"/>
                  </a:lnTo>
                  <a:lnTo>
                    <a:pt x="1916" y="1486"/>
                  </a:lnTo>
                  <a:lnTo>
                    <a:pt x="1916" y="1486"/>
                  </a:lnTo>
                  <a:lnTo>
                    <a:pt x="1918" y="1486"/>
                  </a:lnTo>
                  <a:lnTo>
                    <a:pt x="1918" y="1486"/>
                  </a:lnTo>
                  <a:lnTo>
                    <a:pt x="1918" y="1488"/>
                  </a:lnTo>
                  <a:lnTo>
                    <a:pt x="1918" y="1488"/>
                  </a:lnTo>
                  <a:lnTo>
                    <a:pt x="1920" y="1488"/>
                  </a:lnTo>
                  <a:lnTo>
                    <a:pt x="1920" y="1488"/>
                  </a:lnTo>
                  <a:lnTo>
                    <a:pt x="1920" y="1490"/>
                  </a:lnTo>
                  <a:lnTo>
                    <a:pt x="1920" y="1490"/>
                  </a:lnTo>
                  <a:lnTo>
                    <a:pt x="1920" y="1494"/>
                  </a:lnTo>
                  <a:lnTo>
                    <a:pt x="1920" y="1494"/>
                  </a:lnTo>
                  <a:lnTo>
                    <a:pt x="1920" y="1496"/>
                  </a:lnTo>
                  <a:lnTo>
                    <a:pt x="1920" y="1496"/>
                  </a:lnTo>
                  <a:lnTo>
                    <a:pt x="1920" y="1500"/>
                  </a:lnTo>
                  <a:lnTo>
                    <a:pt x="1920" y="1500"/>
                  </a:lnTo>
                  <a:lnTo>
                    <a:pt x="1918" y="1502"/>
                  </a:lnTo>
                  <a:lnTo>
                    <a:pt x="1918" y="1502"/>
                  </a:lnTo>
                  <a:lnTo>
                    <a:pt x="1918" y="1504"/>
                  </a:lnTo>
                  <a:lnTo>
                    <a:pt x="1916" y="1506"/>
                  </a:lnTo>
                  <a:lnTo>
                    <a:pt x="1916" y="1506"/>
                  </a:lnTo>
                  <a:lnTo>
                    <a:pt x="1918" y="1510"/>
                  </a:lnTo>
                  <a:lnTo>
                    <a:pt x="1920" y="1514"/>
                  </a:lnTo>
                  <a:lnTo>
                    <a:pt x="1920" y="1514"/>
                  </a:lnTo>
                  <a:lnTo>
                    <a:pt x="1920" y="1514"/>
                  </a:lnTo>
                  <a:lnTo>
                    <a:pt x="1922" y="1518"/>
                  </a:lnTo>
                  <a:lnTo>
                    <a:pt x="1922" y="1518"/>
                  </a:lnTo>
                  <a:lnTo>
                    <a:pt x="1922" y="1520"/>
                  </a:lnTo>
                  <a:lnTo>
                    <a:pt x="1922" y="1520"/>
                  </a:lnTo>
                  <a:lnTo>
                    <a:pt x="1922" y="1522"/>
                  </a:lnTo>
                  <a:lnTo>
                    <a:pt x="1922" y="1522"/>
                  </a:lnTo>
                  <a:lnTo>
                    <a:pt x="1922" y="1524"/>
                  </a:lnTo>
                  <a:lnTo>
                    <a:pt x="1922" y="1524"/>
                  </a:lnTo>
                  <a:lnTo>
                    <a:pt x="1924" y="1528"/>
                  </a:lnTo>
                  <a:lnTo>
                    <a:pt x="1924" y="1528"/>
                  </a:lnTo>
                  <a:lnTo>
                    <a:pt x="1924" y="1532"/>
                  </a:lnTo>
                  <a:lnTo>
                    <a:pt x="1924" y="1532"/>
                  </a:lnTo>
                  <a:lnTo>
                    <a:pt x="1926" y="1532"/>
                  </a:lnTo>
                  <a:lnTo>
                    <a:pt x="1926" y="1532"/>
                  </a:lnTo>
                  <a:lnTo>
                    <a:pt x="1928" y="1538"/>
                  </a:lnTo>
                  <a:lnTo>
                    <a:pt x="1928" y="1538"/>
                  </a:lnTo>
                  <a:lnTo>
                    <a:pt x="1928" y="1538"/>
                  </a:lnTo>
                  <a:lnTo>
                    <a:pt x="1928" y="1542"/>
                  </a:lnTo>
                  <a:lnTo>
                    <a:pt x="1928" y="1542"/>
                  </a:lnTo>
                  <a:lnTo>
                    <a:pt x="1930" y="1546"/>
                  </a:lnTo>
                  <a:lnTo>
                    <a:pt x="1930" y="1546"/>
                  </a:lnTo>
                  <a:lnTo>
                    <a:pt x="1930" y="1548"/>
                  </a:lnTo>
                  <a:lnTo>
                    <a:pt x="1930" y="1548"/>
                  </a:lnTo>
                  <a:lnTo>
                    <a:pt x="1930" y="1552"/>
                  </a:lnTo>
                  <a:lnTo>
                    <a:pt x="1930" y="1554"/>
                  </a:lnTo>
                  <a:lnTo>
                    <a:pt x="1930" y="1554"/>
                  </a:lnTo>
                  <a:lnTo>
                    <a:pt x="1930" y="1556"/>
                  </a:lnTo>
                  <a:lnTo>
                    <a:pt x="1930" y="1556"/>
                  </a:lnTo>
                  <a:lnTo>
                    <a:pt x="1928" y="1558"/>
                  </a:lnTo>
                  <a:lnTo>
                    <a:pt x="1928" y="1558"/>
                  </a:lnTo>
                  <a:lnTo>
                    <a:pt x="1928" y="1562"/>
                  </a:lnTo>
                  <a:lnTo>
                    <a:pt x="1928" y="1562"/>
                  </a:lnTo>
                  <a:lnTo>
                    <a:pt x="1928" y="1564"/>
                  </a:lnTo>
                  <a:lnTo>
                    <a:pt x="1928" y="1564"/>
                  </a:lnTo>
                  <a:lnTo>
                    <a:pt x="1928" y="1568"/>
                  </a:lnTo>
                  <a:lnTo>
                    <a:pt x="1928" y="1568"/>
                  </a:lnTo>
                  <a:lnTo>
                    <a:pt x="1928" y="1574"/>
                  </a:lnTo>
                  <a:lnTo>
                    <a:pt x="1928" y="1574"/>
                  </a:lnTo>
                  <a:lnTo>
                    <a:pt x="1928" y="1576"/>
                  </a:lnTo>
                  <a:lnTo>
                    <a:pt x="1928" y="1576"/>
                  </a:lnTo>
                  <a:lnTo>
                    <a:pt x="1928" y="1580"/>
                  </a:lnTo>
                  <a:lnTo>
                    <a:pt x="1928" y="1582"/>
                  </a:lnTo>
                  <a:lnTo>
                    <a:pt x="1928" y="1582"/>
                  </a:lnTo>
                  <a:lnTo>
                    <a:pt x="1928" y="1582"/>
                  </a:lnTo>
                  <a:lnTo>
                    <a:pt x="1928" y="1582"/>
                  </a:lnTo>
                  <a:lnTo>
                    <a:pt x="1930" y="1588"/>
                  </a:lnTo>
                  <a:lnTo>
                    <a:pt x="1930" y="1588"/>
                  </a:lnTo>
                  <a:lnTo>
                    <a:pt x="1930" y="1590"/>
                  </a:lnTo>
                  <a:lnTo>
                    <a:pt x="1930" y="1590"/>
                  </a:lnTo>
                  <a:lnTo>
                    <a:pt x="1930" y="1592"/>
                  </a:lnTo>
                  <a:lnTo>
                    <a:pt x="1930" y="1592"/>
                  </a:lnTo>
                  <a:lnTo>
                    <a:pt x="1930" y="1594"/>
                  </a:lnTo>
                  <a:lnTo>
                    <a:pt x="1930" y="1594"/>
                  </a:lnTo>
                  <a:lnTo>
                    <a:pt x="1932" y="1598"/>
                  </a:lnTo>
                  <a:lnTo>
                    <a:pt x="1932" y="1598"/>
                  </a:lnTo>
                  <a:lnTo>
                    <a:pt x="1930" y="1602"/>
                  </a:lnTo>
                  <a:lnTo>
                    <a:pt x="1930" y="1602"/>
                  </a:lnTo>
                  <a:lnTo>
                    <a:pt x="1930" y="1606"/>
                  </a:lnTo>
                  <a:lnTo>
                    <a:pt x="1932" y="1610"/>
                  </a:lnTo>
                  <a:lnTo>
                    <a:pt x="1932" y="1610"/>
                  </a:lnTo>
                  <a:lnTo>
                    <a:pt x="1934" y="1616"/>
                  </a:lnTo>
                  <a:lnTo>
                    <a:pt x="1934" y="1616"/>
                  </a:lnTo>
                  <a:lnTo>
                    <a:pt x="1936" y="1620"/>
                  </a:lnTo>
                  <a:lnTo>
                    <a:pt x="1936" y="1620"/>
                  </a:lnTo>
                  <a:lnTo>
                    <a:pt x="1938" y="1624"/>
                  </a:lnTo>
                  <a:lnTo>
                    <a:pt x="1938" y="1624"/>
                  </a:lnTo>
                  <a:lnTo>
                    <a:pt x="1940" y="1626"/>
                  </a:lnTo>
                  <a:lnTo>
                    <a:pt x="1940" y="1626"/>
                  </a:lnTo>
                  <a:lnTo>
                    <a:pt x="1938" y="1628"/>
                  </a:lnTo>
                  <a:lnTo>
                    <a:pt x="1938" y="1630"/>
                  </a:lnTo>
                  <a:lnTo>
                    <a:pt x="1938" y="1630"/>
                  </a:lnTo>
                  <a:lnTo>
                    <a:pt x="1936" y="1636"/>
                  </a:lnTo>
                  <a:lnTo>
                    <a:pt x="1936" y="1636"/>
                  </a:lnTo>
                  <a:lnTo>
                    <a:pt x="1938" y="1640"/>
                  </a:lnTo>
                  <a:lnTo>
                    <a:pt x="1938" y="1640"/>
                  </a:lnTo>
                  <a:lnTo>
                    <a:pt x="1938" y="1642"/>
                  </a:lnTo>
                  <a:lnTo>
                    <a:pt x="1938" y="1642"/>
                  </a:lnTo>
                  <a:lnTo>
                    <a:pt x="1938" y="1644"/>
                  </a:lnTo>
                  <a:lnTo>
                    <a:pt x="1938" y="1644"/>
                  </a:lnTo>
                  <a:lnTo>
                    <a:pt x="1936" y="1648"/>
                  </a:lnTo>
                  <a:lnTo>
                    <a:pt x="1936" y="1648"/>
                  </a:lnTo>
                  <a:lnTo>
                    <a:pt x="1938" y="1652"/>
                  </a:lnTo>
                  <a:lnTo>
                    <a:pt x="1938" y="1652"/>
                  </a:lnTo>
                  <a:lnTo>
                    <a:pt x="1938" y="1654"/>
                  </a:lnTo>
                  <a:lnTo>
                    <a:pt x="1938" y="1654"/>
                  </a:lnTo>
                  <a:lnTo>
                    <a:pt x="1938" y="1656"/>
                  </a:lnTo>
                  <a:lnTo>
                    <a:pt x="1938" y="1656"/>
                  </a:lnTo>
                  <a:lnTo>
                    <a:pt x="1938" y="1660"/>
                  </a:lnTo>
                  <a:lnTo>
                    <a:pt x="1938" y="1660"/>
                  </a:lnTo>
                  <a:lnTo>
                    <a:pt x="1940" y="1664"/>
                  </a:lnTo>
                  <a:lnTo>
                    <a:pt x="1940" y="1664"/>
                  </a:lnTo>
                  <a:lnTo>
                    <a:pt x="1942" y="1666"/>
                  </a:lnTo>
                  <a:lnTo>
                    <a:pt x="1942" y="1666"/>
                  </a:lnTo>
                  <a:lnTo>
                    <a:pt x="1942" y="1670"/>
                  </a:lnTo>
                  <a:lnTo>
                    <a:pt x="1942" y="1670"/>
                  </a:lnTo>
                  <a:lnTo>
                    <a:pt x="1942" y="1670"/>
                  </a:lnTo>
                  <a:lnTo>
                    <a:pt x="1942" y="1672"/>
                  </a:lnTo>
                  <a:lnTo>
                    <a:pt x="1942" y="1672"/>
                  </a:lnTo>
                  <a:lnTo>
                    <a:pt x="1942" y="1676"/>
                  </a:lnTo>
                  <a:lnTo>
                    <a:pt x="1942" y="1676"/>
                  </a:lnTo>
                  <a:lnTo>
                    <a:pt x="1944" y="1682"/>
                  </a:lnTo>
                  <a:lnTo>
                    <a:pt x="1944" y="1682"/>
                  </a:lnTo>
                  <a:lnTo>
                    <a:pt x="1944" y="1682"/>
                  </a:lnTo>
                  <a:lnTo>
                    <a:pt x="1946" y="1684"/>
                  </a:lnTo>
                  <a:lnTo>
                    <a:pt x="1946" y="1684"/>
                  </a:lnTo>
                  <a:lnTo>
                    <a:pt x="1946" y="1688"/>
                  </a:lnTo>
                  <a:lnTo>
                    <a:pt x="1948" y="1688"/>
                  </a:lnTo>
                  <a:lnTo>
                    <a:pt x="1948" y="1688"/>
                  </a:lnTo>
                  <a:lnTo>
                    <a:pt x="1948" y="1692"/>
                  </a:lnTo>
                  <a:lnTo>
                    <a:pt x="1948" y="1692"/>
                  </a:lnTo>
                  <a:lnTo>
                    <a:pt x="1948" y="1696"/>
                  </a:lnTo>
                  <a:lnTo>
                    <a:pt x="1948" y="1696"/>
                  </a:lnTo>
                  <a:lnTo>
                    <a:pt x="1950" y="1698"/>
                  </a:lnTo>
                  <a:lnTo>
                    <a:pt x="1950" y="1698"/>
                  </a:lnTo>
                  <a:lnTo>
                    <a:pt x="1948" y="1700"/>
                  </a:lnTo>
                  <a:lnTo>
                    <a:pt x="1948" y="1700"/>
                  </a:lnTo>
                  <a:lnTo>
                    <a:pt x="1948" y="1702"/>
                  </a:lnTo>
                  <a:lnTo>
                    <a:pt x="1948" y="1702"/>
                  </a:lnTo>
                  <a:lnTo>
                    <a:pt x="1950" y="1706"/>
                  </a:lnTo>
                  <a:lnTo>
                    <a:pt x="1950" y="1706"/>
                  </a:lnTo>
                  <a:lnTo>
                    <a:pt x="1950" y="1708"/>
                  </a:lnTo>
                  <a:lnTo>
                    <a:pt x="1950" y="1708"/>
                  </a:lnTo>
                  <a:lnTo>
                    <a:pt x="1950" y="1714"/>
                  </a:lnTo>
                  <a:lnTo>
                    <a:pt x="1950" y="1714"/>
                  </a:lnTo>
                  <a:lnTo>
                    <a:pt x="1950" y="1716"/>
                  </a:lnTo>
                  <a:lnTo>
                    <a:pt x="1950" y="1716"/>
                  </a:lnTo>
                  <a:lnTo>
                    <a:pt x="1950" y="1718"/>
                  </a:lnTo>
                  <a:lnTo>
                    <a:pt x="1950" y="1718"/>
                  </a:lnTo>
                  <a:lnTo>
                    <a:pt x="1950" y="1722"/>
                  </a:lnTo>
                  <a:lnTo>
                    <a:pt x="1950" y="1722"/>
                  </a:lnTo>
                  <a:lnTo>
                    <a:pt x="1950" y="1724"/>
                  </a:lnTo>
                  <a:lnTo>
                    <a:pt x="1950" y="1724"/>
                  </a:lnTo>
                  <a:lnTo>
                    <a:pt x="1950" y="1730"/>
                  </a:lnTo>
                  <a:lnTo>
                    <a:pt x="1950" y="1732"/>
                  </a:lnTo>
                  <a:lnTo>
                    <a:pt x="1950" y="1732"/>
                  </a:lnTo>
                  <a:lnTo>
                    <a:pt x="1952" y="1736"/>
                  </a:lnTo>
                  <a:lnTo>
                    <a:pt x="1952" y="1736"/>
                  </a:lnTo>
                  <a:lnTo>
                    <a:pt x="1954" y="1740"/>
                  </a:lnTo>
                  <a:lnTo>
                    <a:pt x="1954" y="1740"/>
                  </a:lnTo>
                  <a:lnTo>
                    <a:pt x="1954" y="1742"/>
                  </a:lnTo>
                  <a:lnTo>
                    <a:pt x="1954" y="1742"/>
                  </a:lnTo>
                  <a:lnTo>
                    <a:pt x="1956" y="1744"/>
                  </a:lnTo>
                  <a:lnTo>
                    <a:pt x="1956" y="1744"/>
                  </a:lnTo>
                  <a:lnTo>
                    <a:pt x="1956" y="1746"/>
                  </a:lnTo>
                  <a:lnTo>
                    <a:pt x="1956" y="1746"/>
                  </a:lnTo>
                  <a:lnTo>
                    <a:pt x="1956" y="1750"/>
                  </a:lnTo>
                  <a:lnTo>
                    <a:pt x="1956" y="1750"/>
                  </a:lnTo>
                  <a:lnTo>
                    <a:pt x="1958" y="1752"/>
                  </a:lnTo>
                  <a:lnTo>
                    <a:pt x="1958" y="1752"/>
                  </a:lnTo>
                  <a:lnTo>
                    <a:pt x="1958" y="1754"/>
                  </a:lnTo>
                  <a:lnTo>
                    <a:pt x="1958" y="1754"/>
                  </a:lnTo>
                  <a:lnTo>
                    <a:pt x="1958" y="1756"/>
                  </a:lnTo>
                  <a:lnTo>
                    <a:pt x="1958" y="1756"/>
                  </a:lnTo>
                  <a:lnTo>
                    <a:pt x="1960" y="1760"/>
                  </a:lnTo>
                  <a:lnTo>
                    <a:pt x="1960" y="1760"/>
                  </a:lnTo>
                  <a:lnTo>
                    <a:pt x="1960" y="1762"/>
                  </a:lnTo>
                  <a:lnTo>
                    <a:pt x="1960" y="1762"/>
                  </a:lnTo>
                  <a:lnTo>
                    <a:pt x="1960" y="1762"/>
                  </a:lnTo>
                  <a:lnTo>
                    <a:pt x="1960" y="1762"/>
                  </a:lnTo>
                  <a:lnTo>
                    <a:pt x="1958" y="1766"/>
                  </a:lnTo>
                  <a:lnTo>
                    <a:pt x="1958" y="1766"/>
                  </a:lnTo>
                  <a:lnTo>
                    <a:pt x="1958" y="1772"/>
                  </a:lnTo>
                  <a:lnTo>
                    <a:pt x="1958" y="1772"/>
                  </a:lnTo>
                  <a:lnTo>
                    <a:pt x="1958" y="1774"/>
                  </a:lnTo>
                  <a:lnTo>
                    <a:pt x="1958" y="1774"/>
                  </a:lnTo>
                  <a:lnTo>
                    <a:pt x="1958" y="1776"/>
                  </a:lnTo>
                  <a:lnTo>
                    <a:pt x="1958" y="1776"/>
                  </a:lnTo>
                  <a:lnTo>
                    <a:pt x="1958" y="1780"/>
                  </a:lnTo>
                  <a:lnTo>
                    <a:pt x="1958" y="1780"/>
                  </a:lnTo>
                  <a:lnTo>
                    <a:pt x="1960" y="1784"/>
                  </a:lnTo>
                  <a:lnTo>
                    <a:pt x="1960" y="1784"/>
                  </a:lnTo>
                  <a:lnTo>
                    <a:pt x="1962" y="1786"/>
                  </a:lnTo>
                  <a:lnTo>
                    <a:pt x="1962" y="1786"/>
                  </a:lnTo>
                  <a:lnTo>
                    <a:pt x="1964" y="1792"/>
                  </a:lnTo>
                  <a:lnTo>
                    <a:pt x="1964" y="1792"/>
                  </a:lnTo>
                  <a:lnTo>
                    <a:pt x="1966" y="1796"/>
                  </a:lnTo>
                  <a:lnTo>
                    <a:pt x="1966" y="1796"/>
                  </a:lnTo>
                  <a:lnTo>
                    <a:pt x="1966" y="1798"/>
                  </a:lnTo>
                  <a:lnTo>
                    <a:pt x="1966" y="1798"/>
                  </a:lnTo>
                  <a:lnTo>
                    <a:pt x="1966" y="1800"/>
                  </a:lnTo>
                  <a:lnTo>
                    <a:pt x="1966" y="1800"/>
                  </a:lnTo>
                  <a:lnTo>
                    <a:pt x="1966" y="1804"/>
                  </a:lnTo>
                  <a:lnTo>
                    <a:pt x="1966" y="1804"/>
                  </a:lnTo>
                  <a:lnTo>
                    <a:pt x="1968" y="1806"/>
                  </a:lnTo>
                  <a:lnTo>
                    <a:pt x="1968" y="1806"/>
                  </a:lnTo>
                  <a:lnTo>
                    <a:pt x="1968" y="1808"/>
                  </a:lnTo>
                  <a:lnTo>
                    <a:pt x="1968" y="1808"/>
                  </a:lnTo>
                  <a:lnTo>
                    <a:pt x="1968" y="1814"/>
                  </a:lnTo>
                  <a:lnTo>
                    <a:pt x="1968" y="1814"/>
                  </a:lnTo>
                  <a:lnTo>
                    <a:pt x="1968" y="1818"/>
                  </a:lnTo>
                  <a:lnTo>
                    <a:pt x="1968" y="1818"/>
                  </a:lnTo>
                  <a:lnTo>
                    <a:pt x="1966" y="1820"/>
                  </a:lnTo>
                  <a:lnTo>
                    <a:pt x="1966" y="1822"/>
                  </a:lnTo>
                  <a:lnTo>
                    <a:pt x="1966" y="1822"/>
                  </a:lnTo>
                  <a:lnTo>
                    <a:pt x="1966" y="1828"/>
                  </a:lnTo>
                  <a:lnTo>
                    <a:pt x="1966" y="1828"/>
                  </a:lnTo>
                  <a:lnTo>
                    <a:pt x="1968" y="1832"/>
                  </a:lnTo>
                  <a:lnTo>
                    <a:pt x="1968" y="1832"/>
                  </a:lnTo>
                  <a:lnTo>
                    <a:pt x="1968" y="1834"/>
                  </a:lnTo>
                  <a:lnTo>
                    <a:pt x="1968" y="1834"/>
                  </a:lnTo>
                  <a:lnTo>
                    <a:pt x="1970" y="1838"/>
                  </a:lnTo>
                  <a:lnTo>
                    <a:pt x="1970" y="1842"/>
                  </a:lnTo>
                  <a:lnTo>
                    <a:pt x="1970" y="1842"/>
                  </a:lnTo>
                  <a:lnTo>
                    <a:pt x="1970" y="1846"/>
                  </a:lnTo>
                  <a:lnTo>
                    <a:pt x="1970" y="1846"/>
                  </a:lnTo>
                  <a:lnTo>
                    <a:pt x="1972" y="1852"/>
                  </a:lnTo>
                  <a:lnTo>
                    <a:pt x="1972" y="1852"/>
                  </a:lnTo>
                  <a:lnTo>
                    <a:pt x="1972" y="1854"/>
                  </a:lnTo>
                  <a:lnTo>
                    <a:pt x="1972" y="1854"/>
                  </a:lnTo>
                  <a:lnTo>
                    <a:pt x="1974" y="1858"/>
                  </a:lnTo>
                  <a:lnTo>
                    <a:pt x="1974" y="1858"/>
                  </a:lnTo>
                  <a:lnTo>
                    <a:pt x="1974" y="1862"/>
                  </a:lnTo>
                  <a:lnTo>
                    <a:pt x="1974" y="1862"/>
                  </a:lnTo>
                  <a:lnTo>
                    <a:pt x="1976" y="1864"/>
                  </a:lnTo>
                  <a:lnTo>
                    <a:pt x="1976" y="1864"/>
                  </a:lnTo>
                  <a:lnTo>
                    <a:pt x="1978" y="1866"/>
                  </a:lnTo>
                  <a:lnTo>
                    <a:pt x="1978" y="1866"/>
                  </a:lnTo>
                  <a:lnTo>
                    <a:pt x="1978" y="1868"/>
                  </a:lnTo>
                  <a:lnTo>
                    <a:pt x="1978" y="1868"/>
                  </a:lnTo>
                  <a:lnTo>
                    <a:pt x="1976" y="1870"/>
                  </a:lnTo>
                  <a:lnTo>
                    <a:pt x="1976" y="1870"/>
                  </a:lnTo>
                  <a:lnTo>
                    <a:pt x="1976" y="1874"/>
                  </a:lnTo>
                  <a:lnTo>
                    <a:pt x="1976" y="1874"/>
                  </a:lnTo>
                  <a:lnTo>
                    <a:pt x="1976" y="1876"/>
                  </a:lnTo>
                  <a:lnTo>
                    <a:pt x="1976" y="1876"/>
                  </a:lnTo>
                  <a:lnTo>
                    <a:pt x="1976" y="1882"/>
                  </a:lnTo>
                  <a:lnTo>
                    <a:pt x="1976" y="1882"/>
                  </a:lnTo>
                  <a:lnTo>
                    <a:pt x="1976" y="1882"/>
                  </a:lnTo>
                  <a:lnTo>
                    <a:pt x="1978" y="1886"/>
                  </a:lnTo>
                  <a:lnTo>
                    <a:pt x="1978" y="1886"/>
                  </a:lnTo>
                  <a:lnTo>
                    <a:pt x="1978" y="1888"/>
                  </a:lnTo>
                  <a:lnTo>
                    <a:pt x="1978" y="1890"/>
                  </a:lnTo>
                  <a:lnTo>
                    <a:pt x="1978" y="1890"/>
                  </a:lnTo>
                  <a:lnTo>
                    <a:pt x="1978" y="1894"/>
                  </a:lnTo>
                  <a:lnTo>
                    <a:pt x="1978" y="1894"/>
                  </a:lnTo>
                  <a:lnTo>
                    <a:pt x="1980" y="1898"/>
                  </a:lnTo>
                  <a:lnTo>
                    <a:pt x="1980" y="1898"/>
                  </a:lnTo>
                  <a:lnTo>
                    <a:pt x="1980" y="1900"/>
                  </a:lnTo>
                  <a:lnTo>
                    <a:pt x="1980" y="1900"/>
                  </a:lnTo>
                  <a:lnTo>
                    <a:pt x="1980" y="1902"/>
                  </a:lnTo>
                  <a:lnTo>
                    <a:pt x="1980" y="1902"/>
                  </a:lnTo>
                  <a:lnTo>
                    <a:pt x="1980" y="1906"/>
                  </a:lnTo>
                  <a:lnTo>
                    <a:pt x="1980" y="1906"/>
                  </a:lnTo>
                  <a:lnTo>
                    <a:pt x="1980" y="1908"/>
                  </a:lnTo>
                  <a:lnTo>
                    <a:pt x="1980" y="1908"/>
                  </a:lnTo>
                  <a:lnTo>
                    <a:pt x="1980" y="1912"/>
                  </a:lnTo>
                  <a:lnTo>
                    <a:pt x="1980" y="1912"/>
                  </a:lnTo>
                  <a:lnTo>
                    <a:pt x="1980" y="1914"/>
                  </a:lnTo>
                  <a:lnTo>
                    <a:pt x="1980" y="1914"/>
                  </a:lnTo>
                  <a:lnTo>
                    <a:pt x="1982" y="1916"/>
                  </a:lnTo>
                  <a:lnTo>
                    <a:pt x="1982" y="1916"/>
                  </a:lnTo>
                  <a:lnTo>
                    <a:pt x="1982" y="1920"/>
                  </a:lnTo>
                  <a:lnTo>
                    <a:pt x="1982" y="1920"/>
                  </a:lnTo>
                  <a:lnTo>
                    <a:pt x="1982" y="1922"/>
                  </a:lnTo>
                  <a:lnTo>
                    <a:pt x="1982" y="1922"/>
                  </a:lnTo>
                  <a:lnTo>
                    <a:pt x="1982" y="1924"/>
                  </a:lnTo>
                  <a:lnTo>
                    <a:pt x="1982" y="1924"/>
                  </a:lnTo>
                  <a:lnTo>
                    <a:pt x="1982" y="1928"/>
                  </a:lnTo>
                  <a:lnTo>
                    <a:pt x="1982" y="1928"/>
                  </a:lnTo>
                  <a:lnTo>
                    <a:pt x="1982" y="1930"/>
                  </a:lnTo>
                  <a:lnTo>
                    <a:pt x="1982" y="1930"/>
                  </a:lnTo>
                  <a:lnTo>
                    <a:pt x="1982" y="1934"/>
                  </a:lnTo>
                  <a:lnTo>
                    <a:pt x="1982" y="1934"/>
                  </a:lnTo>
                  <a:lnTo>
                    <a:pt x="1982" y="1938"/>
                  </a:lnTo>
                  <a:lnTo>
                    <a:pt x="1982" y="1938"/>
                  </a:lnTo>
                  <a:lnTo>
                    <a:pt x="1984" y="1938"/>
                  </a:lnTo>
                  <a:lnTo>
                    <a:pt x="1984" y="1938"/>
                  </a:lnTo>
                  <a:lnTo>
                    <a:pt x="1984" y="1942"/>
                  </a:lnTo>
                  <a:lnTo>
                    <a:pt x="1984" y="1942"/>
                  </a:lnTo>
                  <a:lnTo>
                    <a:pt x="1984" y="1944"/>
                  </a:lnTo>
                  <a:lnTo>
                    <a:pt x="1984" y="1944"/>
                  </a:lnTo>
                  <a:lnTo>
                    <a:pt x="1984" y="1948"/>
                  </a:lnTo>
                  <a:lnTo>
                    <a:pt x="1986" y="1950"/>
                  </a:lnTo>
                  <a:lnTo>
                    <a:pt x="1986" y="1950"/>
                  </a:lnTo>
                  <a:lnTo>
                    <a:pt x="1984" y="1952"/>
                  </a:lnTo>
                  <a:lnTo>
                    <a:pt x="1984" y="1952"/>
                  </a:lnTo>
                  <a:lnTo>
                    <a:pt x="1984" y="1956"/>
                  </a:lnTo>
                  <a:lnTo>
                    <a:pt x="1984" y="1956"/>
                  </a:lnTo>
                  <a:lnTo>
                    <a:pt x="1984" y="1960"/>
                  </a:lnTo>
                  <a:lnTo>
                    <a:pt x="1986" y="1962"/>
                  </a:lnTo>
                  <a:lnTo>
                    <a:pt x="1986" y="1962"/>
                  </a:lnTo>
                  <a:lnTo>
                    <a:pt x="1986" y="1964"/>
                  </a:lnTo>
                  <a:lnTo>
                    <a:pt x="1986" y="1964"/>
                  </a:lnTo>
                  <a:lnTo>
                    <a:pt x="1986" y="1968"/>
                  </a:lnTo>
                  <a:lnTo>
                    <a:pt x="1986" y="1968"/>
                  </a:lnTo>
                  <a:lnTo>
                    <a:pt x="1986" y="1970"/>
                  </a:lnTo>
                  <a:lnTo>
                    <a:pt x="1986" y="1970"/>
                  </a:lnTo>
                  <a:lnTo>
                    <a:pt x="1986" y="1972"/>
                  </a:lnTo>
                  <a:lnTo>
                    <a:pt x="1986" y="1972"/>
                  </a:lnTo>
                  <a:lnTo>
                    <a:pt x="1988" y="1976"/>
                  </a:lnTo>
                  <a:lnTo>
                    <a:pt x="1988" y="1976"/>
                  </a:lnTo>
                  <a:lnTo>
                    <a:pt x="1990" y="1978"/>
                  </a:lnTo>
                  <a:lnTo>
                    <a:pt x="1990" y="1978"/>
                  </a:lnTo>
                  <a:lnTo>
                    <a:pt x="1990" y="1980"/>
                  </a:lnTo>
                  <a:lnTo>
                    <a:pt x="1990" y="1980"/>
                  </a:lnTo>
                  <a:lnTo>
                    <a:pt x="1990" y="1984"/>
                  </a:lnTo>
                  <a:lnTo>
                    <a:pt x="1990" y="1984"/>
                  </a:lnTo>
                  <a:lnTo>
                    <a:pt x="1992" y="1988"/>
                  </a:lnTo>
                  <a:lnTo>
                    <a:pt x="1992" y="1990"/>
                  </a:lnTo>
                  <a:lnTo>
                    <a:pt x="1992" y="1990"/>
                  </a:lnTo>
                  <a:lnTo>
                    <a:pt x="1994" y="1992"/>
                  </a:lnTo>
                  <a:lnTo>
                    <a:pt x="1994" y="1992"/>
                  </a:lnTo>
                  <a:lnTo>
                    <a:pt x="1994" y="1994"/>
                  </a:lnTo>
                  <a:lnTo>
                    <a:pt x="1994" y="1994"/>
                  </a:lnTo>
                  <a:lnTo>
                    <a:pt x="1994" y="1996"/>
                  </a:lnTo>
                  <a:lnTo>
                    <a:pt x="1994" y="1996"/>
                  </a:lnTo>
                  <a:lnTo>
                    <a:pt x="1994" y="2000"/>
                  </a:lnTo>
                  <a:lnTo>
                    <a:pt x="1994" y="2000"/>
                  </a:lnTo>
                  <a:lnTo>
                    <a:pt x="1994" y="2004"/>
                  </a:lnTo>
                  <a:lnTo>
                    <a:pt x="1994" y="2004"/>
                  </a:lnTo>
                  <a:lnTo>
                    <a:pt x="1994" y="2006"/>
                  </a:lnTo>
                  <a:lnTo>
                    <a:pt x="1994" y="2006"/>
                  </a:lnTo>
                  <a:lnTo>
                    <a:pt x="1994" y="2012"/>
                  </a:lnTo>
                  <a:lnTo>
                    <a:pt x="1994" y="2012"/>
                  </a:lnTo>
                  <a:lnTo>
                    <a:pt x="1994" y="2012"/>
                  </a:lnTo>
                  <a:lnTo>
                    <a:pt x="1994" y="2012"/>
                  </a:lnTo>
                  <a:lnTo>
                    <a:pt x="1992" y="2016"/>
                  </a:lnTo>
                  <a:lnTo>
                    <a:pt x="1992" y="2018"/>
                  </a:lnTo>
                  <a:lnTo>
                    <a:pt x="1992" y="2018"/>
                  </a:lnTo>
                  <a:lnTo>
                    <a:pt x="1992" y="2024"/>
                  </a:lnTo>
                  <a:lnTo>
                    <a:pt x="1992" y="2024"/>
                  </a:lnTo>
                  <a:lnTo>
                    <a:pt x="1994" y="2026"/>
                  </a:lnTo>
                  <a:lnTo>
                    <a:pt x="1994" y="2026"/>
                  </a:lnTo>
                  <a:lnTo>
                    <a:pt x="1996" y="2028"/>
                  </a:lnTo>
                  <a:lnTo>
                    <a:pt x="1996" y="2028"/>
                  </a:lnTo>
                  <a:lnTo>
                    <a:pt x="1996" y="2030"/>
                  </a:lnTo>
                  <a:lnTo>
                    <a:pt x="1996" y="2030"/>
                  </a:lnTo>
                  <a:lnTo>
                    <a:pt x="1996" y="2032"/>
                  </a:lnTo>
                  <a:lnTo>
                    <a:pt x="1996" y="2032"/>
                  </a:lnTo>
                  <a:lnTo>
                    <a:pt x="1996" y="2038"/>
                  </a:lnTo>
                  <a:lnTo>
                    <a:pt x="1996" y="2038"/>
                  </a:lnTo>
                  <a:lnTo>
                    <a:pt x="1998" y="2040"/>
                  </a:lnTo>
                  <a:lnTo>
                    <a:pt x="1998" y="2040"/>
                  </a:lnTo>
                  <a:lnTo>
                    <a:pt x="2000" y="2042"/>
                  </a:lnTo>
                  <a:lnTo>
                    <a:pt x="2000" y="2042"/>
                  </a:lnTo>
                  <a:lnTo>
                    <a:pt x="2000" y="2048"/>
                  </a:lnTo>
                  <a:lnTo>
                    <a:pt x="2000" y="2048"/>
                  </a:lnTo>
                  <a:lnTo>
                    <a:pt x="2000" y="2050"/>
                  </a:lnTo>
                  <a:lnTo>
                    <a:pt x="2000" y="2050"/>
                  </a:lnTo>
                  <a:lnTo>
                    <a:pt x="1998" y="2054"/>
                  </a:lnTo>
                  <a:lnTo>
                    <a:pt x="1998" y="2054"/>
                  </a:lnTo>
                  <a:lnTo>
                    <a:pt x="1998" y="2056"/>
                  </a:lnTo>
                  <a:lnTo>
                    <a:pt x="1998" y="2056"/>
                  </a:lnTo>
                  <a:lnTo>
                    <a:pt x="1998" y="2060"/>
                  </a:lnTo>
                  <a:lnTo>
                    <a:pt x="1998" y="2060"/>
                  </a:lnTo>
                  <a:lnTo>
                    <a:pt x="2000" y="2064"/>
                  </a:lnTo>
                  <a:lnTo>
                    <a:pt x="2000" y="2064"/>
                  </a:lnTo>
                  <a:lnTo>
                    <a:pt x="2000" y="2066"/>
                  </a:lnTo>
                  <a:lnTo>
                    <a:pt x="2000" y="2066"/>
                  </a:lnTo>
                  <a:lnTo>
                    <a:pt x="2000" y="2068"/>
                  </a:lnTo>
                  <a:lnTo>
                    <a:pt x="2000" y="2068"/>
                  </a:lnTo>
                  <a:lnTo>
                    <a:pt x="2000" y="2072"/>
                  </a:lnTo>
                  <a:lnTo>
                    <a:pt x="2000" y="2072"/>
                  </a:lnTo>
                  <a:lnTo>
                    <a:pt x="2002" y="2076"/>
                  </a:lnTo>
                  <a:lnTo>
                    <a:pt x="2002" y="2076"/>
                  </a:lnTo>
                  <a:lnTo>
                    <a:pt x="2002" y="2080"/>
                  </a:lnTo>
                  <a:lnTo>
                    <a:pt x="2002" y="2080"/>
                  </a:lnTo>
                  <a:lnTo>
                    <a:pt x="2002" y="2082"/>
                  </a:lnTo>
                  <a:lnTo>
                    <a:pt x="2002" y="2082"/>
                  </a:lnTo>
                  <a:lnTo>
                    <a:pt x="2002" y="2084"/>
                  </a:lnTo>
                  <a:lnTo>
                    <a:pt x="2002" y="2084"/>
                  </a:lnTo>
                  <a:lnTo>
                    <a:pt x="2002" y="2088"/>
                  </a:lnTo>
                  <a:lnTo>
                    <a:pt x="2002" y="2088"/>
                  </a:lnTo>
                  <a:lnTo>
                    <a:pt x="2004" y="2090"/>
                  </a:lnTo>
                  <a:lnTo>
                    <a:pt x="2004" y="2090"/>
                  </a:lnTo>
                  <a:lnTo>
                    <a:pt x="2004" y="2094"/>
                  </a:lnTo>
                  <a:lnTo>
                    <a:pt x="2004" y="2094"/>
                  </a:lnTo>
                  <a:lnTo>
                    <a:pt x="2004" y="2098"/>
                  </a:lnTo>
                  <a:lnTo>
                    <a:pt x="2004" y="2098"/>
                  </a:lnTo>
                  <a:lnTo>
                    <a:pt x="2006" y="2100"/>
                  </a:lnTo>
                  <a:lnTo>
                    <a:pt x="2006" y="2100"/>
                  </a:lnTo>
                  <a:lnTo>
                    <a:pt x="2006" y="2102"/>
                  </a:lnTo>
                  <a:lnTo>
                    <a:pt x="2006" y="2102"/>
                  </a:lnTo>
                  <a:lnTo>
                    <a:pt x="2006" y="2106"/>
                  </a:lnTo>
                  <a:lnTo>
                    <a:pt x="2006" y="2106"/>
                  </a:lnTo>
                  <a:lnTo>
                    <a:pt x="2006" y="2108"/>
                  </a:lnTo>
                  <a:lnTo>
                    <a:pt x="2006" y="2108"/>
                  </a:lnTo>
                  <a:lnTo>
                    <a:pt x="2006" y="2112"/>
                  </a:lnTo>
                  <a:lnTo>
                    <a:pt x="2006" y="2112"/>
                  </a:lnTo>
                  <a:lnTo>
                    <a:pt x="2008" y="2114"/>
                  </a:lnTo>
                  <a:lnTo>
                    <a:pt x="2008" y="2114"/>
                  </a:lnTo>
                  <a:lnTo>
                    <a:pt x="2008" y="2116"/>
                  </a:lnTo>
                  <a:lnTo>
                    <a:pt x="2008" y="2118"/>
                  </a:lnTo>
                  <a:lnTo>
                    <a:pt x="2008" y="2118"/>
                  </a:lnTo>
                  <a:lnTo>
                    <a:pt x="2010" y="2122"/>
                  </a:lnTo>
                  <a:lnTo>
                    <a:pt x="2010" y="2122"/>
                  </a:lnTo>
                  <a:lnTo>
                    <a:pt x="2010" y="2122"/>
                  </a:lnTo>
                  <a:lnTo>
                    <a:pt x="2010" y="2128"/>
                  </a:lnTo>
                  <a:lnTo>
                    <a:pt x="2010" y="2128"/>
                  </a:lnTo>
                  <a:lnTo>
                    <a:pt x="2012" y="2134"/>
                  </a:lnTo>
                  <a:lnTo>
                    <a:pt x="2012" y="2134"/>
                  </a:lnTo>
                  <a:lnTo>
                    <a:pt x="2012" y="2136"/>
                  </a:lnTo>
                  <a:lnTo>
                    <a:pt x="2012" y="2136"/>
                  </a:lnTo>
                  <a:lnTo>
                    <a:pt x="2012" y="2140"/>
                  </a:lnTo>
                  <a:lnTo>
                    <a:pt x="2012" y="2140"/>
                  </a:lnTo>
                  <a:lnTo>
                    <a:pt x="2014" y="2144"/>
                  </a:lnTo>
                  <a:lnTo>
                    <a:pt x="2014" y="2144"/>
                  </a:lnTo>
                  <a:lnTo>
                    <a:pt x="2014" y="2144"/>
                  </a:lnTo>
                  <a:lnTo>
                    <a:pt x="2016" y="2150"/>
                  </a:lnTo>
                  <a:lnTo>
                    <a:pt x="2016" y="2150"/>
                  </a:lnTo>
                  <a:lnTo>
                    <a:pt x="2016" y="2152"/>
                  </a:lnTo>
                  <a:lnTo>
                    <a:pt x="2016" y="2152"/>
                  </a:lnTo>
                  <a:lnTo>
                    <a:pt x="2016" y="2156"/>
                  </a:lnTo>
                  <a:lnTo>
                    <a:pt x="2016" y="2156"/>
                  </a:lnTo>
                  <a:lnTo>
                    <a:pt x="2016" y="2160"/>
                  </a:lnTo>
                  <a:lnTo>
                    <a:pt x="2016" y="2160"/>
                  </a:lnTo>
                  <a:lnTo>
                    <a:pt x="2016" y="2162"/>
                  </a:lnTo>
                  <a:lnTo>
                    <a:pt x="2016" y="2162"/>
                  </a:lnTo>
                  <a:lnTo>
                    <a:pt x="2018" y="2166"/>
                  </a:lnTo>
                  <a:lnTo>
                    <a:pt x="2018" y="2166"/>
                  </a:lnTo>
                  <a:lnTo>
                    <a:pt x="2020" y="2168"/>
                  </a:lnTo>
                  <a:lnTo>
                    <a:pt x="2020" y="2168"/>
                  </a:lnTo>
                  <a:lnTo>
                    <a:pt x="2020" y="2172"/>
                  </a:lnTo>
                  <a:lnTo>
                    <a:pt x="2020" y="2172"/>
                  </a:lnTo>
                  <a:lnTo>
                    <a:pt x="2020" y="2174"/>
                  </a:lnTo>
                  <a:lnTo>
                    <a:pt x="2020" y="2174"/>
                  </a:lnTo>
                  <a:lnTo>
                    <a:pt x="2022" y="2176"/>
                  </a:lnTo>
                  <a:lnTo>
                    <a:pt x="2022" y="2176"/>
                  </a:lnTo>
                  <a:lnTo>
                    <a:pt x="2022" y="2180"/>
                  </a:lnTo>
                  <a:lnTo>
                    <a:pt x="2022" y="2180"/>
                  </a:lnTo>
                  <a:lnTo>
                    <a:pt x="2024" y="2184"/>
                  </a:lnTo>
                  <a:lnTo>
                    <a:pt x="2024" y="2184"/>
                  </a:lnTo>
                  <a:lnTo>
                    <a:pt x="2024" y="2184"/>
                  </a:lnTo>
                  <a:lnTo>
                    <a:pt x="2024" y="2184"/>
                  </a:lnTo>
                  <a:lnTo>
                    <a:pt x="2022" y="2190"/>
                  </a:lnTo>
                  <a:lnTo>
                    <a:pt x="2022" y="2190"/>
                  </a:lnTo>
                  <a:lnTo>
                    <a:pt x="2022" y="2192"/>
                  </a:lnTo>
                  <a:lnTo>
                    <a:pt x="2022" y="2192"/>
                  </a:lnTo>
                  <a:lnTo>
                    <a:pt x="2024" y="2196"/>
                  </a:lnTo>
                  <a:lnTo>
                    <a:pt x="2024" y="2198"/>
                  </a:lnTo>
                  <a:lnTo>
                    <a:pt x="2024" y="2198"/>
                  </a:lnTo>
                  <a:lnTo>
                    <a:pt x="2024" y="2200"/>
                  </a:lnTo>
                  <a:lnTo>
                    <a:pt x="2024" y="2200"/>
                  </a:lnTo>
                  <a:lnTo>
                    <a:pt x="2024" y="2206"/>
                  </a:lnTo>
                  <a:lnTo>
                    <a:pt x="2024" y="2206"/>
                  </a:lnTo>
                  <a:lnTo>
                    <a:pt x="2024" y="2206"/>
                  </a:lnTo>
                  <a:lnTo>
                    <a:pt x="2024" y="2206"/>
                  </a:lnTo>
                  <a:lnTo>
                    <a:pt x="2024" y="2210"/>
                  </a:lnTo>
                  <a:lnTo>
                    <a:pt x="2024" y="2212"/>
                  </a:lnTo>
                  <a:lnTo>
                    <a:pt x="2024" y="2212"/>
                  </a:lnTo>
                  <a:lnTo>
                    <a:pt x="2024" y="2216"/>
                  </a:lnTo>
                  <a:lnTo>
                    <a:pt x="2024" y="2218"/>
                  </a:lnTo>
                  <a:lnTo>
                    <a:pt x="2024" y="2218"/>
                  </a:lnTo>
                  <a:lnTo>
                    <a:pt x="2024" y="2220"/>
                  </a:lnTo>
                  <a:lnTo>
                    <a:pt x="2024" y="2220"/>
                  </a:lnTo>
                  <a:lnTo>
                    <a:pt x="2024" y="2224"/>
                  </a:lnTo>
                  <a:lnTo>
                    <a:pt x="2024" y="2224"/>
                  </a:lnTo>
                  <a:lnTo>
                    <a:pt x="2024" y="2226"/>
                  </a:lnTo>
                  <a:lnTo>
                    <a:pt x="2024" y="2226"/>
                  </a:lnTo>
                  <a:lnTo>
                    <a:pt x="2024" y="2230"/>
                  </a:lnTo>
                  <a:lnTo>
                    <a:pt x="2024" y="2232"/>
                  </a:lnTo>
                  <a:lnTo>
                    <a:pt x="2024" y="2232"/>
                  </a:lnTo>
                  <a:lnTo>
                    <a:pt x="2024" y="2234"/>
                  </a:lnTo>
                  <a:lnTo>
                    <a:pt x="2024" y="2234"/>
                  </a:lnTo>
                  <a:lnTo>
                    <a:pt x="2026" y="2238"/>
                  </a:lnTo>
                  <a:lnTo>
                    <a:pt x="2026" y="2238"/>
                  </a:lnTo>
                  <a:lnTo>
                    <a:pt x="2026" y="2240"/>
                  </a:lnTo>
                  <a:lnTo>
                    <a:pt x="2026" y="2240"/>
                  </a:lnTo>
                  <a:lnTo>
                    <a:pt x="2026" y="2242"/>
                  </a:lnTo>
                  <a:lnTo>
                    <a:pt x="2026" y="2242"/>
                  </a:lnTo>
                  <a:lnTo>
                    <a:pt x="2028" y="2246"/>
                  </a:lnTo>
                  <a:lnTo>
                    <a:pt x="2028" y="2246"/>
                  </a:lnTo>
                  <a:lnTo>
                    <a:pt x="2028" y="2248"/>
                  </a:lnTo>
                  <a:lnTo>
                    <a:pt x="2028" y="2248"/>
                  </a:lnTo>
                  <a:lnTo>
                    <a:pt x="2028" y="2252"/>
                  </a:lnTo>
                  <a:lnTo>
                    <a:pt x="2028" y="2252"/>
                  </a:lnTo>
                  <a:lnTo>
                    <a:pt x="2028" y="2254"/>
                  </a:lnTo>
                  <a:lnTo>
                    <a:pt x="2028" y="2254"/>
                  </a:lnTo>
                  <a:lnTo>
                    <a:pt x="2028" y="2258"/>
                  </a:lnTo>
                  <a:lnTo>
                    <a:pt x="2028" y="2260"/>
                  </a:lnTo>
                  <a:lnTo>
                    <a:pt x="2028" y="2260"/>
                  </a:lnTo>
                  <a:lnTo>
                    <a:pt x="2030" y="2262"/>
                  </a:lnTo>
                  <a:lnTo>
                    <a:pt x="2030" y="2262"/>
                  </a:lnTo>
                  <a:lnTo>
                    <a:pt x="2030" y="2266"/>
                  </a:lnTo>
                  <a:lnTo>
                    <a:pt x="2030" y="2266"/>
                  </a:lnTo>
                  <a:lnTo>
                    <a:pt x="2030" y="2268"/>
                  </a:lnTo>
                  <a:lnTo>
                    <a:pt x="2030" y="2268"/>
                  </a:lnTo>
                  <a:lnTo>
                    <a:pt x="2032" y="2272"/>
                  </a:lnTo>
                  <a:lnTo>
                    <a:pt x="2032" y="2272"/>
                  </a:lnTo>
                  <a:lnTo>
                    <a:pt x="2034" y="2274"/>
                  </a:lnTo>
                  <a:lnTo>
                    <a:pt x="2034" y="2274"/>
                  </a:lnTo>
                  <a:lnTo>
                    <a:pt x="2034" y="2276"/>
                  </a:lnTo>
                  <a:lnTo>
                    <a:pt x="2034" y="2276"/>
                  </a:lnTo>
                  <a:lnTo>
                    <a:pt x="2034" y="2280"/>
                  </a:lnTo>
                  <a:lnTo>
                    <a:pt x="2034" y="2280"/>
                  </a:lnTo>
                  <a:lnTo>
                    <a:pt x="2034" y="2282"/>
                  </a:lnTo>
                  <a:lnTo>
                    <a:pt x="2034" y="2282"/>
                  </a:lnTo>
                  <a:lnTo>
                    <a:pt x="2034" y="2282"/>
                  </a:lnTo>
                  <a:lnTo>
                    <a:pt x="2034" y="2286"/>
                  </a:lnTo>
                  <a:lnTo>
                    <a:pt x="2034" y="2286"/>
                  </a:lnTo>
                  <a:lnTo>
                    <a:pt x="2034" y="2288"/>
                  </a:lnTo>
                  <a:lnTo>
                    <a:pt x="2034" y="2288"/>
                  </a:lnTo>
                  <a:lnTo>
                    <a:pt x="2034" y="2290"/>
                  </a:lnTo>
                  <a:lnTo>
                    <a:pt x="2034" y="2290"/>
                  </a:lnTo>
                  <a:lnTo>
                    <a:pt x="2034" y="2294"/>
                  </a:lnTo>
                  <a:lnTo>
                    <a:pt x="2034" y="2294"/>
                  </a:lnTo>
                  <a:lnTo>
                    <a:pt x="2034" y="2296"/>
                  </a:lnTo>
                  <a:lnTo>
                    <a:pt x="2034" y="2296"/>
                  </a:lnTo>
                  <a:lnTo>
                    <a:pt x="2036" y="2300"/>
                  </a:lnTo>
                  <a:lnTo>
                    <a:pt x="2036" y="2300"/>
                  </a:lnTo>
                  <a:lnTo>
                    <a:pt x="2036" y="2302"/>
                  </a:lnTo>
                  <a:lnTo>
                    <a:pt x="2036" y="2302"/>
                  </a:lnTo>
                  <a:lnTo>
                    <a:pt x="2036" y="2304"/>
                  </a:lnTo>
                  <a:lnTo>
                    <a:pt x="2036" y="2304"/>
                  </a:lnTo>
                  <a:lnTo>
                    <a:pt x="2038" y="2308"/>
                  </a:lnTo>
                  <a:lnTo>
                    <a:pt x="2038" y="2308"/>
                  </a:lnTo>
                  <a:lnTo>
                    <a:pt x="2038" y="2310"/>
                  </a:lnTo>
                  <a:lnTo>
                    <a:pt x="2038" y="2310"/>
                  </a:lnTo>
                  <a:lnTo>
                    <a:pt x="2040" y="2314"/>
                  </a:lnTo>
                  <a:lnTo>
                    <a:pt x="2040" y="2316"/>
                  </a:lnTo>
                  <a:lnTo>
                    <a:pt x="2040" y="2316"/>
                  </a:lnTo>
                  <a:lnTo>
                    <a:pt x="2042" y="2318"/>
                  </a:lnTo>
                  <a:lnTo>
                    <a:pt x="2042" y="2318"/>
                  </a:lnTo>
                  <a:lnTo>
                    <a:pt x="2042" y="2320"/>
                  </a:lnTo>
                  <a:lnTo>
                    <a:pt x="2042" y="2320"/>
                  </a:lnTo>
                  <a:lnTo>
                    <a:pt x="2042" y="2322"/>
                  </a:lnTo>
                  <a:lnTo>
                    <a:pt x="2042" y="2322"/>
                  </a:lnTo>
                  <a:lnTo>
                    <a:pt x="2042" y="2326"/>
                  </a:lnTo>
                  <a:lnTo>
                    <a:pt x="2042" y="2326"/>
                  </a:lnTo>
                  <a:lnTo>
                    <a:pt x="2042" y="2326"/>
                  </a:lnTo>
                  <a:lnTo>
                    <a:pt x="2042" y="2326"/>
                  </a:lnTo>
                  <a:lnTo>
                    <a:pt x="2040" y="2330"/>
                  </a:lnTo>
                  <a:lnTo>
                    <a:pt x="2040" y="2330"/>
                  </a:lnTo>
                  <a:lnTo>
                    <a:pt x="2040" y="2334"/>
                  </a:lnTo>
                  <a:lnTo>
                    <a:pt x="2040" y="2334"/>
                  </a:lnTo>
                  <a:lnTo>
                    <a:pt x="2040" y="2336"/>
                  </a:lnTo>
                  <a:lnTo>
                    <a:pt x="2040" y="2336"/>
                  </a:lnTo>
                  <a:lnTo>
                    <a:pt x="2042" y="2340"/>
                  </a:lnTo>
                  <a:lnTo>
                    <a:pt x="2042" y="2340"/>
                  </a:lnTo>
                  <a:lnTo>
                    <a:pt x="2042" y="2342"/>
                  </a:lnTo>
                  <a:lnTo>
                    <a:pt x="2042" y="2342"/>
                  </a:lnTo>
                  <a:lnTo>
                    <a:pt x="2044" y="2346"/>
                  </a:lnTo>
                  <a:lnTo>
                    <a:pt x="2046" y="2348"/>
                  </a:lnTo>
                  <a:lnTo>
                    <a:pt x="2046" y="2348"/>
                  </a:lnTo>
                  <a:lnTo>
                    <a:pt x="2046" y="2350"/>
                  </a:lnTo>
                  <a:lnTo>
                    <a:pt x="2046" y="2350"/>
                  </a:lnTo>
                  <a:lnTo>
                    <a:pt x="2046" y="2354"/>
                  </a:lnTo>
                  <a:lnTo>
                    <a:pt x="2046" y="2354"/>
                  </a:lnTo>
                  <a:lnTo>
                    <a:pt x="2048" y="2356"/>
                  </a:lnTo>
                  <a:lnTo>
                    <a:pt x="2048" y="2356"/>
                  </a:lnTo>
                  <a:lnTo>
                    <a:pt x="2050" y="2358"/>
                  </a:lnTo>
                  <a:lnTo>
                    <a:pt x="2050" y="2358"/>
                  </a:lnTo>
                  <a:lnTo>
                    <a:pt x="2050" y="2360"/>
                  </a:lnTo>
                  <a:lnTo>
                    <a:pt x="2050" y="2360"/>
                  </a:lnTo>
                  <a:lnTo>
                    <a:pt x="2050" y="2364"/>
                  </a:lnTo>
                  <a:lnTo>
                    <a:pt x="2050" y="2366"/>
                  </a:lnTo>
                  <a:lnTo>
                    <a:pt x="2050" y="2366"/>
                  </a:lnTo>
                  <a:lnTo>
                    <a:pt x="2052" y="2368"/>
                  </a:lnTo>
                  <a:lnTo>
                    <a:pt x="2052" y="2368"/>
                  </a:lnTo>
                  <a:lnTo>
                    <a:pt x="2052" y="2370"/>
                  </a:lnTo>
                  <a:lnTo>
                    <a:pt x="2052" y="2370"/>
                  </a:lnTo>
                  <a:lnTo>
                    <a:pt x="2052" y="2374"/>
                  </a:lnTo>
                  <a:lnTo>
                    <a:pt x="2052" y="2374"/>
                  </a:lnTo>
                  <a:lnTo>
                    <a:pt x="2052" y="2378"/>
                  </a:lnTo>
                  <a:lnTo>
                    <a:pt x="2052" y="2378"/>
                  </a:lnTo>
                  <a:lnTo>
                    <a:pt x="2052" y="2380"/>
                  </a:lnTo>
                  <a:lnTo>
                    <a:pt x="2052" y="2380"/>
                  </a:lnTo>
                  <a:lnTo>
                    <a:pt x="2054" y="2382"/>
                  </a:lnTo>
                  <a:lnTo>
                    <a:pt x="2054" y="2382"/>
                  </a:lnTo>
                  <a:lnTo>
                    <a:pt x="2054" y="2386"/>
                  </a:lnTo>
                  <a:lnTo>
                    <a:pt x="2054" y="2386"/>
                  </a:lnTo>
                  <a:lnTo>
                    <a:pt x="2054" y="2388"/>
                  </a:lnTo>
                  <a:lnTo>
                    <a:pt x="2054" y="2388"/>
                  </a:lnTo>
                  <a:lnTo>
                    <a:pt x="2054" y="2390"/>
                  </a:lnTo>
                  <a:lnTo>
                    <a:pt x="2054" y="2390"/>
                  </a:lnTo>
                  <a:lnTo>
                    <a:pt x="2054" y="2394"/>
                  </a:lnTo>
                  <a:lnTo>
                    <a:pt x="2054" y="2394"/>
                  </a:lnTo>
                  <a:lnTo>
                    <a:pt x="2054" y="2396"/>
                  </a:lnTo>
                  <a:lnTo>
                    <a:pt x="2054" y="2396"/>
                  </a:lnTo>
                  <a:lnTo>
                    <a:pt x="2056" y="2400"/>
                  </a:lnTo>
                  <a:lnTo>
                    <a:pt x="2056" y="2400"/>
                  </a:lnTo>
                  <a:lnTo>
                    <a:pt x="2056" y="2402"/>
                  </a:lnTo>
                  <a:lnTo>
                    <a:pt x="2056" y="2402"/>
                  </a:lnTo>
                  <a:lnTo>
                    <a:pt x="2056" y="2406"/>
                  </a:lnTo>
                  <a:lnTo>
                    <a:pt x="2056" y="2406"/>
                  </a:lnTo>
                  <a:lnTo>
                    <a:pt x="2058" y="2408"/>
                  </a:lnTo>
                  <a:lnTo>
                    <a:pt x="2058" y="2408"/>
                  </a:lnTo>
                  <a:lnTo>
                    <a:pt x="2056" y="2410"/>
                  </a:lnTo>
                  <a:lnTo>
                    <a:pt x="2056" y="2410"/>
                  </a:lnTo>
                  <a:lnTo>
                    <a:pt x="2056" y="2414"/>
                  </a:lnTo>
                  <a:lnTo>
                    <a:pt x="2056" y="2414"/>
                  </a:lnTo>
                  <a:lnTo>
                    <a:pt x="2056" y="2416"/>
                  </a:lnTo>
                  <a:lnTo>
                    <a:pt x="2056" y="2416"/>
                  </a:lnTo>
                  <a:lnTo>
                    <a:pt x="2058" y="2418"/>
                  </a:lnTo>
                  <a:lnTo>
                    <a:pt x="2058" y="2418"/>
                  </a:lnTo>
                  <a:lnTo>
                    <a:pt x="2058" y="2422"/>
                  </a:lnTo>
                  <a:lnTo>
                    <a:pt x="2058" y="2422"/>
                  </a:lnTo>
                  <a:lnTo>
                    <a:pt x="2058" y="2424"/>
                  </a:lnTo>
                  <a:lnTo>
                    <a:pt x="2058" y="2424"/>
                  </a:lnTo>
                  <a:lnTo>
                    <a:pt x="2058" y="2430"/>
                  </a:lnTo>
                  <a:lnTo>
                    <a:pt x="2058" y="2430"/>
                  </a:lnTo>
                  <a:lnTo>
                    <a:pt x="2058" y="2430"/>
                  </a:lnTo>
                  <a:lnTo>
                    <a:pt x="2058" y="2432"/>
                  </a:lnTo>
                  <a:lnTo>
                    <a:pt x="2058" y="2432"/>
                  </a:lnTo>
                  <a:lnTo>
                    <a:pt x="2058" y="2436"/>
                  </a:lnTo>
                  <a:lnTo>
                    <a:pt x="2058" y="2436"/>
                  </a:lnTo>
                  <a:lnTo>
                    <a:pt x="2060" y="2440"/>
                  </a:lnTo>
                  <a:lnTo>
                    <a:pt x="2060" y="2440"/>
                  </a:lnTo>
                  <a:lnTo>
                    <a:pt x="2060" y="2440"/>
                  </a:lnTo>
                  <a:lnTo>
                    <a:pt x="2060" y="2440"/>
                  </a:lnTo>
                  <a:lnTo>
                    <a:pt x="2060" y="2442"/>
                  </a:lnTo>
                  <a:lnTo>
                    <a:pt x="2060" y="2442"/>
                  </a:lnTo>
                  <a:lnTo>
                    <a:pt x="2058" y="2446"/>
                  </a:lnTo>
                  <a:lnTo>
                    <a:pt x="2058" y="2446"/>
                  </a:lnTo>
                  <a:lnTo>
                    <a:pt x="2060" y="2450"/>
                  </a:lnTo>
                  <a:lnTo>
                    <a:pt x="2060" y="2450"/>
                  </a:lnTo>
                  <a:lnTo>
                    <a:pt x="2060" y="2452"/>
                  </a:lnTo>
                  <a:lnTo>
                    <a:pt x="2060" y="2452"/>
                  </a:lnTo>
                  <a:lnTo>
                    <a:pt x="2060" y="2452"/>
                  </a:lnTo>
                  <a:lnTo>
                    <a:pt x="2060" y="2452"/>
                  </a:lnTo>
                  <a:lnTo>
                    <a:pt x="2060" y="2458"/>
                  </a:lnTo>
                  <a:lnTo>
                    <a:pt x="2060" y="2458"/>
                  </a:lnTo>
                  <a:lnTo>
                    <a:pt x="2062" y="2462"/>
                  </a:lnTo>
                  <a:lnTo>
                    <a:pt x="2062" y="2462"/>
                  </a:lnTo>
                  <a:lnTo>
                    <a:pt x="2064" y="2462"/>
                  </a:lnTo>
                  <a:lnTo>
                    <a:pt x="2064" y="2462"/>
                  </a:lnTo>
                  <a:lnTo>
                    <a:pt x="2064" y="2464"/>
                  </a:lnTo>
                  <a:lnTo>
                    <a:pt x="2064" y="2464"/>
                  </a:lnTo>
                  <a:lnTo>
                    <a:pt x="2066" y="2468"/>
                  </a:lnTo>
                  <a:lnTo>
                    <a:pt x="2066" y="2468"/>
                  </a:lnTo>
                  <a:lnTo>
                    <a:pt x="2068" y="2472"/>
                  </a:lnTo>
                  <a:lnTo>
                    <a:pt x="2068" y="2472"/>
                  </a:lnTo>
                  <a:lnTo>
                    <a:pt x="2068" y="2476"/>
                  </a:lnTo>
                  <a:lnTo>
                    <a:pt x="2068" y="2478"/>
                  </a:lnTo>
                  <a:lnTo>
                    <a:pt x="2068" y="2478"/>
                  </a:lnTo>
                  <a:lnTo>
                    <a:pt x="2068" y="2482"/>
                  </a:lnTo>
                  <a:lnTo>
                    <a:pt x="2068" y="2482"/>
                  </a:lnTo>
                  <a:lnTo>
                    <a:pt x="2068" y="2486"/>
                  </a:lnTo>
                  <a:lnTo>
                    <a:pt x="2068" y="2486"/>
                  </a:lnTo>
                  <a:lnTo>
                    <a:pt x="2068" y="2488"/>
                  </a:lnTo>
                  <a:lnTo>
                    <a:pt x="2068" y="2488"/>
                  </a:lnTo>
                  <a:lnTo>
                    <a:pt x="2070" y="2496"/>
                  </a:lnTo>
                  <a:lnTo>
                    <a:pt x="2070" y="2496"/>
                  </a:lnTo>
                  <a:lnTo>
                    <a:pt x="2072" y="2500"/>
                  </a:lnTo>
                  <a:lnTo>
                    <a:pt x="2072" y="2500"/>
                  </a:lnTo>
                  <a:lnTo>
                    <a:pt x="2072" y="2502"/>
                  </a:lnTo>
                  <a:lnTo>
                    <a:pt x="2072" y="2502"/>
                  </a:lnTo>
                  <a:lnTo>
                    <a:pt x="2070" y="2506"/>
                  </a:lnTo>
                  <a:lnTo>
                    <a:pt x="2070" y="2506"/>
                  </a:lnTo>
                  <a:lnTo>
                    <a:pt x="2072" y="2510"/>
                  </a:lnTo>
                  <a:lnTo>
                    <a:pt x="2072" y="2510"/>
                  </a:lnTo>
                  <a:lnTo>
                    <a:pt x="2072" y="2512"/>
                  </a:lnTo>
                  <a:lnTo>
                    <a:pt x="2072" y="2512"/>
                  </a:lnTo>
                  <a:lnTo>
                    <a:pt x="2070" y="2516"/>
                  </a:lnTo>
                  <a:lnTo>
                    <a:pt x="2070" y="2516"/>
                  </a:lnTo>
                  <a:lnTo>
                    <a:pt x="2070" y="2518"/>
                  </a:lnTo>
                  <a:lnTo>
                    <a:pt x="2070" y="2518"/>
                  </a:lnTo>
                  <a:lnTo>
                    <a:pt x="2070" y="2522"/>
                  </a:lnTo>
                  <a:lnTo>
                    <a:pt x="2070" y="2522"/>
                  </a:lnTo>
                  <a:lnTo>
                    <a:pt x="2070" y="2526"/>
                  </a:lnTo>
                  <a:lnTo>
                    <a:pt x="2070" y="2526"/>
                  </a:lnTo>
                  <a:lnTo>
                    <a:pt x="2070" y="2528"/>
                  </a:lnTo>
                  <a:lnTo>
                    <a:pt x="2070" y="2528"/>
                  </a:lnTo>
                  <a:lnTo>
                    <a:pt x="2070" y="2532"/>
                  </a:lnTo>
                  <a:lnTo>
                    <a:pt x="2070" y="2532"/>
                  </a:lnTo>
                  <a:lnTo>
                    <a:pt x="2070" y="2536"/>
                  </a:lnTo>
                  <a:lnTo>
                    <a:pt x="2070" y="2536"/>
                  </a:lnTo>
                  <a:lnTo>
                    <a:pt x="2072" y="2538"/>
                  </a:lnTo>
                  <a:lnTo>
                    <a:pt x="2072" y="2538"/>
                  </a:lnTo>
                  <a:lnTo>
                    <a:pt x="2072" y="2540"/>
                  </a:lnTo>
                  <a:lnTo>
                    <a:pt x="2072" y="2540"/>
                  </a:lnTo>
                  <a:lnTo>
                    <a:pt x="2072" y="2544"/>
                  </a:lnTo>
                  <a:lnTo>
                    <a:pt x="2072" y="2544"/>
                  </a:lnTo>
                  <a:lnTo>
                    <a:pt x="2072" y="2546"/>
                  </a:lnTo>
                  <a:lnTo>
                    <a:pt x="2072" y="2546"/>
                  </a:lnTo>
                  <a:lnTo>
                    <a:pt x="2072" y="2550"/>
                  </a:lnTo>
                  <a:lnTo>
                    <a:pt x="2072" y="2550"/>
                  </a:lnTo>
                  <a:lnTo>
                    <a:pt x="2072" y="2552"/>
                  </a:lnTo>
                  <a:lnTo>
                    <a:pt x="2072" y="2552"/>
                  </a:lnTo>
                  <a:lnTo>
                    <a:pt x="2072" y="2554"/>
                  </a:lnTo>
                  <a:lnTo>
                    <a:pt x="2072" y="2554"/>
                  </a:lnTo>
                  <a:lnTo>
                    <a:pt x="2072" y="2558"/>
                  </a:lnTo>
                  <a:lnTo>
                    <a:pt x="2072" y="2558"/>
                  </a:lnTo>
                  <a:lnTo>
                    <a:pt x="2072" y="2560"/>
                  </a:lnTo>
                  <a:lnTo>
                    <a:pt x="2072" y="2560"/>
                  </a:lnTo>
                  <a:lnTo>
                    <a:pt x="2074" y="2564"/>
                  </a:lnTo>
                  <a:lnTo>
                    <a:pt x="2074" y="2564"/>
                  </a:lnTo>
                  <a:lnTo>
                    <a:pt x="2074" y="2566"/>
                  </a:lnTo>
                  <a:lnTo>
                    <a:pt x="2074" y="2566"/>
                  </a:lnTo>
                  <a:lnTo>
                    <a:pt x="2074" y="2570"/>
                  </a:lnTo>
                  <a:lnTo>
                    <a:pt x="2074" y="2570"/>
                  </a:lnTo>
                  <a:lnTo>
                    <a:pt x="2074" y="2572"/>
                  </a:lnTo>
                  <a:lnTo>
                    <a:pt x="2074" y="2572"/>
                  </a:lnTo>
                  <a:lnTo>
                    <a:pt x="2074" y="2574"/>
                  </a:lnTo>
                  <a:lnTo>
                    <a:pt x="2074" y="2574"/>
                  </a:lnTo>
                  <a:lnTo>
                    <a:pt x="2074" y="2578"/>
                  </a:lnTo>
                  <a:lnTo>
                    <a:pt x="2074" y="2578"/>
                  </a:lnTo>
                  <a:lnTo>
                    <a:pt x="2076" y="2582"/>
                  </a:lnTo>
                  <a:lnTo>
                    <a:pt x="2076" y="2582"/>
                  </a:lnTo>
                  <a:lnTo>
                    <a:pt x="2076" y="2584"/>
                  </a:lnTo>
                  <a:lnTo>
                    <a:pt x="2076" y="2584"/>
                  </a:lnTo>
                  <a:lnTo>
                    <a:pt x="2076" y="2586"/>
                  </a:lnTo>
                  <a:lnTo>
                    <a:pt x="2076" y="2586"/>
                  </a:lnTo>
                  <a:lnTo>
                    <a:pt x="2076" y="2590"/>
                  </a:lnTo>
                  <a:lnTo>
                    <a:pt x="2076" y="2590"/>
                  </a:lnTo>
                  <a:lnTo>
                    <a:pt x="2076" y="2594"/>
                  </a:lnTo>
                  <a:lnTo>
                    <a:pt x="2076" y="2594"/>
                  </a:lnTo>
                  <a:lnTo>
                    <a:pt x="2078" y="2596"/>
                  </a:lnTo>
                  <a:lnTo>
                    <a:pt x="2078" y="2596"/>
                  </a:lnTo>
                  <a:lnTo>
                    <a:pt x="2078" y="2598"/>
                  </a:lnTo>
                  <a:lnTo>
                    <a:pt x="2078" y="2598"/>
                  </a:lnTo>
                  <a:lnTo>
                    <a:pt x="2078" y="2602"/>
                  </a:lnTo>
                  <a:lnTo>
                    <a:pt x="2078" y="2602"/>
                  </a:lnTo>
                  <a:lnTo>
                    <a:pt x="2078" y="2606"/>
                  </a:lnTo>
                  <a:lnTo>
                    <a:pt x="2080" y="2608"/>
                  </a:lnTo>
                  <a:lnTo>
                    <a:pt x="2080" y="2608"/>
                  </a:lnTo>
                  <a:lnTo>
                    <a:pt x="2080" y="2610"/>
                  </a:lnTo>
                  <a:lnTo>
                    <a:pt x="2080" y="2610"/>
                  </a:lnTo>
                  <a:lnTo>
                    <a:pt x="2080" y="2614"/>
                  </a:lnTo>
                  <a:lnTo>
                    <a:pt x="2080" y="2614"/>
                  </a:lnTo>
                  <a:lnTo>
                    <a:pt x="2080" y="2616"/>
                  </a:lnTo>
                  <a:lnTo>
                    <a:pt x="2080" y="2616"/>
                  </a:lnTo>
                  <a:lnTo>
                    <a:pt x="2082" y="2620"/>
                  </a:lnTo>
                  <a:lnTo>
                    <a:pt x="2082" y="2622"/>
                  </a:lnTo>
                  <a:lnTo>
                    <a:pt x="2082" y="2622"/>
                  </a:lnTo>
                  <a:lnTo>
                    <a:pt x="2084" y="2624"/>
                  </a:lnTo>
                  <a:lnTo>
                    <a:pt x="2084" y="2624"/>
                  </a:lnTo>
                  <a:lnTo>
                    <a:pt x="2086" y="2628"/>
                  </a:lnTo>
                  <a:lnTo>
                    <a:pt x="2086" y="2628"/>
                  </a:lnTo>
                  <a:lnTo>
                    <a:pt x="2086" y="2630"/>
                  </a:lnTo>
                  <a:lnTo>
                    <a:pt x="2086" y="2630"/>
                  </a:lnTo>
                  <a:lnTo>
                    <a:pt x="2086" y="2632"/>
                  </a:lnTo>
                  <a:lnTo>
                    <a:pt x="2086" y="2632"/>
                  </a:lnTo>
                  <a:lnTo>
                    <a:pt x="2086" y="2636"/>
                  </a:lnTo>
                  <a:lnTo>
                    <a:pt x="2086" y="2636"/>
                  </a:lnTo>
                  <a:lnTo>
                    <a:pt x="2088" y="2640"/>
                  </a:lnTo>
                  <a:lnTo>
                    <a:pt x="2088" y="2640"/>
                  </a:lnTo>
                  <a:lnTo>
                    <a:pt x="2088" y="2642"/>
                  </a:lnTo>
                  <a:lnTo>
                    <a:pt x="2088" y="2642"/>
                  </a:lnTo>
                  <a:lnTo>
                    <a:pt x="2090" y="2648"/>
                  </a:lnTo>
                  <a:lnTo>
                    <a:pt x="2090" y="2648"/>
                  </a:lnTo>
                  <a:lnTo>
                    <a:pt x="2090" y="2648"/>
                  </a:lnTo>
                  <a:lnTo>
                    <a:pt x="2090" y="2648"/>
                  </a:lnTo>
                  <a:lnTo>
                    <a:pt x="2090" y="2654"/>
                  </a:lnTo>
                  <a:lnTo>
                    <a:pt x="2090" y="2654"/>
                  </a:lnTo>
                  <a:lnTo>
                    <a:pt x="2090" y="2656"/>
                  </a:lnTo>
                  <a:lnTo>
                    <a:pt x="2090" y="2656"/>
                  </a:lnTo>
                  <a:lnTo>
                    <a:pt x="2090" y="2658"/>
                  </a:lnTo>
                  <a:lnTo>
                    <a:pt x="2090" y="2658"/>
                  </a:lnTo>
                  <a:lnTo>
                    <a:pt x="2092" y="2662"/>
                  </a:lnTo>
                  <a:lnTo>
                    <a:pt x="2092" y="2662"/>
                  </a:lnTo>
                  <a:lnTo>
                    <a:pt x="2092" y="2664"/>
                  </a:lnTo>
                  <a:lnTo>
                    <a:pt x="2092" y="2664"/>
                  </a:lnTo>
                  <a:lnTo>
                    <a:pt x="2092" y="2666"/>
                  </a:lnTo>
                  <a:lnTo>
                    <a:pt x="2092" y="2666"/>
                  </a:lnTo>
                  <a:lnTo>
                    <a:pt x="2092" y="2670"/>
                  </a:lnTo>
                  <a:lnTo>
                    <a:pt x="2092" y="2670"/>
                  </a:lnTo>
                  <a:lnTo>
                    <a:pt x="2094" y="2674"/>
                  </a:lnTo>
                  <a:lnTo>
                    <a:pt x="2094" y="2674"/>
                  </a:lnTo>
                  <a:lnTo>
                    <a:pt x="2094" y="2676"/>
                  </a:lnTo>
                  <a:lnTo>
                    <a:pt x="2094" y="2676"/>
                  </a:lnTo>
                  <a:lnTo>
                    <a:pt x="2096" y="2678"/>
                  </a:lnTo>
                  <a:lnTo>
                    <a:pt x="2096" y="2678"/>
                  </a:lnTo>
                  <a:lnTo>
                    <a:pt x="2096" y="2682"/>
                  </a:lnTo>
                  <a:lnTo>
                    <a:pt x="2096" y="2682"/>
                  </a:lnTo>
                  <a:lnTo>
                    <a:pt x="2096" y="2684"/>
                  </a:lnTo>
                  <a:lnTo>
                    <a:pt x="2096" y="2684"/>
                  </a:lnTo>
                  <a:lnTo>
                    <a:pt x="2096" y="2688"/>
                  </a:lnTo>
                  <a:lnTo>
                    <a:pt x="2096" y="2688"/>
                  </a:lnTo>
                  <a:lnTo>
                    <a:pt x="2096" y="2692"/>
                  </a:lnTo>
                  <a:lnTo>
                    <a:pt x="2094" y="2692"/>
                  </a:lnTo>
                  <a:lnTo>
                    <a:pt x="2094" y="2692"/>
                  </a:lnTo>
                  <a:lnTo>
                    <a:pt x="2094" y="2696"/>
                  </a:lnTo>
                  <a:lnTo>
                    <a:pt x="2094" y="2696"/>
                  </a:lnTo>
                  <a:lnTo>
                    <a:pt x="2094" y="2700"/>
                  </a:lnTo>
                  <a:lnTo>
                    <a:pt x="2094" y="2700"/>
                  </a:lnTo>
                  <a:lnTo>
                    <a:pt x="2096" y="2704"/>
                  </a:lnTo>
                  <a:lnTo>
                    <a:pt x="2096" y="2704"/>
                  </a:lnTo>
                  <a:lnTo>
                    <a:pt x="2096" y="2710"/>
                  </a:lnTo>
                  <a:lnTo>
                    <a:pt x="2096" y="2710"/>
                  </a:lnTo>
                  <a:lnTo>
                    <a:pt x="2096" y="2712"/>
                  </a:lnTo>
                  <a:lnTo>
                    <a:pt x="2096" y="2712"/>
                  </a:lnTo>
                  <a:lnTo>
                    <a:pt x="2098" y="2716"/>
                  </a:lnTo>
                  <a:lnTo>
                    <a:pt x="2098" y="2716"/>
                  </a:lnTo>
                  <a:lnTo>
                    <a:pt x="2098" y="2718"/>
                  </a:lnTo>
                  <a:lnTo>
                    <a:pt x="2098" y="2718"/>
                  </a:lnTo>
                  <a:lnTo>
                    <a:pt x="2098" y="2722"/>
                  </a:lnTo>
                  <a:lnTo>
                    <a:pt x="2098" y="2722"/>
                  </a:lnTo>
                  <a:lnTo>
                    <a:pt x="2100" y="2726"/>
                  </a:lnTo>
                  <a:lnTo>
                    <a:pt x="2100" y="2726"/>
                  </a:lnTo>
                  <a:lnTo>
                    <a:pt x="2102" y="2726"/>
                  </a:lnTo>
                  <a:lnTo>
                    <a:pt x="2102" y="2726"/>
                  </a:lnTo>
                  <a:lnTo>
                    <a:pt x="2102" y="2728"/>
                  </a:lnTo>
                  <a:lnTo>
                    <a:pt x="2102" y="2728"/>
                  </a:lnTo>
                  <a:lnTo>
                    <a:pt x="2102" y="2732"/>
                  </a:lnTo>
                  <a:lnTo>
                    <a:pt x="2102" y="2732"/>
                  </a:lnTo>
                  <a:lnTo>
                    <a:pt x="2104" y="2738"/>
                  </a:lnTo>
                  <a:lnTo>
                    <a:pt x="2104" y="2738"/>
                  </a:lnTo>
                  <a:lnTo>
                    <a:pt x="2106" y="2742"/>
                  </a:lnTo>
                  <a:lnTo>
                    <a:pt x="2106" y="2742"/>
                  </a:lnTo>
                  <a:lnTo>
                    <a:pt x="2106" y="2746"/>
                  </a:lnTo>
                  <a:lnTo>
                    <a:pt x="2106" y="2746"/>
                  </a:lnTo>
                  <a:lnTo>
                    <a:pt x="2108" y="2748"/>
                  </a:lnTo>
                  <a:lnTo>
                    <a:pt x="2108" y="2748"/>
                  </a:lnTo>
                  <a:lnTo>
                    <a:pt x="2106" y="2750"/>
                  </a:lnTo>
                  <a:lnTo>
                    <a:pt x="2106" y="2750"/>
                  </a:lnTo>
                  <a:lnTo>
                    <a:pt x="2106" y="2754"/>
                  </a:lnTo>
                  <a:lnTo>
                    <a:pt x="2106" y="2754"/>
                  </a:lnTo>
                  <a:lnTo>
                    <a:pt x="2106" y="2758"/>
                  </a:lnTo>
                  <a:lnTo>
                    <a:pt x="2106" y="2758"/>
                  </a:lnTo>
                  <a:lnTo>
                    <a:pt x="2108" y="2760"/>
                  </a:lnTo>
                  <a:lnTo>
                    <a:pt x="2108" y="2760"/>
                  </a:lnTo>
                  <a:lnTo>
                    <a:pt x="2106" y="2762"/>
                  </a:lnTo>
                  <a:lnTo>
                    <a:pt x="2106" y="2762"/>
                  </a:lnTo>
                  <a:lnTo>
                    <a:pt x="2106" y="2766"/>
                  </a:lnTo>
                  <a:lnTo>
                    <a:pt x="2106" y="2766"/>
                  </a:lnTo>
                  <a:lnTo>
                    <a:pt x="2106" y="2768"/>
                  </a:lnTo>
                  <a:lnTo>
                    <a:pt x="2106" y="2768"/>
                  </a:lnTo>
                  <a:lnTo>
                    <a:pt x="2106" y="2772"/>
                  </a:lnTo>
                  <a:lnTo>
                    <a:pt x="2106" y="2772"/>
                  </a:lnTo>
                  <a:lnTo>
                    <a:pt x="2106" y="2776"/>
                  </a:lnTo>
                  <a:lnTo>
                    <a:pt x="2106" y="2776"/>
                  </a:lnTo>
                  <a:lnTo>
                    <a:pt x="2106" y="2778"/>
                  </a:lnTo>
                  <a:lnTo>
                    <a:pt x="2106" y="2778"/>
                  </a:lnTo>
                  <a:lnTo>
                    <a:pt x="2106" y="2780"/>
                  </a:lnTo>
                  <a:lnTo>
                    <a:pt x="2108" y="2784"/>
                  </a:lnTo>
                  <a:lnTo>
                    <a:pt x="2108" y="2784"/>
                  </a:lnTo>
                  <a:lnTo>
                    <a:pt x="2110" y="2788"/>
                  </a:lnTo>
                  <a:lnTo>
                    <a:pt x="2110" y="2788"/>
                  </a:lnTo>
                  <a:lnTo>
                    <a:pt x="2112" y="2794"/>
                  </a:lnTo>
                  <a:lnTo>
                    <a:pt x="2112" y="2794"/>
                  </a:lnTo>
                  <a:lnTo>
                    <a:pt x="2112" y="2798"/>
                  </a:lnTo>
                  <a:lnTo>
                    <a:pt x="2112" y="2798"/>
                  </a:lnTo>
                  <a:lnTo>
                    <a:pt x="2112" y="2802"/>
                  </a:lnTo>
                  <a:lnTo>
                    <a:pt x="2112" y="2802"/>
                  </a:lnTo>
                  <a:lnTo>
                    <a:pt x="2112" y="2804"/>
                  </a:lnTo>
                  <a:lnTo>
                    <a:pt x="2114" y="2808"/>
                  </a:lnTo>
                  <a:lnTo>
                    <a:pt x="2114" y="2808"/>
                  </a:lnTo>
                  <a:lnTo>
                    <a:pt x="2114" y="2812"/>
                  </a:lnTo>
                  <a:lnTo>
                    <a:pt x="2114" y="2812"/>
                  </a:lnTo>
                  <a:lnTo>
                    <a:pt x="2114" y="2814"/>
                  </a:lnTo>
                  <a:lnTo>
                    <a:pt x="2114" y="2814"/>
                  </a:lnTo>
                  <a:lnTo>
                    <a:pt x="2114" y="2818"/>
                  </a:lnTo>
                  <a:lnTo>
                    <a:pt x="2114" y="2818"/>
                  </a:lnTo>
                  <a:lnTo>
                    <a:pt x="2112" y="2820"/>
                  </a:lnTo>
                  <a:lnTo>
                    <a:pt x="2112" y="2820"/>
                  </a:lnTo>
                  <a:lnTo>
                    <a:pt x="2112" y="2822"/>
                  </a:lnTo>
                  <a:lnTo>
                    <a:pt x="2112" y="2822"/>
                  </a:lnTo>
                  <a:lnTo>
                    <a:pt x="2112" y="2826"/>
                  </a:lnTo>
                  <a:lnTo>
                    <a:pt x="2112" y="2826"/>
                  </a:lnTo>
                  <a:lnTo>
                    <a:pt x="2114" y="2830"/>
                  </a:lnTo>
                  <a:lnTo>
                    <a:pt x="2114" y="2830"/>
                  </a:lnTo>
                  <a:lnTo>
                    <a:pt x="2114" y="2832"/>
                  </a:lnTo>
                  <a:lnTo>
                    <a:pt x="2114" y="2834"/>
                  </a:lnTo>
                  <a:lnTo>
                    <a:pt x="2114" y="2834"/>
                  </a:lnTo>
                  <a:lnTo>
                    <a:pt x="2116" y="2838"/>
                  </a:lnTo>
                  <a:lnTo>
                    <a:pt x="2116" y="2838"/>
                  </a:lnTo>
                  <a:lnTo>
                    <a:pt x="2118" y="2844"/>
                  </a:lnTo>
                  <a:lnTo>
                    <a:pt x="2118" y="2844"/>
                  </a:lnTo>
                  <a:lnTo>
                    <a:pt x="2122" y="2848"/>
                  </a:lnTo>
                  <a:lnTo>
                    <a:pt x="2122" y="2848"/>
                  </a:lnTo>
                  <a:lnTo>
                    <a:pt x="2122" y="2852"/>
                  </a:lnTo>
                  <a:lnTo>
                    <a:pt x="2122" y="2854"/>
                  </a:lnTo>
                  <a:lnTo>
                    <a:pt x="2122" y="2854"/>
                  </a:lnTo>
                  <a:lnTo>
                    <a:pt x="2122" y="2856"/>
                  </a:lnTo>
                  <a:lnTo>
                    <a:pt x="2122" y="2856"/>
                  </a:lnTo>
                  <a:lnTo>
                    <a:pt x="2122" y="2860"/>
                  </a:lnTo>
                  <a:lnTo>
                    <a:pt x="2122" y="2860"/>
                  </a:lnTo>
                  <a:lnTo>
                    <a:pt x="2122" y="2864"/>
                  </a:lnTo>
                  <a:lnTo>
                    <a:pt x="2122" y="2864"/>
                  </a:lnTo>
                  <a:lnTo>
                    <a:pt x="2124" y="2866"/>
                  </a:lnTo>
                  <a:lnTo>
                    <a:pt x="2124" y="2866"/>
                  </a:lnTo>
                  <a:lnTo>
                    <a:pt x="2124" y="2868"/>
                  </a:lnTo>
                  <a:lnTo>
                    <a:pt x="2124" y="2868"/>
                  </a:lnTo>
                  <a:lnTo>
                    <a:pt x="2124" y="2872"/>
                  </a:lnTo>
                  <a:lnTo>
                    <a:pt x="2124" y="2872"/>
                  </a:lnTo>
                  <a:lnTo>
                    <a:pt x="2126" y="2876"/>
                  </a:lnTo>
                  <a:lnTo>
                    <a:pt x="2126" y="2876"/>
                  </a:lnTo>
                  <a:lnTo>
                    <a:pt x="2126" y="2878"/>
                  </a:lnTo>
                  <a:lnTo>
                    <a:pt x="2126" y="2878"/>
                  </a:lnTo>
                  <a:lnTo>
                    <a:pt x="2126" y="2880"/>
                  </a:lnTo>
                  <a:lnTo>
                    <a:pt x="2126" y="2880"/>
                  </a:lnTo>
                  <a:lnTo>
                    <a:pt x="2124" y="2884"/>
                  </a:lnTo>
                  <a:lnTo>
                    <a:pt x="2124" y="2884"/>
                  </a:lnTo>
                  <a:lnTo>
                    <a:pt x="2126" y="2888"/>
                  </a:lnTo>
                  <a:lnTo>
                    <a:pt x="2126" y="2888"/>
                  </a:lnTo>
                  <a:lnTo>
                    <a:pt x="2126" y="2890"/>
                  </a:lnTo>
                  <a:lnTo>
                    <a:pt x="2126" y="2890"/>
                  </a:lnTo>
                  <a:lnTo>
                    <a:pt x="2126" y="2890"/>
                  </a:lnTo>
                  <a:lnTo>
                    <a:pt x="2126" y="2896"/>
                  </a:lnTo>
                  <a:lnTo>
                    <a:pt x="2126" y="2896"/>
                  </a:lnTo>
                  <a:lnTo>
                    <a:pt x="2126" y="2898"/>
                  </a:lnTo>
                  <a:lnTo>
                    <a:pt x="2126" y="2898"/>
                  </a:lnTo>
                  <a:lnTo>
                    <a:pt x="2126" y="2902"/>
                  </a:lnTo>
                  <a:lnTo>
                    <a:pt x="2126" y="2902"/>
                  </a:lnTo>
                  <a:lnTo>
                    <a:pt x="2128" y="2908"/>
                  </a:lnTo>
                  <a:lnTo>
                    <a:pt x="2128" y="2908"/>
                  </a:lnTo>
                  <a:lnTo>
                    <a:pt x="2130" y="2912"/>
                  </a:lnTo>
                  <a:lnTo>
                    <a:pt x="2130" y="2912"/>
                  </a:lnTo>
                  <a:lnTo>
                    <a:pt x="2130" y="2914"/>
                  </a:lnTo>
                  <a:lnTo>
                    <a:pt x="2130" y="2914"/>
                  </a:lnTo>
                  <a:lnTo>
                    <a:pt x="2128" y="2918"/>
                  </a:lnTo>
                  <a:lnTo>
                    <a:pt x="2128" y="2918"/>
                  </a:lnTo>
                  <a:lnTo>
                    <a:pt x="2128" y="2922"/>
                  </a:lnTo>
                  <a:lnTo>
                    <a:pt x="2128" y="2922"/>
                  </a:lnTo>
                  <a:lnTo>
                    <a:pt x="2128" y="2922"/>
                  </a:lnTo>
                  <a:lnTo>
                    <a:pt x="2128" y="2922"/>
                  </a:lnTo>
                  <a:lnTo>
                    <a:pt x="2128" y="2922"/>
                  </a:lnTo>
                  <a:lnTo>
                    <a:pt x="2128" y="2928"/>
                  </a:lnTo>
                  <a:lnTo>
                    <a:pt x="2128" y="2928"/>
                  </a:lnTo>
                  <a:lnTo>
                    <a:pt x="2130" y="2930"/>
                  </a:lnTo>
                  <a:lnTo>
                    <a:pt x="2130" y="2930"/>
                  </a:lnTo>
                  <a:lnTo>
                    <a:pt x="2132" y="2932"/>
                  </a:lnTo>
                  <a:lnTo>
                    <a:pt x="2132" y="2932"/>
                  </a:lnTo>
                  <a:lnTo>
                    <a:pt x="2132" y="2936"/>
                  </a:lnTo>
                  <a:lnTo>
                    <a:pt x="2132" y="2936"/>
                  </a:lnTo>
                  <a:lnTo>
                    <a:pt x="2132" y="2936"/>
                  </a:lnTo>
                  <a:lnTo>
                    <a:pt x="2132" y="2940"/>
                  </a:lnTo>
                  <a:lnTo>
                    <a:pt x="2132" y="2942"/>
                  </a:lnTo>
                  <a:lnTo>
                    <a:pt x="2132" y="2942"/>
                  </a:lnTo>
                  <a:lnTo>
                    <a:pt x="2132" y="2944"/>
                  </a:lnTo>
                  <a:lnTo>
                    <a:pt x="2132" y="2944"/>
                  </a:lnTo>
                  <a:lnTo>
                    <a:pt x="2132" y="2946"/>
                  </a:lnTo>
                  <a:lnTo>
                    <a:pt x="2132" y="2946"/>
                  </a:lnTo>
                  <a:lnTo>
                    <a:pt x="2132" y="2950"/>
                  </a:lnTo>
                  <a:lnTo>
                    <a:pt x="2132" y="2950"/>
                  </a:lnTo>
                  <a:lnTo>
                    <a:pt x="2132" y="2952"/>
                  </a:lnTo>
                  <a:lnTo>
                    <a:pt x="2132" y="2952"/>
                  </a:lnTo>
                  <a:lnTo>
                    <a:pt x="2132" y="2958"/>
                  </a:lnTo>
                  <a:lnTo>
                    <a:pt x="2132" y="2958"/>
                  </a:lnTo>
                  <a:lnTo>
                    <a:pt x="2132" y="2960"/>
                  </a:lnTo>
                  <a:lnTo>
                    <a:pt x="2132" y="2960"/>
                  </a:lnTo>
                  <a:lnTo>
                    <a:pt x="2132" y="2964"/>
                  </a:lnTo>
                  <a:lnTo>
                    <a:pt x="2132" y="2964"/>
                  </a:lnTo>
                  <a:lnTo>
                    <a:pt x="2136" y="2970"/>
                  </a:lnTo>
                  <a:lnTo>
                    <a:pt x="2136" y="2970"/>
                  </a:lnTo>
                  <a:lnTo>
                    <a:pt x="2136" y="2972"/>
                  </a:lnTo>
                  <a:lnTo>
                    <a:pt x="2136" y="2972"/>
                  </a:lnTo>
                  <a:lnTo>
                    <a:pt x="2138" y="2974"/>
                  </a:lnTo>
                  <a:lnTo>
                    <a:pt x="2138" y="2974"/>
                  </a:lnTo>
                  <a:lnTo>
                    <a:pt x="2140" y="2976"/>
                  </a:lnTo>
                  <a:lnTo>
                    <a:pt x="2140" y="2976"/>
                  </a:lnTo>
                  <a:lnTo>
                    <a:pt x="2140" y="2980"/>
                  </a:lnTo>
                  <a:lnTo>
                    <a:pt x="2140" y="2980"/>
                  </a:lnTo>
                  <a:lnTo>
                    <a:pt x="2140" y="2982"/>
                  </a:lnTo>
                  <a:lnTo>
                    <a:pt x="2140" y="2982"/>
                  </a:lnTo>
                  <a:lnTo>
                    <a:pt x="2140" y="2984"/>
                  </a:lnTo>
                  <a:lnTo>
                    <a:pt x="2140" y="2984"/>
                  </a:lnTo>
                  <a:lnTo>
                    <a:pt x="2142" y="2988"/>
                  </a:lnTo>
                  <a:lnTo>
                    <a:pt x="2142" y="2988"/>
                  </a:lnTo>
                  <a:lnTo>
                    <a:pt x="2142" y="2988"/>
                  </a:lnTo>
                  <a:lnTo>
                    <a:pt x="2142" y="2988"/>
                  </a:lnTo>
                  <a:lnTo>
                    <a:pt x="2142" y="2992"/>
                  </a:lnTo>
                  <a:lnTo>
                    <a:pt x="2142" y="2992"/>
                  </a:lnTo>
                  <a:lnTo>
                    <a:pt x="2142" y="2994"/>
                  </a:lnTo>
                  <a:lnTo>
                    <a:pt x="2142" y="2994"/>
                  </a:lnTo>
                  <a:lnTo>
                    <a:pt x="2144" y="2996"/>
                  </a:lnTo>
                  <a:lnTo>
                    <a:pt x="2144" y="2996"/>
                  </a:lnTo>
                  <a:lnTo>
                    <a:pt x="2144" y="3000"/>
                  </a:lnTo>
                  <a:lnTo>
                    <a:pt x="2144" y="3000"/>
                  </a:lnTo>
                  <a:lnTo>
                    <a:pt x="2142" y="3002"/>
                  </a:lnTo>
                  <a:lnTo>
                    <a:pt x="2142" y="3004"/>
                  </a:lnTo>
                  <a:lnTo>
                    <a:pt x="2142" y="3004"/>
                  </a:lnTo>
                  <a:lnTo>
                    <a:pt x="2140" y="3006"/>
                  </a:lnTo>
                  <a:lnTo>
                    <a:pt x="2140" y="3012"/>
                  </a:lnTo>
                  <a:lnTo>
                    <a:pt x="2140" y="3012"/>
                  </a:lnTo>
                  <a:lnTo>
                    <a:pt x="2142" y="3018"/>
                  </a:lnTo>
                  <a:lnTo>
                    <a:pt x="2142" y="3018"/>
                  </a:lnTo>
                  <a:lnTo>
                    <a:pt x="2144" y="3020"/>
                  </a:lnTo>
                  <a:lnTo>
                    <a:pt x="2144" y="3020"/>
                  </a:lnTo>
                  <a:lnTo>
                    <a:pt x="2144" y="3022"/>
                  </a:lnTo>
                  <a:lnTo>
                    <a:pt x="2144" y="3022"/>
                  </a:lnTo>
                  <a:lnTo>
                    <a:pt x="2146" y="3028"/>
                  </a:lnTo>
                  <a:lnTo>
                    <a:pt x="2146" y="3028"/>
                  </a:lnTo>
                  <a:lnTo>
                    <a:pt x="2144" y="3032"/>
                  </a:lnTo>
                  <a:lnTo>
                    <a:pt x="2144" y="3032"/>
                  </a:lnTo>
                  <a:lnTo>
                    <a:pt x="2144" y="3038"/>
                  </a:lnTo>
                  <a:lnTo>
                    <a:pt x="2144" y="3038"/>
                  </a:lnTo>
                  <a:lnTo>
                    <a:pt x="2144" y="3040"/>
                  </a:lnTo>
                  <a:lnTo>
                    <a:pt x="2144" y="3040"/>
                  </a:lnTo>
                  <a:lnTo>
                    <a:pt x="2146" y="3046"/>
                  </a:lnTo>
                  <a:lnTo>
                    <a:pt x="2146" y="3046"/>
                  </a:lnTo>
                  <a:lnTo>
                    <a:pt x="2146" y="3048"/>
                  </a:lnTo>
                  <a:lnTo>
                    <a:pt x="2146" y="3048"/>
                  </a:lnTo>
                  <a:lnTo>
                    <a:pt x="2146" y="3052"/>
                  </a:lnTo>
                  <a:lnTo>
                    <a:pt x="2146" y="3052"/>
                  </a:lnTo>
                  <a:lnTo>
                    <a:pt x="2148" y="3056"/>
                  </a:lnTo>
                  <a:lnTo>
                    <a:pt x="2148" y="3056"/>
                  </a:lnTo>
                  <a:lnTo>
                    <a:pt x="2148" y="3056"/>
                  </a:lnTo>
                  <a:lnTo>
                    <a:pt x="2148" y="3056"/>
                  </a:lnTo>
                  <a:lnTo>
                    <a:pt x="2148" y="3060"/>
                  </a:lnTo>
                  <a:lnTo>
                    <a:pt x="2148" y="3060"/>
                  </a:lnTo>
                  <a:lnTo>
                    <a:pt x="2148" y="3062"/>
                  </a:lnTo>
                  <a:lnTo>
                    <a:pt x="2148" y="3062"/>
                  </a:lnTo>
                  <a:lnTo>
                    <a:pt x="2150" y="3068"/>
                  </a:lnTo>
                  <a:lnTo>
                    <a:pt x="2150" y="3068"/>
                  </a:lnTo>
                  <a:lnTo>
                    <a:pt x="2150" y="3074"/>
                  </a:lnTo>
                  <a:lnTo>
                    <a:pt x="2150" y="3074"/>
                  </a:lnTo>
                  <a:lnTo>
                    <a:pt x="2152" y="3078"/>
                  </a:lnTo>
                  <a:lnTo>
                    <a:pt x="2152" y="3078"/>
                  </a:lnTo>
                  <a:lnTo>
                    <a:pt x="2152" y="3080"/>
                  </a:lnTo>
                  <a:lnTo>
                    <a:pt x="2152" y="3080"/>
                  </a:lnTo>
                  <a:lnTo>
                    <a:pt x="2152" y="3082"/>
                  </a:lnTo>
                  <a:lnTo>
                    <a:pt x="2152" y="3082"/>
                  </a:lnTo>
                  <a:lnTo>
                    <a:pt x="2152" y="3086"/>
                  </a:lnTo>
                  <a:lnTo>
                    <a:pt x="2152" y="3086"/>
                  </a:lnTo>
                  <a:lnTo>
                    <a:pt x="2154" y="3090"/>
                  </a:lnTo>
                  <a:lnTo>
                    <a:pt x="2154" y="3090"/>
                  </a:lnTo>
                  <a:lnTo>
                    <a:pt x="2154" y="3092"/>
                  </a:lnTo>
                  <a:lnTo>
                    <a:pt x="2154" y="3092"/>
                  </a:lnTo>
                  <a:lnTo>
                    <a:pt x="2156" y="3094"/>
                  </a:lnTo>
                  <a:lnTo>
                    <a:pt x="2156" y="3094"/>
                  </a:lnTo>
                  <a:lnTo>
                    <a:pt x="2156" y="3098"/>
                  </a:lnTo>
                  <a:lnTo>
                    <a:pt x="2156" y="3098"/>
                  </a:lnTo>
                  <a:lnTo>
                    <a:pt x="2156" y="3098"/>
                  </a:lnTo>
                  <a:lnTo>
                    <a:pt x="2156" y="3098"/>
                  </a:lnTo>
                  <a:lnTo>
                    <a:pt x="2156" y="3104"/>
                  </a:lnTo>
                  <a:lnTo>
                    <a:pt x="2156" y="3104"/>
                  </a:lnTo>
                  <a:lnTo>
                    <a:pt x="2158" y="3106"/>
                  </a:lnTo>
                  <a:lnTo>
                    <a:pt x="2158" y="3106"/>
                  </a:lnTo>
                  <a:lnTo>
                    <a:pt x="2158" y="3108"/>
                  </a:lnTo>
                  <a:lnTo>
                    <a:pt x="2158" y="3108"/>
                  </a:lnTo>
                  <a:lnTo>
                    <a:pt x="2160" y="3112"/>
                  </a:lnTo>
                  <a:lnTo>
                    <a:pt x="2160" y="3112"/>
                  </a:lnTo>
                  <a:lnTo>
                    <a:pt x="2160" y="3114"/>
                  </a:lnTo>
                  <a:lnTo>
                    <a:pt x="2160" y="3114"/>
                  </a:lnTo>
                  <a:lnTo>
                    <a:pt x="2160" y="3116"/>
                  </a:lnTo>
                  <a:lnTo>
                    <a:pt x="2160" y="3116"/>
                  </a:lnTo>
                  <a:lnTo>
                    <a:pt x="2160" y="3120"/>
                  </a:lnTo>
                  <a:lnTo>
                    <a:pt x="2160" y="3120"/>
                  </a:lnTo>
                  <a:lnTo>
                    <a:pt x="2160" y="3122"/>
                  </a:lnTo>
                  <a:lnTo>
                    <a:pt x="2160" y="3122"/>
                  </a:lnTo>
                  <a:lnTo>
                    <a:pt x="2160" y="3124"/>
                  </a:lnTo>
                  <a:lnTo>
                    <a:pt x="2160" y="3124"/>
                  </a:lnTo>
                  <a:lnTo>
                    <a:pt x="2160" y="3128"/>
                  </a:lnTo>
                  <a:lnTo>
                    <a:pt x="2160" y="3128"/>
                  </a:lnTo>
                  <a:lnTo>
                    <a:pt x="2160" y="3130"/>
                  </a:lnTo>
                  <a:lnTo>
                    <a:pt x="2160" y="3130"/>
                  </a:lnTo>
                  <a:lnTo>
                    <a:pt x="2160" y="3138"/>
                  </a:lnTo>
                  <a:lnTo>
                    <a:pt x="2160" y="3138"/>
                  </a:lnTo>
                  <a:lnTo>
                    <a:pt x="2162" y="3144"/>
                  </a:lnTo>
                  <a:lnTo>
                    <a:pt x="2162" y="3144"/>
                  </a:lnTo>
                  <a:lnTo>
                    <a:pt x="2162" y="3146"/>
                  </a:lnTo>
                  <a:lnTo>
                    <a:pt x="2162" y="3146"/>
                  </a:lnTo>
                  <a:lnTo>
                    <a:pt x="2164" y="3148"/>
                  </a:lnTo>
                  <a:lnTo>
                    <a:pt x="2164" y="3148"/>
                  </a:lnTo>
                  <a:lnTo>
                    <a:pt x="2166" y="3152"/>
                  </a:lnTo>
                  <a:lnTo>
                    <a:pt x="2166" y="3152"/>
                  </a:lnTo>
                  <a:lnTo>
                    <a:pt x="2166" y="3154"/>
                  </a:lnTo>
                  <a:lnTo>
                    <a:pt x="2166" y="3154"/>
                  </a:lnTo>
                  <a:lnTo>
                    <a:pt x="2164" y="3156"/>
                  </a:lnTo>
                  <a:lnTo>
                    <a:pt x="2164" y="3156"/>
                  </a:lnTo>
                  <a:lnTo>
                    <a:pt x="2162" y="3160"/>
                  </a:lnTo>
                  <a:lnTo>
                    <a:pt x="2164" y="3164"/>
                  </a:lnTo>
                  <a:lnTo>
                    <a:pt x="2164" y="3164"/>
                  </a:lnTo>
                  <a:lnTo>
                    <a:pt x="2164" y="3166"/>
                  </a:lnTo>
                  <a:lnTo>
                    <a:pt x="2164" y="3166"/>
                  </a:lnTo>
                  <a:lnTo>
                    <a:pt x="2164" y="3170"/>
                  </a:lnTo>
                  <a:lnTo>
                    <a:pt x="2164" y="3170"/>
                  </a:lnTo>
                  <a:lnTo>
                    <a:pt x="2166" y="3172"/>
                  </a:lnTo>
                  <a:lnTo>
                    <a:pt x="2166" y="3172"/>
                  </a:lnTo>
                  <a:lnTo>
                    <a:pt x="2168" y="3174"/>
                  </a:lnTo>
                  <a:lnTo>
                    <a:pt x="2168" y="3174"/>
                  </a:lnTo>
                  <a:lnTo>
                    <a:pt x="2168" y="3176"/>
                  </a:lnTo>
                  <a:lnTo>
                    <a:pt x="2168" y="3176"/>
                  </a:lnTo>
                  <a:lnTo>
                    <a:pt x="2168" y="3180"/>
                  </a:lnTo>
                  <a:lnTo>
                    <a:pt x="2168" y="3180"/>
                  </a:lnTo>
                  <a:lnTo>
                    <a:pt x="2168" y="3182"/>
                  </a:lnTo>
                  <a:lnTo>
                    <a:pt x="2168" y="3182"/>
                  </a:lnTo>
                  <a:lnTo>
                    <a:pt x="2170" y="3184"/>
                  </a:lnTo>
                  <a:lnTo>
                    <a:pt x="2170" y="3184"/>
                  </a:lnTo>
                  <a:lnTo>
                    <a:pt x="2172" y="3190"/>
                  </a:lnTo>
                  <a:lnTo>
                    <a:pt x="2172" y="3190"/>
                  </a:lnTo>
                  <a:lnTo>
                    <a:pt x="2172" y="3192"/>
                  </a:lnTo>
                  <a:lnTo>
                    <a:pt x="2172" y="3192"/>
                  </a:lnTo>
                  <a:lnTo>
                    <a:pt x="2170" y="3194"/>
                  </a:lnTo>
                  <a:lnTo>
                    <a:pt x="2170" y="3194"/>
                  </a:lnTo>
                  <a:lnTo>
                    <a:pt x="2168" y="3198"/>
                  </a:lnTo>
                  <a:lnTo>
                    <a:pt x="2168" y="3198"/>
                  </a:lnTo>
                  <a:lnTo>
                    <a:pt x="2168" y="3204"/>
                  </a:lnTo>
                  <a:lnTo>
                    <a:pt x="2170" y="3204"/>
                  </a:lnTo>
                  <a:lnTo>
                    <a:pt x="2170" y="3204"/>
                  </a:lnTo>
                  <a:lnTo>
                    <a:pt x="2170" y="3210"/>
                  </a:lnTo>
                  <a:lnTo>
                    <a:pt x="2170" y="3210"/>
                  </a:lnTo>
                  <a:lnTo>
                    <a:pt x="2172" y="3214"/>
                  </a:lnTo>
                  <a:lnTo>
                    <a:pt x="2172" y="3214"/>
                  </a:lnTo>
                  <a:lnTo>
                    <a:pt x="2172" y="3220"/>
                  </a:lnTo>
                  <a:lnTo>
                    <a:pt x="2172" y="3220"/>
                  </a:lnTo>
                  <a:lnTo>
                    <a:pt x="2172" y="3224"/>
                  </a:lnTo>
                  <a:lnTo>
                    <a:pt x="2172" y="3224"/>
                  </a:lnTo>
                  <a:lnTo>
                    <a:pt x="2172" y="3224"/>
                  </a:lnTo>
                  <a:lnTo>
                    <a:pt x="2174" y="3232"/>
                  </a:lnTo>
                  <a:lnTo>
                    <a:pt x="2174" y="3232"/>
                  </a:lnTo>
                  <a:lnTo>
                    <a:pt x="2174" y="3234"/>
                  </a:lnTo>
                  <a:lnTo>
                    <a:pt x="2174" y="3234"/>
                  </a:lnTo>
                  <a:lnTo>
                    <a:pt x="2174" y="3238"/>
                  </a:lnTo>
                  <a:lnTo>
                    <a:pt x="2174" y="3238"/>
                  </a:lnTo>
                  <a:lnTo>
                    <a:pt x="2178" y="3240"/>
                  </a:lnTo>
                  <a:lnTo>
                    <a:pt x="2178" y="3240"/>
                  </a:lnTo>
                  <a:lnTo>
                    <a:pt x="2178" y="3242"/>
                  </a:lnTo>
                  <a:lnTo>
                    <a:pt x="2178" y="3242"/>
                  </a:lnTo>
                  <a:lnTo>
                    <a:pt x="2178" y="3244"/>
                  </a:lnTo>
                  <a:lnTo>
                    <a:pt x="2178" y="3244"/>
                  </a:lnTo>
                  <a:lnTo>
                    <a:pt x="2180" y="3246"/>
                  </a:lnTo>
                  <a:lnTo>
                    <a:pt x="2180" y="3246"/>
                  </a:lnTo>
                  <a:lnTo>
                    <a:pt x="2178" y="3250"/>
                  </a:lnTo>
                  <a:lnTo>
                    <a:pt x="2178" y="3250"/>
                  </a:lnTo>
                  <a:lnTo>
                    <a:pt x="2180" y="3254"/>
                  </a:lnTo>
                  <a:lnTo>
                    <a:pt x="2180" y="3254"/>
                  </a:lnTo>
                  <a:lnTo>
                    <a:pt x="2180" y="3256"/>
                  </a:lnTo>
                  <a:lnTo>
                    <a:pt x="2180" y="3256"/>
                  </a:lnTo>
                  <a:lnTo>
                    <a:pt x="2180" y="3262"/>
                  </a:lnTo>
                  <a:lnTo>
                    <a:pt x="2180" y="3262"/>
                  </a:lnTo>
                  <a:lnTo>
                    <a:pt x="2180" y="3264"/>
                  </a:lnTo>
                  <a:lnTo>
                    <a:pt x="2180" y="3264"/>
                  </a:lnTo>
                  <a:lnTo>
                    <a:pt x="2178" y="3266"/>
                  </a:lnTo>
                  <a:lnTo>
                    <a:pt x="2178" y="3266"/>
                  </a:lnTo>
                  <a:lnTo>
                    <a:pt x="2180" y="3270"/>
                  </a:lnTo>
                  <a:lnTo>
                    <a:pt x="2180" y="3270"/>
                  </a:lnTo>
                  <a:lnTo>
                    <a:pt x="2180" y="3272"/>
                  </a:lnTo>
                  <a:lnTo>
                    <a:pt x="2180" y="3272"/>
                  </a:lnTo>
                  <a:lnTo>
                    <a:pt x="2180" y="3274"/>
                  </a:lnTo>
                  <a:lnTo>
                    <a:pt x="2180" y="3274"/>
                  </a:lnTo>
                  <a:lnTo>
                    <a:pt x="2180" y="3278"/>
                  </a:lnTo>
                  <a:lnTo>
                    <a:pt x="2180" y="3278"/>
                  </a:lnTo>
                  <a:lnTo>
                    <a:pt x="2180" y="3282"/>
                  </a:lnTo>
                  <a:lnTo>
                    <a:pt x="2180" y="3282"/>
                  </a:lnTo>
                  <a:lnTo>
                    <a:pt x="2180" y="3284"/>
                  </a:lnTo>
                  <a:lnTo>
                    <a:pt x="2180" y="3284"/>
                  </a:lnTo>
                  <a:lnTo>
                    <a:pt x="2182" y="3288"/>
                  </a:lnTo>
                  <a:lnTo>
                    <a:pt x="2182" y="3288"/>
                  </a:lnTo>
                  <a:lnTo>
                    <a:pt x="2182" y="3288"/>
                  </a:lnTo>
                  <a:lnTo>
                    <a:pt x="2182" y="3288"/>
                  </a:lnTo>
                  <a:lnTo>
                    <a:pt x="2184" y="3294"/>
                  </a:lnTo>
                  <a:lnTo>
                    <a:pt x="2184" y="3294"/>
                  </a:lnTo>
                  <a:lnTo>
                    <a:pt x="2186" y="3300"/>
                  </a:lnTo>
                  <a:lnTo>
                    <a:pt x="2186" y="3300"/>
                  </a:lnTo>
                  <a:lnTo>
                    <a:pt x="2188" y="3304"/>
                  </a:lnTo>
                  <a:lnTo>
                    <a:pt x="2188" y="3306"/>
                  </a:lnTo>
                  <a:lnTo>
                    <a:pt x="2188" y="3306"/>
                  </a:lnTo>
                  <a:lnTo>
                    <a:pt x="2190" y="3310"/>
                  </a:lnTo>
                  <a:lnTo>
                    <a:pt x="2190" y="3310"/>
                  </a:lnTo>
                  <a:lnTo>
                    <a:pt x="2190" y="3314"/>
                  </a:lnTo>
                  <a:lnTo>
                    <a:pt x="2190" y="3314"/>
                  </a:lnTo>
                  <a:lnTo>
                    <a:pt x="2190" y="3316"/>
                  </a:lnTo>
                  <a:lnTo>
                    <a:pt x="2190" y="3316"/>
                  </a:lnTo>
                  <a:lnTo>
                    <a:pt x="2188" y="3320"/>
                  </a:lnTo>
                  <a:lnTo>
                    <a:pt x="2188" y="3320"/>
                  </a:lnTo>
                  <a:lnTo>
                    <a:pt x="2188" y="3324"/>
                  </a:lnTo>
                  <a:lnTo>
                    <a:pt x="2188" y="3324"/>
                  </a:lnTo>
                  <a:lnTo>
                    <a:pt x="2190" y="3326"/>
                  </a:lnTo>
                  <a:lnTo>
                    <a:pt x="2190" y="3332"/>
                  </a:lnTo>
                  <a:lnTo>
                    <a:pt x="2190" y="3332"/>
                  </a:lnTo>
                  <a:lnTo>
                    <a:pt x="2190" y="3332"/>
                  </a:lnTo>
                  <a:lnTo>
                    <a:pt x="2190" y="3332"/>
                  </a:lnTo>
                  <a:lnTo>
                    <a:pt x="2186" y="3340"/>
                  </a:lnTo>
                  <a:lnTo>
                    <a:pt x="2186" y="3340"/>
                  </a:lnTo>
                  <a:lnTo>
                    <a:pt x="2186" y="3342"/>
                  </a:lnTo>
                  <a:lnTo>
                    <a:pt x="2188" y="3344"/>
                  </a:lnTo>
                  <a:lnTo>
                    <a:pt x="2190" y="3346"/>
                  </a:lnTo>
                  <a:lnTo>
                    <a:pt x="2190" y="3346"/>
                  </a:lnTo>
                  <a:lnTo>
                    <a:pt x="2192" y="3348"/>
                  </a:lnTo>
                  <a:lnTo>
                    <a:pt x="2194" y="3350"/>
                  </a:lnTo>
                  <a:lnTo>
                    <a:pt x="2194" y="3350"/>
                  </a:lnTo>
                  <a:lnTo>
                    <a:pt x="2192" y="3356"/>
                  </a:lnTo>
                  <a:lnTo>
                    <a:pt x="2192" y="3356"/>
                  </a:lnTo>
                  <a:lnTo>
                    <a:pt x="2192" y="3362"/>
                  </a:lnTo>
                  <a:lnTo>
                    <a:pt x="2194" y="3362"/>
                  </a:lnTo>
                  <a:lnTo>
                    <a:pt x="2194" y="3362"/>
                  </a:lnTo>
                  <a:lnTo>
                    <a:pt x="2194" y="3364"/>
                  </a:lnTo>
                  <a:lnTo>
                    <a:pt x="2194" y="3364"/>
                  </a:lnTo>
                  <a:lnTo>
                    <a:pt x="2194" y="3368"/>
                  </a:lnTo>
                  <a:lnTo>
                    <a:pt x="2194" y="3368"/>
                  </a:lnTo>
                  <a:lnTo>
                    <a:pt x="2196" y="3372"/>
                  </a:lnTo>
                  <a:lnTo>
                    <a:pt x="2196" y="3372"/>
                  </a:lnTo>
                  <a:lnTo>
                    <a:pt x="2196" y="3374"/>
                  </a:lnTo>
                  <a:lnTo>
                    <a:pt x="2196" y="3374"/>
                  </a:lnTo>
                  <a:lnTo>
                    <a:pt x="2198" y="3378"/>
                  </a:lnTo>
                  <a:lnTo>
                    <a:pt x="2198" y="3378"/>
                  </a:lnTo>
                  <a:lnTo>
                    <a:pt x="2200" y="3380"/>
                  </a:lnTo>
                  <a:lnTo>
                    <a:pt x="2200" y="3380"/>
                  </a:lnTo>
                  <a:lnTo>
                    <a:pt x="2200" y="3382"/>
                  </a:lnTo>
                  <a:lnTo>
                    <a:pt x="2200" y="3382"/>
                  </a:lnTo>
                  <a:lnTo>
                    <a:pt x="2202" y="3384"/>
                  </a:lnTo>
                  <a:lnTo>
                    <a:pt x="2202" y="3386"/>
                  </a:lnTo>
                  <a:lnTo>
                    <a:pt x="2202" y="3386"/>
                  </a:lnTo>
                  <a:lnTo>
                    <a:pt x="2204" y="3388"/>
                  </a:lnTo>
                  <a:lnTo>
                    <a:pt x="2204" y="3388"/>
                  </a:lnTo>
                  <a:lnTo>
                    <a:pt x="2202" y="3394"/>
                  </a:lnTo>
                  <a:lnTo>
                    <a:pt x="2202" y="3394"/>
                  </a:lnTo>
                  <a:lnTo>
                    <a:pt x="2202" y="3396"/>
                  </a:lnTo>
                  <a:lnTo>
                    <a:pt x="2202" y="3396"/>
                  </a:lnTo>
                  <a:lnTo>
                    <a:pt x="2200" y="3398"/>
                  </a:lnTo>
                  <a:lnTo>
                    <a:pt x="2200" y="3398"/>
                  </a:lnTo>
                  <a:lnTo>
                    <a:pt x="2200" y="3402"/>
                  </a:lnTo>
                  <a:lnTo>
                    <a:pt x="2200" y="3402"/>
                  </a:lnTo>
                  <a:lnTo>
                    <a:pt x="2200" y="3404"/>
                  </a:lnTo>
                  <a:lnTo>
                    <a:pt x="2200" y="3404"/>
                  </a:lnTo>
                  <a:lnTo>
                    <a:pt x="2200" y="3406"/>
                  </a:lnTo>
                  <a:lnTo>
                    <a:pt x="2200" y="3406"/>
                  </a:lnTo>
                  <a:lnTo>
                    <a:pt x="2198" y="3412"/>
                  </a:lnTo>
                  <a:lnTo>
                    <a:pt x="2198" y="3412"/>
                  </a:lnTo>
                  <a:lnTo>
                    <a:pt x="2200" y="3416"/>
                  </a:lnTo>
                  <a:lnTo>
                    <a:pt x="2200" y="3416"/>
                  </a:lnTo>
                  <a:lnTo>
                    <a:pt x="2202" y="3418"/>
                  </a:lnTo>
                  <a:lnTo>
                    <a:pt x="2202" y="3418"/>
                  </a:lnTo>
                  <a:lnTo>
                    <a:pt x="2202" y="3420"/>
                  </a:lnTo>
                  <a:lnTo>
                    <a:pt x="2202" y="3420"/>
                  </a:lnTo>
                  <a:lnTo>
                    <a:pt x="2204" y="3422"/>
                  </a:lnTo>
                  <a:lnTo>
                    <a:pt x="2204" y="3422"/>
                  </a:lnTo>
                  <a:lnTo>
                    <a:pt x="2206" y="3426"/>
                  </a:lnTo>
                  <a:lnTo>
                    <a:pt x="2206" y="3426"/>
                  </a:lnTo>
                  <a:lnTo>
                    <a:pt x="2206" y="3426"/>
                  </a:lnTo>
                  <a:lnTo>
                    <a:pt x="2206" y="3432"/>
                  </a:lnTo>
                  <a:lnTo>
                    <a:pt x="2206" y="3432"/>
                  </a:lnTo>
                  <a:lnTo>
                    <a:pt x="2206" y="3432"/>
                  </a:lnTo>
                  <a:lnTo>
                    <a:pt x="2204" y="3434"/>
                  </a:lnTo>
                  <a:lnTo>
                    <a:pt x="2204" y="3434"/>
                  </a:lnTo>
                  <a:lnTo>
                    <a:pt x="2204" y="3438"/>
                  </a:lnTo>
                  <a:lnTo>
                    <a:pt x="2204" y="3438"/>
                  </a:lnTo>
                  <a:lnTo>
                    <a:pt x="2204" y="3440"/>
                  </a:lnTo>
                  <a:lnTo>
                    <a:pt x="2204" y="3440"/>
                  </a:lnTo>
                  <a:lnTo>
                    <a:pt x="2202" y="3444"/>
                  </a:lnTo>
                  <a:lnTo>
                    <a:pt x="2202" y="3444"/>
                  </a:lnTo>
                  <a:lnTo>
                    <a:pt x="2204" y="3448"/>
                  </a:lnTo>
                  <a:lnTo>
                    <a:pt x="2204" y="3448"/>
                  </a:lnTo>
                  <a:lnTo>
                    <a:pt x="2204" y="3450"/>
                  </a:lnTo>
                  <a:lnTo>
                    <a:pt x="2204" y="3450"/>
                  </a:lnTo>
                  <a:lnTo>
                    <a:pt x="2206" y="3456"/>
                  </a:lnTo>
                  <a:lnTo>
                    <a:pt x="2206" y="3456"/>
                  </a:lnTo>
                  <a:lnTo>
                    <a:pt x="2210" y="3460"/>
                  </a:lnTo>
                  <a:lnTo>
                    <a:pt x="2210" y="3460"/>
                  </a:lnTo>
                  <a:lnTo>
                    <a:pt x="2212" y="3460"/>
                  </a:lnTo>
                  <a:lnTo>
                    <a:pt x="2212" y="3460"/>
                  </a:lnTo>
                  <a:lnTo>
                    <a:pt x="2212" y="3464"/>
                  </a:lnTo>
                  <a:lnTo>
                    <a:pt x="2212" y="3464"/>
                  </a:lnTo>
                  <a:lnTo>
                    <a:pt x="2212" y="3466"/>
                  </a:lnTo>
                  <a:lnTo>
                    <a:pt x="2212" y="3466"/>
                  </a:lnTo>
                  <a:lnTo>
                    <a:pt x="2210" y="3468"/>
                  </a:lnTo>
                  <a:lnTo>
                    <a:pt x="2210" y="3468"/>
                  </a:lnTo>
                  <a:lnTo>
                    <a:pt x="2210" y="3474"/>
                  </a:lnTo>
                  <a:lnTo>
                    <a:pt x="2210" y="3476"/>
                  </a:lnTo>
                  <a:lnTo>
                    <a:pt x="2210" y="3476"/>
                  </a:lnTo>
                  <a:lnTo>
                    <a:pt x="2208" y="3482"/>
                  </a:lnTo>
                  <a:lnTo>
                    <a:pt x="2208" y="3482"/>
                  </a:lnTo>
                  <a:lnTo>
                    <a:pt x="2210" y="3486"/>
                  </a:lnTo>
                  <a:lnTo>
                    <a:pt x="2210" y="3486"/>
                  </a:lnTo>
                  <a:lnTo>
                    <a:pt x="2210" y="3488"/>
                  </a:lnTo>
                  <a:lnTo>
                    <a:pt x="2210" y="3488"/>
                  </a:lnTo>
                  <a:lnTo>
                    <a:pt x="2212" y="3492"/>
                  </a:lnTo>
                  <a:lnTo>
                    <a:pt x="2212" y="3492"/>
                  </a:lnTo>
                  <a:lnTo>
                    <a:pt x="2212" y="3494"/>
                  </a:lnTo>
                  <a:lnTo>
                    <a:pt x="2212" y="3494"/>
                  </a:lnTo>
                  <a:lnTo>
                    <a:pt x="2214" y="3498"/>
                  </a:lnTo>
                  <a:lnTo>
                    <a:pt x="2214" y="3498"/>
                  </a:lnTo>
                  <a:lnTo>
                    <a:pt x="2214" y="3500"/>
                  </a:lnTo>
                  <a:lnTo>
                    <a:pt x="2214" y="3500"/>
                  </a:lnTo>
                  <a:lnTo>
                    <a:pt x="2216" y="3502"/>
                  </a:lnTo>
                  <a:lnTo>
                    <a:pt x="2216" y="3502"/>
                  </a:lnTo>
                  <a:lnTo>
                    <a:pt x="2216" y="3506"/>
                  </a:lnTo>
                  <a:lnTo>
                    <a:pt x="2216" y="3506"/>
                  </a:lnTo>
                  <a:lnTo>
                    <a:pt x="2218" y="3508"/>
                  </a:lnTo>
                  <a:lnTo>
                    <a:pt x="2218" y="3508"/>
                  </a:lnTo>
                  <a:lnTo>
                    <a:pt x="2218" y="3512"/>
                  </a:lnTo>
                  <a:lnTo>
                    <a:pt x="2218" y="3512"/>
                  </a:lnTo>
                  <a:lnTo>
                    <a:pt x="2220" y="3516"/>
                  </a:lnTo>
                  <a:lnTo>
                    <a:pt x="2220" y="3516"/>
                  </a:lnTo>
                  <a:lnTo>
                    <a:pt x="2220" y="3520"/>
                  </a:lnTo>
                  <a:lnTo>
                    <a:pt x="2220" y="3520"/>
                  </a:lnTo>
                  <a:lnTo>
                    <a:pt x="2220" y="3520"/>
                  </a:lnTo>
                  <a:lnTo>
                    <a:pt x="2220" y="3522"/>
                  </a:lnTo>
                  <a:lnTo>
                    <a:pt x="2220" y="3522"/>
                  </a:lnTo>
                  <a:lnTo>
                    <a:pt x="2220" y="3526"/>
                  </a:lnTo>
                  <a:lnTo>
                    <a:pt x="2220" y="3526"/>
                  </a:lnTo>
                  <a:lnTo>
                    <a:pt x="2220" y="3530"/>
                  </a:lnTo>
                  <a:lnTo>
                    <a:pt x="2220" y="3530"/>
                  </a:lnTo>
                  <a:lnTo>
                    <a:pt x="2222" y="3532"/>
                  </a:lnTo>
                  <a:lnTo>
                    <a:pt x="2222" y="3532"/>
                  </a:lnTo>
                  <a:lnTo>
                    <a:pt x="2220" y="3534"/>
                  </a:lnTo>
                  <a:lnTo>
                    <a:pt x="2220" y="3534"/>
                  </a:lnTo>
                  <a:lnTo>
                    <a:pt x="2220" y="3538"/>
                  </a:lnTo>
                  <a:lnTo>
                    <a:pt x="2220" y="3538"/>
                  </a:lnTo>
                  <a:lnTo>
                    <a:pt x="2222" y="3544"/>
                  </a:lnTo>
                  <a:lnTo>
                    <a:pt x="2222" y="3544"/>
                  </a:lnTo>
                  <a:lnTo>
                    <a:pt x="2222" y="3546"/>
                  </a:lnTo>
                  <a:lnTo>
                    <a:pt x="2222" y="3546"/>
                  </a:lnTo>
                  <a:lnTo>
                    <a:pt x="2222" y="3548"/>
                  </a:lnTo>
                  <a:lnTo>
                    <a:pt x="2222" y="3548"/>
                  </a:lnTo>
                  <a:lnTo>
                    <a:pt x="2222" y="3552"/>
                  </a:lnTo>
                  <a:lnTo>
                    <a:pt x="2222" y="3552"/>
                  </a:lnTo>
                  <a:lnTo>
                    <a:pt x="2222" y="3554"/>
                  </a:lnTo>
                  <a:lnTo>
                    <a:pt x="2222" y="3556"/>
                  </a:lnTo>
                  <a:lnTo>
                    <a:pt x="2222" y="3556"/>
                  </a:lnTo>
                  <a:lnTo>
                    <a:pt x="2222" y="3560"/>
                  </a:lnTo>
                  <a:lnTo>
                    <a:pt x="2222" y="3560"/>
                  </a:lnTo>
                  <a:lnTo>
                    <a:pt x="2224" y="3566"/>
                  </a:lnTo>
                  <a:lnTo>
                    <a:pt x="2224" y="3566"/>
                  </a:lnTo>
                  <a:lnTo>
                    <a:pt x="2224" y="3566"/>
                  </a:lnTo>
                  <a:lnTo>
                    <a:pt x="2224" y="3566"/>
                  </a:lnTo>
                  <a:lnTo>
                    <a:pt x="2224" y="3568"/>
                  </a:lnTo>
                  <a:lnTo>
                    <a:pt x="2224" y="3568"/>
                  </a:lnTo>
                  <a:lnTo>
                    <a:pt x="2224" y="3574"/>
                  </a:lnTo>
                  <a:lnTo>
                    <a:pt x="2224" y="3574"/>
                  </a:lnTo>
                  <a:lnTo>
                    <a:pt x="2226" y="3578"/>
                  </a:lnTo>
                  <a:lnTo>
                    <a:pt x="2226" y="3580"/>
                  </a:lnTo>
                  <a:lnTo>
                    <a:pt x="2226" y="3580"/>
                  </a:lnTo>
                  <a:lnTo>
                    <a:pt x="2226" y="3582"/>
                  </a:lnTo>
                  <a:lnTo>
                    <a:pt x="2226" y="3582"/>
                  </a:lnTo>
                  <a:lnTo>
                    <a:pt x="2228" y="3584"/>
                  </a:lnTo>
                  <a:lnTo>
                    <a:pt x="2228" y="3584"/>
                  </a:lnTo>
                  <a:lnTo>
                    <a:pt x="2228" y="3588"/>
                  </a:lnTo>
                  <a:lnTo>
                    <a:pt x="2228" y="3588"/>
                  </a:lnTo>
                  <a:lnTo>
                    <a:pt x="2228" y="3590"/>
                  </a:lnTo>
                  <a:lnTo>
                    <a:pt x="2228" y="3592"/>
                  </a:lnTo>
                  <a:lnTo>
                    <a:pt x="2228" y="3592"/>
                  </a:lnTo>
                  <a:lnTo>
                    <a:pt x="2230" y="3596"/>
                  </a:lnTo>
                  <a:lnTo>
                    <a:pt x="2230" y="3596"/>
                  </a:lnTo>
                  <a:lnTo>
                    <a:pt x="2234" y="3602"/>
                  </a:lnTo>
                  <a:lnTo>
                    <a:pt x="2234" y="3602"/>
                  </a:lnTo>
                  <a:lnTo>
                    <a:pt x="2234" y="3602"/>
                  </a:lnTo>
                  <a:lnTo>
                    <a:pt x="2236" y="3606"/>
                  </a:lnTo>
                  <a:lnTo>
                    <a:pt x="2236" y="3606"/>
                  </a:lnTo>
                  <a:lnTo>
                    <a:pt x="2234" y="3608"/>
                  </a:lnTo>
                  <a:lnTo>
                    <a:pt x="2234" y="3608"/>
                  </a:lnTo>
                  <a:lnTo>
                    <a:pt x="2234" y="3612"/>
                  </a:lnTo>
                  <a:lnTo>
                    <a:pt x="2234" y="3612"/>
                  </a:lnTo>
                  <a:lnTo>
                    <a:pt x="2234" y="3616"/>
                  </a:lnTo>
                  <a:lnTo>
                    <a:pt x="2234" y="3616"/>
                  </a:lnTo>
                  <a:lnTo>
                    <a:pt x="2234" y="3618"/>
                  </a:lnTo>
                  <a:lnTo>
                    <a:pt x="2234" y="3618"/>
                  </a:lnTo>
                  <a:lnTo>
                    <a:pt x="2234" y="3620"/>
                  </a:lnTo>
                  <a:lnTo>
                    <a:pt x="2234" y="3620"/>
                  </a:lnTo>
                  <a:lnTo>
                    <a:pt x="2234" y="3624"/>
                  </a:lnTo>
                  <a:lnTo>
                    <a:pt x="2234" y="3628"/>
                  </a:lnTo>
                  <a:lnTo>
                    <a:pt x="2234" y="3628"/>
                  </a:lnTo>
                  <a:lnTo>
                    <a:pt x="2234" y="3630"/>
                  </a:lnTo>
                  <a:lnTo>
                    <a:pt x="2234" y="3630"/>
                  </a:lnTo>
                  <a:lnTo>
                    <a:pt x="2234" y="3636"/>
                  </a:lnTo>
                  <a:lnTo>
                    <a:pt x="2234" y="3636"/>
                  </a:lnTo>
                  <a:lnTo>
                    <a:pt x="2234" y="3636"/>
                  </a:lnTo>
                  <a:lnTo>
                    <a:pt x="2234" y="3640"/>
                  </a:lnTo>
                  <a:lnTo>
                    <a:pt x="2234" y="3640"/>
                  </a:lnTo>
                  <a:lnTo>
                    <a:pt x="2234" y="3642"/>
                  </a:lnTo>
                  <a:lnTo>
                    <a:pt x="2234" y="3642"/>
                  </a:lnTo>
                  <a:lnTo>
                    <a:pt x="2234" y="3644"/>
                  </a:lnTo>
                  <a:lnTo>
                    <a:pt x="2234" y="3644"/>
                  </a:lnTo>
                  <a:lnTo>
                    <a:pt x="2234" y="3648"/>
                  </a:lnTo>
                  <a:lnTo>
                    <a:pt x="2234" y="3648"/>
                  </a:lnTo>
                  <a:lnTo>
                    <a:pt x="2236" y="3652"/>
                  </a:lnTo>
                  <a:lnTo>
                    <a:pt x="2236" y="3652"/>
                  </a:lnTo>
                  <a:lnTo>
                    <a:pt x="2236" y="3654"/>
                  </a:lnTo>
                  <a:lnTo>
                    <a:pt x="2236" y="3654"/>
                  </a:lnTo>
                  <a:lnTo>
                    <a:pt x="2236" y="3656"/>
                  </a:lnTo>
                  <a:lnTo>
                    <a:pt x="2236" y="3656"/>
                  </a:lnTo>
                  <a:lnTo>
                    <a:pt x="2236" y="3660"/>
                  </a:lnTo>
                  <a:lnTo>
                    <a:pt x="2236" y="3660"/>
                  </a:lnTo>
                  <a:lnTo>
                    <a:pt x="2238" y="3664"/>
                  </a:lnTo>
                  <a:lnTo>
                    <a:pt x="2238" y="3664"/>
                  </a:lnTo>
                  <a:lnTo>
                    <a:pt x="2240" y="3666"/>
                  </a:lnTo>
                  <a:lnTo>
                    <a:pt x="2240" y="3666"/>
                  </a:lnTo>
                  <a:lnTo>
                    <a:pt x="2240" y="3668"/>
                  </a:lnTo>
                  <a:lnTo>
                    <a:pt x="2240" y="3668"/>
                  </a:lnTo>
                  <a:lnTo>
                    <a:pt x="2240" y="3672"/>
                  </a:lnTo>
                  <a:lnTo>
                    <a:pt x="2240" y="3672"/>
                  </a:lnTo>
                  <a:lnTo>
                    <a:pt x="2240" y="3674"/>
                  </a:lnTo>
                  <a:lnTo>
                    <a:pt x="2240" y="3674"/>
                  </a:lnTo>
                  <a:lnTo>
                    <a:pt x="2240" y="3678"/>
                  </a:lnTo>
                  <a:lnTo>
                    <a:pt x="2240" y="3678"/>
                  </a:lnTo>
                  <a:lnTo>
                    <a:pt x="2242" y="3680"/>
                  </a:lnTo>
                  <a:lnTo>
                    <a:pt x="2242" y="3680"/>
                  </a:lnTo>
                  <a:lnTo>
                    <a:pt x="2242" y="3682"/>
                  </a:lnTo>
                  <a:lnTo>
                    <a:pt x="2242" y="3682"/>
                  </a:lnTo>
                  <a:lnTo>
                    <a:pt x="2244" y="3688"/>
                  </a:lnTo>
                  <a:lnTo>
                    <a:pt x="2244" y="3688"/>
                  </a:lnTo>
                  <a:lnTo>
                    <a:pt x="2242" y="3690"/>
                  </a:lnTo>
                  <a:lnTo>
                    <a:pt x="2242" y="3690"/>
                  </a:lnTo>
                  <a:lnTo>
                    <a:pt x="2242" y="3694"/>
                  </a:lnTo>
                  <a:lnTo>
                    <a:pt x="2242" y="3694"/>
                  </a:lnTo>
                  <a:lnTo>
                    <a:pt x="2242" y="3698"/>
                  </a:lnTo>
                  <a:lnTo>
                    <a:pt x="2242" y="3698"/>
                  </a:lnTo>
                  <a:lnTo>
                    <a:pt x="2244" y="3700"/>
                  </a:lnTo>
                  <a:lnTo>
                    <a:pt x="2244" y="3700"/>
                  </a:lnTo>
                  <a:lnTo>
                    <a:pt x="2244" y="3702"/>
                  </a:lnTo>
                  <a:lnTo>
                    <a:pt x="2244" y="3702"/>
                  </a:lnTo>
                  <a:lnTo>
                    <a:pt x="2244" y="3706"/>
                  </a:lnTo>
                  <a:lnTo>
                    <a:pt x="2248" y="3712"/>
                  </a:lnTo>
                  <a:lnTo>
                    <a:pt x="2248" y="3712"/>
                  </a:lnTo>
                  <a:lnTo>
                    <a:pt x="2248" y="3714"/>
                  </a:lnTo>
                  <a:lnTo>
                    <a:pt x="2248" y="3714"/>
                  </a:lnTo>
                  <a:lnTo>
                    <a:pt x="2250" y="3716"/>
                  </a:lnTo>
                  <a:lnTo>
                    <a:pt x="2250" y="3716"/>
                  </a:lnTo>
                  <a:lnTo>
                    <a:pt x="2250" y="3720"/>
                  </a:lnTo>
                  <a:lnTo>
                    <a:pt x="2250" y="3722"/>
                  </a:lnTo>
                  <a:lnTo>
                    <a:pt x="2250" y="3722"/>
                  </a:lnTo>
                  <a:lnTo>
                    <a:pt x="2250" y="3726"/>
                  </a:lnTo>
                  <a:lnTo>
                    <a:pt x="2250" y="3726"/>
                  </a:lnTo>
                  <a:lnTo>
                    <a:pt x="2250" y="3728"/>
                  </a:lnTo>
                  <a:lnTo>
                    <a:pt x="2250" y="3728"/>
                  </a:lnTo>
                  <a:lnTo>
                    <a:pt x="2250" y="3730"/>
                  </a:lnTo>
                  <a:lnTo>
                    <a:pt x="2250" y="3730"/>
                  </a:lnTo>
                  <a:lnTo>
                    <a:pt x="2250" y="3734"/>
                  </a:lnTo>
                  <a:lnTo>
                    <a:pt x="2250" y="3736"/>
                  </a:lnTo>
                  <a:lnTo>
                    <a:pt x="2250" y="3736"/>
                  </a:lnTo>
                  <a:lnTo>
                    <a:pt x="2250" y="3738"/>
                  </a:lnTo>
                  <a:lnTo>
                    <a:pt x="2250" y="3738"/>
                  </a:lnTo>
                  <a:lnTo>
                    <a:pt x="2248" y="3738"/>
                  </a:lnTo>
                  <a:lnTo>
                    <a:pt x="2248" y="3738"/>
                  </a:lnTo>
                  <a:lnTo>
                    <a:pt x="2244" y="3738"/>
                  </a:lnTo>
                  <a:lnTo>
                    <a:pt x="2244" y="3738"/>
                  </a:lnTo>
                  <a:lnTo>
                    <a:pt x="2242" y="3738"/>
                  </a:lnTo>
                  <a:lnTo>
                    <a:pt x="2242" y="3738"/>
                  </a:lnTo>
                  <a:lnTo>
                    <a:pt x="2238" y="3738"/>
                  </a:lnTo>
                  <a:lnTo>
                    <a:pt x="2238" y="3738"/>
                  </a:lnTo>
                  <a:lnTo>
                    <a:pt x="2232" y="3740"/>
                  </a:lnTo>
                  <a:lnTo>
                    <a:pt x="2230" y="3740"/>
                  </a:lnTo>
                  <a:lnTo>
                    <a:pt x="2230" y="3740"/>
                  </a:lnTo>
                  <a:lnTo>
                    <a:pt x="2228" y="3740"/>
                  </a:lnTo>
                  <a:lnTo>
                    <a:pt x="2228" y="3740"/>
                  </a:lnTo>
                  <a:lnTo>
                    <a:pt x="2224" y="3738"/>
                  </a:lnTo>
                  <a:lnTo>
                    <a:pt x="2222" y="3738"/>
                  </a:lnTo>
                  <a:lnTo>
                    <a:pt x="2222" y="3738"/>
                  </a:lnTo>
                  <a:lnTo>
                    <a:pt x="2216" y="3738"/>
                  </a:lnTo>
                  <a:lnTo>
                    <a:pt x="2216" y="3738"/>
                  </a:lnTo>
                  <a:lnTo>
                    <a:pt x="2214" y="3738"/>
                  </a:lnTo>
                  <a:lnTo>
                    <a:pt x="2214" y="3738"/>
                  </a:lnTo>
                  <a:lnTo>
                    <a:pt x="2208" y="3736"/>
                  </a:lnTo>
                  <a:lnTo>
                    <a:pt x="2208" y="3736"/>
                  </a:lnTo>
                  <a:lnTo>
                    <a:pt x="2206" y="3736"/>
                  </a:lnTo>
                  <a:lnTo>
                    <a:pt x="2206" y="3736"/>
                  </a:lnTo>
                  <a:lnTo>
                    <a:pt x="2200" y="3736"/>
                  </a:lnTo>
                  <a:lnTo>
                    <a:pt x="2200" y="3736"/>
                  </a:lnTo>
                  <a:lnTo>
                    <a:pt x="2198" y="3736"/>
                  </a:lnTo>
                  <a:lnTo>
                    <a:pt x="2198" y="3736"/>
                  </a:lnTo>
                  <a:lnTo>
                    <a:pt x="2194" y="3736"/>
                  </a:lnTo>
                  <a:lnTo>
                    <a:pt x="2194" y="3736"/>
                  </a:lnTo>
                  <a:lnTo>
                    <a:pt x="2190" y="3736"/>
                  </a:lnTo>
                  <a:lnTo>
                    <a:pt x="2188" y="3736"/>
                  </a:lnTo>
                  <a:lnTo>
                    <a:pt x="2188" y="3736"/>
                  </a:lnTo>
                  <a:lnTo>
                    <a:pt x="2188" y="3736"/>
                  </a:lnTo>
                  <a:lnTo>
                    <a:pt x="2184" y="3736"/>
                  </a:lnTo>
                  <a:lnTo>
                    <a:pt x="2184" y="3736"/>
                  </a:lnTo>
                  <a:lnTo>
                    <a:pt x="2182" y="3736"/>
                  </a:lnTo>
                  <a:lnTo>
                    <a:pt x="2182" y="3736"/>
                  </a:lnTo>
                  <a:lnTo>
                    <a:pt x="2178" y="3736"/>
                  </a:lnTo>
                  <a:lnTo>
                    <a:pt x="2178" y="3736"/>
                  </a:lnTo>
                  <a:lnTo>
                    <a:pt x="2178" y="3736"/>
                  </a:lnTo>
                  <a:lnTo>
                    <a:pt x="2176" y="3736"/>
                  </a:lnTo>
                  <a:lnTo>
                    <a:pt x="2176" y="3736"/>
                  </a:lnTo>
                  <a:lnTo>
                    <a:pt x="2174" y="3736"/>
                  </a:lnTo>
                  <a:lnTo>
                    <a:pt x="2174" y="3736"/>
                  </a:lnTo>
                  <a:lnTo>
                    <a:pt x="2170" y="3736"/>
                  </a:lnTo>
                  <a:lnTo>
                    <a:pt x="2170" y="3736"/>
                  </a:lnTo>
                  <a:lnTo>
                    <a:pt x="2168" y="3734"/>
                  </a:lnTo>
                  <a:lnTo>
                    <a:pt x="2168" y="3734"/>
                  </a:lnTo>
                  <a:lnTo>
                    <a:pt x="2168" y="3734"/>
                  </a:lnTo>
                  <a:lnTo>
                    <a:pt x="2168" y="3734"/>
                  </a:lnTo>
                  <a:lnTo>
                    <a:pt x="2166" y="3736"/>
                  </a:lnTo>
                  <a:lnTo>
                    <a:pt x="2166" y="3736"/>
                  </a:lnTo>
                  <a:lnTo>
                    <a:pt x="2162" y="3736"/>
                  </a:lnTo>
                  <a:lnTo>
                    <a:pt x="2162" y="3736"/>
                  </a:lnTo>
                  <a:lnTo>
                    <a:pt x="2160" y="3736"/>
                  </a:lnTo>
                  <a:lnTo>
                    <a:pt x="2160" y="3736"/>
                  </a:lnTo>
                  <a:lnTo>
                    <a:pt x="2158" y="3736"/>
                  </a:lnTo>
                  <a:lnTo>
                    <a:pt x="2158" y="3736"/>
                  </a:lnTo>
                  <a:lnTo>
                    <a:pt x="2152" y="3736"/>
                  </a:lnTo>
                  <a:lnTo>
                    <a:pt x="2152" y="3736"/>
                  </a:lnTo>
                  <a:lnTo>
                    <a:pt x="2150" y="3736"/>
                  </a:lnTo>
                  <a:lnTo>
                    <a:pt x="2150" y="3736"/>
                  </a:lnTo>
                  <a:lnTo>
                    <a:pt x="2144" y="3736"/>
                  </a:lnTo>
                  <a:lnTo>
                    <a:pt x="2144" y="3736"/>
                  </a:lnTo>
                  <a:lnTo>
                    <a:pt x="2144" y="3736"/>
                  </a:lnTo>
                  <a:lnTo>
                    <a:pt x="2142" y="3736"/>
                  </a:lnTo>
                  <a:lnTo>
                    <a:pt x="2142" y="3736"/>
                  </a:lnTo>
                  <a:lnTo>
                    <a:pt x="2138" y="3736"/>
                  </a:lnTo>
                  <a:lnTo>
                    <a:pt x="2138" y="3736"/>
                  </a:lnTo>
                  <a:lnTo>
                    <a:pt x="2136" y="3738"/>
                  </a:lnTo>
                  <a:lnTo>
                    <a:pt x="2136" y="3738"/>
                  </a:lnTo>
                  <a:lnTo>
                    <a:pt x="2134" y="3738"/>
                  </a:lnTo>
                  <a:lnTo>
                    <a:pt x="2134" y="3738"/>
                  </a:lnTo>
                  <a:lnTo>
                    <a:pt x="2132" y="3738"/>
                  </a:lnTo>
                  <a:lnTo>
                    <a:pt x="2132" y="3738"/>
                  </a:lnTo>
                  <a:lnTo>
                    <a:pt x="2128" y="3738"/>
                  </a:lnTo>
                  <a:lnTo>
                    <a:pt x="2128" y="3738"/>
                  </a:lnTo>
                  <a:lnTo>
                    <a:pt x="2126" y="3740"/>
                  </a:lnTo>
                  <a:lnTo>
                    <a:pt x="2126" y="3740"/>
                  </a:lnTo>
                  <a:lnTo>
                    <a:pt x="2124" y="3740"/>
                  </a:lnTo>
                  <a:lnTo>
                    <a:pt x="2124" y="3740"/>
                  </a:lnTo>
                  <a:lnTo>
                    <a:pt x="2120" y="3740"/>
                  </a:lnTo>
                  <a:lnTo>
                    <a:pt x="2120" y="3740"/>
                  </a:lnTo>
                  <a:lnTo>
                    <a:pt x="2116" y="3740"/>
                  </a:lnTo>
                  <a:lnTo>
                    <a:pt x="2116" y="3740"/>
                  </a:lnTo>
                  <a:lnTo>
                    <a:pt x="2116" y="3742"/>
                  </a:lnTo>
                  <a:lnTo>
                    <a:pt x="2116" y="3742"/>
                  </a:lnTo>
                  <a:lnTo>
                    <a:pt x="2112" y="3742"/>
                  </a:lnTo>
                  <a:lnTo>
                    <a:pt x="2112" y="3742"/>
                  </a:lnTo>
                  <a:lnTo>
                    <a:pt x="2110" y="3742"/>
                  </a:lnTo>
                  <a:lnTo>
                    <a:pt x="2110" y="3742"/>
                  </a:lnTo>
                  <a:lnTo>
                    <a:pt x="2108" y="3742"/>
                  </a:lnTo>
                  <a:lnTo>
                    <a:pt x="2108" y="3742"/>
                  </a:lnTo>
                  <a:lnTo>
                    <a:pt x="2104" y="3740"/>
                  </a:lnTo>
                  <a:lnTo>
                    <a:pt x="2104" y="3740"/>
                  </a:lnTo>
                  <a:lnTo>
                    <a:pt x="2100" y="3738"/>
                  </a:lnTo>
                  <a:lnTo>
                    <a:pt x="2100" y="3738"/>
                  </a:lnTo>
                  <a:lnTo>
                    <a:pt x="2092" y="3738"/>
                  </a:lnTo>
                  <a:lnTo>
                    <a:pt x="2092" y="3738"/>
                  </a:lnTo>
                  <a:lnTo>
                    <a:pt x="2088" y="3740"/>
                  </a:lnTo>
                  <a:lnTo>
                    <a:pt x="2088" y="3740"/>
                  </a:lnTo>
                  <a:lnTo>
                    <a:pt x="2088" y="3740"/>
                  </a:lnTo>
                  <a:lnTo>
                    <a:pt x="2088" y="3740"/>
                  </a:lnTo>
                  <a:lnTo>
                    <a:pt x="2086" y="3740"/>
                  </a:lnTo>
                  <a:lnTo>
                    <a:pt x="2086" y="3740"/>
                  </a:lnTo>
                  <a:lnTo>
                    <a:pt x="2082" y="3740"/>
                  </a:lnTo>
                  <a:lnTo>
                    <a:pt x="2082" y="3740"/>
                  </a:lnTo>
                  <a:lnTo>
                    <a:pt x="2082" y="3740"/>
                  </a:lnTo>
                  <a:lnTo>
                    <a:pt x="2078" y="3740"/>
                  </a:lnTo>
                  <a:lnTo>
                    <a:pt x="2076" y="3740"/>
                  </a:lnTo>
                  <a:lnTo>
                    <a:pt x="2076" y="3740"/>
                  </a:lnTo>
                  <a:lnTo>
                    <a:pt x="2072" y="3740"/>
                  </a:lnTo>
                  <a:lnTo>
                    <a:pt x="2072" y="3740"/>
                  </a:lnTo>
                  <a:lnTo>
                    <a:pt x="2070" y="3740"/>
                  </a:lnTo>
                  <a:lnTo>
                    <a:pt x="2070" y="3740"/>
                  </a:lnTo>
                  <a:lnTo>
                    <a:pt x="2066" y="3742"/>
                  </a:lnTo>
                  <a:lnTo>
                    <a:pt x="2066" y="3742"/>
                  </a:lnTo>
                  <a:lnTo>
                    <a:pt x="2062" y="3742"/>
                  </a:lnTo>
                  <a:lnTo>
                    <a:pt x="2062" y="3742"/>
                  </a:lnTo>
                  <a:lnTo>
                    <a:pt x="2062" y="3744"/>
                  </a:lnTo>
                  <a:lnTo>
                    <a:pt x="2062" y="3744"/>
                  </a:lnTo>
                  <a:lnTo>
                    <a:pt x="2062" y="3744"/>
                  </a:lnTo>
                  <a:lnTo>
                    <a:pt x="2062" y="3744"/>
                  </a:lnTo>
                  <a:lnTo>
                    <a:pt x="2056" y="3742"/>
                  </a:lnTo>
                  <a:lnTo>
                    <a:pt x="2056" y="3742"/>
                  </a:lnTo>
                  <a:lnTo>
                    <a:pt x="2054" y="3742"/>
                  </a:lnTo>
                  <a:lnTo>
                    <a:pt x="2054" y="3742"/>
                  </a:lnTo>
                  <a:lnTo>
                    <a:pt x="2052" y="3744"/>
                  </a:lnTo>
                  <a:lnTo>
                    <a:pt x="2052" y="3744"/>
                  </a:lnTo>
                  <a:lnTo>
                    <a:pt x="2048" y="3744"/>
                  </a:lnTo>
                  <a:lnTo>
                    <a:pt x="2046" y="3744"/>
                  </a:lnTo>
                  <a:lnTo>
                    <a:pt x="2046" y="3744"/>
                  </a:lnTo>
                  <a:lnTo>
                    <a:pt x="2044" y="3744"/>
                  </a:lnTo>
                  <a:lnTo>
                    <a:pt x="2044" y="3744"/>
                  </a:lnTo>
                  <a:lnTo>
                    <a:pt x="2042" y="3744"/>
                  </a:lnTo>
                  <a:lnTo>
                    <a:pt x="2042" y="3744"/>
                  </a:lnTo>
                  <a:lnTo>
                    <a:pt x="2042" y="3744"/>
                  </a:lnTo>
                  <a:lnTo>
                    <a:pt x="2042" y="3744"/>
                  </a:lnTo>
                  <a:lnTo>
                    <a:pt x="2040" y="3744"/>
                  </a:lnTo>
                  <a:lnTo>
                    <a:pt x="2040" y="3744"/>
                  </a:lnTo>
                  <a:lnTo>
                    <a:pt x="2036" y="3744"/>
                  </a:lnTo>
                  <a:lnTo>
                    <a:pt x="2036" y="3744"/>
                  </a:lnTo>
                  <a:lnTo>
                    <a:pt x="2032" y="3744"/>
                  </a:lnTo>
                  <a:lnTo>
                    <a:pt x="2032" y="3744"/>
                  </a:lnTo>
                  <a:lnTo>
                    <a:pt x="2030" y="3744"/>
                  </a:lnTo>
                  <a:lnTo>
                    <a:pt x="2030" y="3744"/>
                  </a:lnTo>
                  <a:lnTo>
                    <a:pt x="2030" y="3744"/>
                  </a:lnTo>
                  <a:lnTo>
                    <a:pt x="2028" y="3744"/>
                  </a:lnTo>
                  <a:lnTo>
                    <a:pt x="2028" y="3744"/>
                  </a:lnTo>
                  <a:lnTo>
                    <a:pt x="2026" y="3744"/>
                  </a:lnTo>
                  <a:lnTo>
                    <a:pt x="2026" y="3744"/>
                  </a:lnTo>
                  <a:lnTo>
                    <a:pt x="2022" y="3742"/>
                  </a:lnTo>
                  <a:lnTo>
                    <a:pt x="2018" y="3742"/>
                  </a:lnTo>
                  <a:lnTo>
                    <a:pt x="2018" y="3742"/>
                  </a:lnTo>
                  <a:lnTo>
                    <a:pt x="2014" y="3744"/>
                  </a:lnTo>
                  <a:lnTo>
                    <a:pt x="2014" y="3744"/>
                  </a:lnTo>
                  <a:lnTo>
                    <a:pt x="2012" y="3744"/>
                  </a:lnTo>
                  <a:lnTo>
                    <a:pt x="2012" y="3744"/>
                  </a:lnTo>
                  <a:lnTo>
                    <a:pt x="2010" y="3744"/>
                  </a:lnTo>
                  <a:lnTo>
                    <a:pt x="2010" y="3744"/>
                  </a:lnTo>
                  <a:lnTo>
                    <a:pt x="2006" y="3744"/>
                  </a:lnTo>
                  <a:lnTo>
                    <a:pt x="2006" y="3744"/>
                  </a:lnTo>
                  <a:lnTo>
                    <a:pt x="2002" y="3744"/>
                  </a:lnTo>
                  <a:lnTo>
                    <a:pt x="2000" y="3744"/>
                  </a:lnTo>
                  <a:lnTo>
                    <a:pt x="2000" y="3744"/>
                  </a:lnTo>
                  <a:lnTo>
                    <a:pt x="1994" y="3744"/>
                  </a:lnTo>
                  <a:lnTo>
                    <a:pt x="1994" y="3744"/>
                  </a:lnTo>
                  <a:lnTo>
                    <a:pt x="1992" y="3744"/>
                  </a:lnTo>
                  <a:lnTo>
                    <a:pt x="1992" y="3744"/>
                  </a:lnTo>
                  <a:lnTo>
                    <a:pt x="1992" y="3744"/>
                  </a:lnTo>
                  <a:lnTo>
                    <a:pt x="1986" y="3744"/>
                  </a:lnTo>
                  <a:lnTo>
                    <a:pt x="1986" y="3744"/>
                  </a:lnTo>
                  <a:lnTo>
                    <a:pt x="1982" y="3744"/>
                  </a:lnTo>
                  <a:lnTo>
                    <a:pt x="1982" y="3744"/>
                  </a:lnTo>
                  <a:lnTo>
                    <a:pt x="1980" y="3744"/>
                  </a:lnTo>
                  <a:lnTo>
                    <a:pt x="1980" y="3744"/>
                  </a:lnTo>
                  <a:lnTo>
                    <a:pt x="1976" y="3744"/>
                  </a:lnTo>
                  <a:lnTo>
                    <a:pt x="1974" y="3744"/>
                  </a:lnTo>
                  <a:lnTo>
                    <a:pt x="1974" y="3744"/>
                  </a:lnTo>
                  <a:lnTo>
                    <a:pt x="1968" y="3744"/>
                  </a:lnTo>
                  <a:lnTo>
                    <a:pt x="1968" y="3744"/>
                  </a:lnTo>
                  <a:lnTo>
                    <a:pt x="1964" y="3746"/>
                  </a:lnTo>
                  <a:lnTo>
                    <a:pt x="1964" y="3746"/>
                  </a:lnTo>
                  <a:lnTo>
                    <a:pt x="1962" y="3746"/>
                  </a:lnTo>
                  <a:lnTo>
                    <a:pt x="1962" y="3746"/>
                  </a:lnTo>
                  <a:lnTo>
                    <a:pt x="1958" y="3746"/>
                  </a:lnTo>
                  <a:lnTo>
                    <a:pt x="1958" y="3746"/>
                  </a:lnTo>
                  <a:lnTo>
                    <a:pt x="1956" y="3746"/>
                  </a:lnTo>
                  <a:lnTo>
                    <a:pt x="1956" y="3746"/>
                  </a:lnTo>
                  <a:lnTo>
                    <a:pt x="1950" y="3746"/>
                  </a:lnTo>
                  <a:lnTo>
                    <a:pt x="1948" y="3746"/>
                  </a:lnTo>
                  <a:lnTo>
                    <a:pt x="1948" y="3746"/>
                  </a:lnTo>
                  <a:lnTo>
                    <a:pt x="1944" y="3746"/>
                  </a:lnTo>
                  <a:lnTo>
                    <a:pt x="1944" y="3746"/>
                  </a:lnTo>
                  <a:lnTo>
                    <a:pt x="1942" y="3746"/>
                  </a:lnTo>
                  <a:lnTo>
                    <a:pt x="1942" y="3746"/>
                  </a:lnTo>
                  <a:lnTo>
                    <a:pt x="1938" y="3746"/>
                  </a:lnTo>
                  <a:lnTo>
                    <a:pt x="1938" y="3746"/>
                  </a:lnTo>
                  <a:lnTo>
                    <a:pt x="1936" y="3746"/>
                  </a:lnTo>
                  <a:lnTo>
                    <a:pt x="1936" y="3746"/>
                  </a:lnTo>
                  <a:lnTo>
                    <a:pt x="1936" y="3746"/>
                  </a:lnTo>
                  <a:lnTo>
                    <a:pt x="1934" y="3746"/>
                  </a:lnTo>
                  <a:lnTo>
                    <a:pt x="1934" y="3746"/>
                  </a:lnTo>
                  <a:lnTo>
                    <a:pt x="1930" y="3746"/>
                  </a:lnTo>
                  <a:lnTo>
                    <a:pt x="1930" y="3746"/>
                  </a:lnTo>
                  <a:lnTo>
                    <a:pt x="1926" y="3746"/>
                  </a:lnTo>
                  <a:lnTo>
                    <a:pt x="1926" y="3746"/>
                  </a:lnTo>
                  <a:lnTo>
                    <a:pt x="1924" y="3746"/>
                  </a:lnTo>
                  <a:lnTo>
                    <a:pt x="1922" y="3746"/>
                  </a:lnTo>
                  <a:lnTo>
                    <a:pt x="1922" y="3746"/>
                  </a:lnTo>
                  <a:lnTo>
                    <a:pt x="1918" y="3746"/>
                  </a:lnTo>
                  <a:lnTo>
                    <a:pt x="1918" y="3746"/>
                  </a:lnTo>
                  <a:lnTo>
                    <a:pt x="1912" y="3746"/>
                  </a:lnTo>
                  <a:lnTo>
                    <a:pt x="1912" y="3746"/>
                  </a:lnTo>
                  <a:lnTo>
                    <a:pt x="1910" y="3746"/>
                  </a:lnTo>
                  <a:lnTo>
                    <a:pt x="1910" y="3746"/>
                  </a:lnTo>
                  <a:lnTo>
                    <a:pt x="1904" y="3746"/>
                  </a:lnTo>
                  <a:lnTo>
                    <a:pt x="1900" y="3746"/>
                  </a:lnTo>
                  <a:lnTo>
                    <a:pt x="1900" y="3746"/>
                  </a:lnTo>
                  <a:lnTo>
                    <a:pt x="1898" y="3746"/>
                  </a:lnTo>
                  <a:lnTo>
                    <a:pt x="1898" y="3746"/>
                  </a:lnTo>
                  <a:lnTo>
                    <a:pt x="1896" y="3746"/>
                  </a:lnTo>
                  <a:lnTo>
                    <a:pt x="1896" y="3746"/>
                  </a:lnTo>
                  <a:lnTo>
                    <a:pt x="1892" y="3748"/>
                  </a:lnTo>
                  <a:lnTo>
                    <a:pt x="1892" y="3748"/>
                  </a:lnTo>
                  <a:lnTo>
                    <a:pt x="1890" y="3748"/>
                  </a:lnTo>
                  <a:lnTo>
                    <a:pt x="1890" y="3748"/>
                  </a:lnTo>
                  <a:lnTo>
                    <a:pt x="1886" y="3748"/>
                  </a:lnTo>
                  <a:lnTo>
                    <a:pt x="1886" y="3748"/>
                  </a:lnTo>
                  <a:lnTo>
                    <a:pt x="1884" y="3748"/>
                  </a:lnTo>
                  <a:lnTo>
                    <a:pt x="1884" y="3748"/>
                  </a:lnTo>
                  <a:lnTo>
                    <a:pt x="1882" y="3748"/>
                  </a:lnTo>
                  <a:lnTo>
                    <a:pt x="1882" y="3748"/>
                  </a:lnTo>
                  <a:lnTo>
                    <a:pt x="1880" y="3748"/>
                  </a:lnTo>
                  <a:lnTo>
                    <a:pt x="1880" y="3748"/>
                  </a:lnTo>
                  <a:lnTo>
                    <a:pt x="1876" y="3748"/>
                  </a:lnTo>
                  <a:lnTo>
                    <a:pt x="1876" y="3748"/>
                  </a:lnTo>
                  <a:lnTo>
                    <a:pt x="1872" y="3748"/>
                  </a:lnTo>
                  <a:lnTo>
                    <a:pt x="1870" y="3748"/>
                  </a:lnTo>
                  <a:lnTo>
                    <a:pt x="1870" y="3748"/>
                  </a:lnTo>
                  <a:lnTo>
                    <a:pt x="1870" y="3748"/>
                  </a:lnTo>
                  <a:lnTo>
                    <a:pt x="1870" y="3748"/>
                  </a:lnTo>
                  <a:lnTo>
                    <a:pt x="1866" y="3748"/>
                  </a:lnTo>
                  <a:lnTo>
                    <a:pt x="1866" y="3748"/>
                  </a:lnTo>
                  <a:lnTo>
                    <a:pt x="1866" y="3748"/>
                  </a:lnTo>
                  <a:lnTo>
                    <a:pt x="1866" y="3748"/>
                  </a:lnTo>
                  <a:lnTo>
                    <a:pt x="1864" y="3748"/>
                  </a:lnTo>
                  <a:lnTo>
                    <a:pt x="1864" y="3748"/>
                  </a:lnTo>
                  <a:lnTo>
                    <a:pt x="1860" y="3748"/>
                  </a:lnTo>
                  <a:lnTo>
                    <a:pt x="1854" y="3748"/>
                  </a:lnTo>
                  <a:lnTo>
                    <a:pt x="1854" y="3748"/>
                  </a:lnTo>
                  <a:lnTo>
                    <a:pt x="1850" y="3748"/>
                  </a:lnTo>
                  <a:lnTo>
                    <a:pt x="1850" y="3748"/>
                  </a:lnTo>
                  <a:lnTo>
                    <a:pt x="1848" y="3748"/>
                  </a:lnTo>
                  <a:lnTo>
                    <a:pt x="1848" y="3748"/>
                  </a:lnTo>
                  <a:lnTo>
                    <a:pt x="1846" y="3748"/>
                  </a:lnTo>
                  <a:lnTo>
                    <a:pt x="1846" y="3748"/>
                  </a:lnTo>
                  <a:lnTo>
                    <a:pt x="1842" y="3746"/>
                  </a:lnTo>
                  <a:lnTo>
                    <a:pt x="1842" y="3746"/>
                  </a:lnTo>
                  <a:lnTo>
                    <a:pt x="1840" y="3748"/>
                  </a:lnTo>
                  <a:lnTo>
                    <a:pt x="1840" y="3748"/>
                  </a:lnTo>
                  <a:lnTo>
                    <a:pt x="1838" y="3748"/>
                  </a:lnTo>
                  <a:lnTo>
                    <a:pt x="1838" y="3748"/>
                  </a:lnTo>
                  <a:lnTo>
                    <a:pt x="1834" y="3748"/>
                  </a:lnTo>
                  <a:lnTo>
                    <a:pt x="1834" y="3748"/>
                  </a:lnTo>
                  <a:lnTo>
                    <a:pt x="1832" y="3748"/>
                  </a:lnTo>
                  <a:lnTo>
                    <a:pt x="1832" y="3748"/>
                  </a:lnTo>
                  <a:lnTo>
                    <a:pt x="1832" y="3748"/>
                  </a:lnTo>
                  <a:lnTo>
                    <a:pt x="1828" y="3748"/>
                  </a:lnTo>
                  <a:lnTo>
                    <a:pt x="1828" y="3748"/>
                  </a:lnTo>
                  <a:lnTo>
                    <a:pt x="1828" y="3748"/>
                  </a:lnTo>
                  <a:lnTo>
                    <a:pt x="1826" y="3744"/>
                  </a:lnTo>
                  <a:lnTo>
                    <a:pt x="1826" y="3744"/>
                  </a:lnTo>
                  <a:lnTo>
                    <a:pt x="1826" y="3740"/>
                  </a:lnTo>
                  <a:lnTo>
                    <a:pt x="1826" y="3740"/>
                  </a:lnTo>
                  <a:lnTo>
                    <a:pt x="1826" y="3738"/>
                  </a:lnTo>
                  <a:lnTo>
                    <a:pt x="1826" y="3738"/>
                  </a:lnTo>
                  <a:lnTo>
                    <a:pt x="1826" y="3734"/>
                  </a:lnTo>
                  <a:lnTo>
                    <a:pt x="1826" y="3734"/>
                  </a:lnTo>
                  <a:lnTo>
                    <a:pt x="1826" y="3732"/>
                  </a:lnTo>
                  <a:lnTo>
                    <a:pt x="1826" y="3732"/>
                  </a:lnTo>
                  <a:lnTo>
                    <a:pt x="1826" y="3728"/>
                  </a:lnTo>
                  <a:lnTo>
                    <a:pt x="1826" y="3728"/>
                  </a:lnTo>
                  <a:lnTo>
                    <a:pt x="1826" y="3726"/>
                  </a:lnTo>
                  <a:lnTo>
                    <a:pt x="1826" y="3726"/>
                  </a:lnTo>
                  <a:lnTo>
                    <a:pt x="1826" y="3722"/>
                  </a:lnTo>
                  <a:lnTo>
                    <a:pt x="1826" y="3722"/>
                  </a:lnTo>
                  <a:lnTo>
                    <a:pt x="1828" y="3720"/>
                  </a:lnTo>
                  <a:lnTo>
                    <a:pt x="1828" y="3714"/>
                  </a:lnTo>
                  <a:lnTo>
                    <a:pt x="1828" y="3714"/>
                  </a:lnTo>
                  <a:lnTo>
                    <a:pt x="1826" y="3710"/>
                  </a:lnTo>
                  <a:lnTo>
                    <a:pt x="1826" y="3710"/>
                  </a:lnTo>
                  <a:lnTo>
                    <a:pt x="1826" y="3708"/>
                  </a:lnTo>
                  <a:lnTo>
                    <a:pt x="1826" y="3708"/>
                  </a:lnTo>
                  <a:lnTo>
                    <a:pt x="1826" y="3704"/>
                  </a:lnTo>
                  <a:lnTo>
                    <a:pt x="1826" y="3704"/>
                  </a:lnTo>
                  <a:lnTo>
                    <a:pt x="1826" y="3702"/>
                  </a:lnTo>
                  <a:lnTo>
                    <a:pt x="1826" y="3702"/>
                  </a:lnTo>
                  <a:lnTo>
                    <a:pt x="1824" y="3698"/>
                  </a:lnTo>
                  <a:lnTo>
                    <a:pt x="1824" y="3698"/>
                  </a:lnTo>
                  <a:lnTo>
                    <a:pt x="1824" y="3696"/>
                  </a:lnTo>
                  <a:lnTo>
                    <a:pt x="1824" y="3696"/>
                  </a:lnTo>
                  <a:lnTo>
                    <a:pt x="1824" y="3692"/>
                  </a:lnTo>
                  <a:lnTo>
                    <a:pt x="1824" y="3692"/>
                  </a:lnTo>
                  <a:lnTo>
                    <a:pt x="1824" y="3690"/>
                  </a:lnTo>
                  <a:lnTo>
                    <a:pt x="1824" y="3690"/>
                  </a:lnTo>
                  <a:lnTo>
                    <a:pt x="1824" y="3688"/>
                  </a:lnTo>
                  <a:lnTo>
                    <a:pt x="1824" y="3688"/>
                  </a:lnTo>
                  <a:lnTo>
                    <a:pt x="1824" y="3684"/>
                  </a:lnTo>
                  <a:lnTo>
                    <a:pt x="1824" y="3684"/>
                  </a:lnTo>
                  <a:lnTo>
                    <a:pt x="1822" y="3682"/>
                  </a:lnTo>
                  <a:lnTo>
                    <a:pt x="1822" y="3682"/>
                  </a:lnTo>
                  <a:lnTo>
                    <a:pt x="1822" y="3676"/>
                  </a:lnTo>
                  <a:lnTo>
                    <a:pt x="1822" y="3676"/>
                  </a:lnTo>
                  <a:lnTo>
                    <a:pt x="1822" y="3674"/>
                  </a:lnTo>
                  <a:lnTo>
                    <a:pt x="1822" y="3674"/>
                  </a:lnTo>
                  <a:lnTo>
                    <a:pt x="1822" y="3670"/>
                  </a:lnTo>
                  <a:lnTo>
                    <a:pt x="1822" y="3670"/>
                  </a:lnTo>
                  <a:lnTo>
                    <a:pt x="1822" y="3668"/>
                  </a:lnTo>
                  <a:lnTo>
                    <a:pt x="1822" y="3668"/>
                  </a:lnTo>
                  <a:lnTo>
                    <a:pt x="1822" y="3666"/>
                  </a:lnTo>
                  <a:lnTo>
                    <a:pt x="1822" y="3666"/>
                  </a:lnTo>
                  <a:lnTo>
                    <a:pt x="1822" y="3662"/>
                  </a:lnTo>
                  <a:lnTo>
                    <a:pt x="1822" y="3662"/>
                  </a:lnTo>
                  <a:lnTo>
                    <a:pt x="1822" y="3660"/>
                  </a:lnTo>
                  <a:lnTo>
                    <a:pt x="1822" y="3660"/>
                  </a:lnTo>
                  <a:lnTo>
                    <a:pt x="1822" y="3656"/>
                  </a:lnTo>
                  <a:lnTo>
                    <a:pt x="1822" y="3656"/>
                  </a:lnTo>
                  <a:lnTo>
                    <a:pt x="1822" y="3654"/>
                  </a:lnTo>
                  <a:lnTo>
                    <a:pt x="1822" y="3654"/>
                  </a:lnTo>
                  <a:lnTo>
                    <a:pt x="1822" y="3652"/>
                  </a:lnTo>
                  <a:lnTo>
                    <a:pt x="1822" y="3652"/>
                  </a:lnTo>
                  <a:lnTo>
                    <a:pt x="1822" y="3648"/>
                  </a:lnTo>
                  <a:lnTo>
                    <a:pt x="1822" y="3648"/>
                  </a:lnTo>
                  <a:lnTo>
                    <a:pt x="1820" y="3644"/>
                  </a:lnTo>
                  <a:lnTo>
                    <a:pt x="1820" y="3644"/>
                  </a:lnTo>
                  <a:lnTo>
                    <a:pt x="1820" y="3642"/>
                  </a:lnTo>
                  <a:lnTo>
                    <a:pt x="1820" y="3642"/>
                  </a:lnTo>
                  <a:lnTo>
                    <a:pt x="1820" y="3640"/>
                  </a:lnTo>
                  <a:lnTo>
                    <a:pt x="1820" y="3640"/>
                  </a:lnTo>
                  <a:lnTo>
                    <a:pt x="1820" y="3636"/>
                  </a:lnTo>
                  <a:lnTo>
                    <a:pt x="1820" y="3636"/>
                  </a:lnTo>
                  <a:lnTo>
                    <a:pt x="1820" y="3634"/>
                  </a:lnTo>
                  <a:lnTo>
                    <a:pt x="1820" y="3634"/>
                  </a:lnTo>
                  <a:lnTo>
                    <a:pt x="1820" y="3630"/>
                  </a:lnTo>
                  <a:lnTo>
                    <a:pt x="1820" y="3630"/>
                  </a:lnTo>
                  <a:lnTo>
                    <a:pt x="1820" y="3626"/>
                  </a:lnTo>
                  <a:lnTo>
                    <a:pt x="1820" y="3626"/>
                  </a:lnTo>
                  <a:lnTo>
                    <a:pt x="1820" y="3624"/>
                  </a:lnTo>
                  <a:lnTo>
                    <a:pt x="1820" y="3624"/>
                  </a:lnTo>
                  <a:lnTo>
                    <a:pt x="1820" y="3622"/>
                  </a:lnTo>
                  <a:lnTo>
                    <a:pt x="1820" y="3622"/>
                  </a:lnTo>
                  <a:lnTo>
                    <a:pt x="1820" y="3618"/>
                  </a:lnTo>
                  <a:lnTo>
                    <a:pt x="1820" y="3618"/>
                  </a:lnTo>
                  <a:lnTo>
                    <a:pt x="1820" y="3616"/>
                  </a:lnTo>
                  <a:lnTo>
                    <a:pt x="1820" y="3616"/>
                  </a:lnTo>
                  <a:lnTo>
                    <a:pt x="1818" y="3612"/>
                  </a:lnTo>
                  <a:lnTo>
                    <a:pt x="1818" y="3612"/>
                  </a:lnTo>
                  <a:lnTo>
                    <a:pt x="1818" y="3608"/>
                  </a:lnTo>
                  <a:lnTo>
                    <a:pt x="1818" y="3608"/>
                  </a:lnTo>
                  <a:lnTo>
                    <a:pt x="1816" y="3608"/>
                  </a:lnTo>
                  <a:lnTo>
                    <a:pt x="1816" y="3608"/>
                  </a:lnTo>
                  <a:lnTo>
                    <a:pt x="1816" y="3604"/>
                  </a:lnTo>
                  <a:lnTo>
                    <a:pt x="1816" y="3604"/>
                  </a:lnTo>
                  <a:lnTo>
                    <a:pt x="1816" y="3602"/>
                  </a:lnTo>
                  <a:lnTo>
                    <a:pt x="1816" y="3602"/>
                  </a:lnTo>
                  <a:lnTo>
                    <a:pt x="1816" y="3598"/>
                  </a:lnTo>
                  <a:lnTo>
                    <a:pt x="1816" y="3598"/>
                  </a:lnTo>
                  <a:lnTo>
                    <a:pt x="1816" y="3596"/>
                  </a:lnTo>
                  <a:lnTo>
                    <a:pt x="1816" y="3596"/>
                  </a:lnTo>
                  <a:lnTo>
                    <a:pt x="1816" y="3594"/>
                  </a:lnTo>
                  <a:lnTo>
                    <a:pt x="1816" y="3594"/>
                  </a:lnTo>
                  <a:lnTo>
                    <a:pt x="1814" y="3590"/>
                  </a:lnTo>
                  <a:lnTo>
                    <a:pt x="1814" y="3590"/>
                  </a:lnTo>
                  <a:lnTo>
                    <a:pt x="1814" y="3584"/>
                  </a:lnTo>
                  <a:lnTo>
                    <a:pt x="1814" y="3584"/>
                  </a:lnTo>
                  <a:lnTo>
                    <a:pt x="1814" y="3582"/>
                  </a:lnTo>
                  <a:lnTo>
                    <a:pt x="1814" y="3582"/>
                  </a:lnTo>
                  <a:lnTo>
                    <a:pt x="1814" y="3580"/>
                  </a:lnTo>
                  <a:lnTo>
                    <a:pt x="1814" y="3580"/>
                  </a:lnTo>
                  <a:lnTo>
                    <a:pt x="1814" y="3576"/>
                  </a:lnTo>
                  <a:lnTo>
                    <a:pt x="1814" y="3576"/>
                  </a:lnTo>
                  <a:lnTo>
                    <a:pt x="1814" y="3574"/>
                  </a:lnTo>
                  <a:lnTo>
                    <a:pt x="1814" y="3574"/>
                  </a:lnTo>
                  <a:lnTo>
                    <a:pt x="1814" y="3570"/>
                  </a:lnTo>
                  <a:lnTo>
                    <a:pt x="1814" y="3570"/>
                  </a:lnTo>
                  <a:lnTo>
                    <a:pt x="1812" y="3568"/>
                  </a:lnTo>
                  <a:lnTo>
                    <a:pt x="1812" y="3568"/>
                  </a:lnTo>
                  <a:lnTo>
                    <a:pt x="1814" y="3566"/>
                  </a:lnTo>
                  <a:lnTo>
                    <a:pt x="1814" y="3566"/>
                  </a:lnTo>
                  <a:lnTo>
                    <a:pt x="1814" y="3562"/>
                  </a:lnTo>
                  <a:lnTo>
                    <a:pt x="1814" y="3562"/>
                  </a:lnTo>
                  <a:lnTo>
                    <a:pt x="1812" y="3558"/>
                  </a:lnTo>
                  <a:lnTo>
                    <a:pt x="1812" y="3558"/>
                  </a:lnTo>
                  <a:lnTo>
                    <a:pt x="1812" y="3558"/>
                  </a:lnTo>
                  <a:lnTo>
                    <a:pt x="1812" y="3558"/>
                  </a:lnTo>
                  <a:lnTo>
                    <a:pt x="1812" y="3556"/>
                  </a:lnTo>
                  <a:lnTo>
                    <a:pt x="1812" y="3556"/>
                  </a:lnTo>
                  <a:lnTo>
                    <a:pt x="1812" y="3552"/>
                  </a:lnTo>
                  <a:lnTo>
                    <a:pt x="1812" y="3552"/>
                  </a:lnTo>
                  <a:lnTo>
                    <a:pt x="1812" y="3550"/>
                  </a:lnTo>
                  <a:lnTo>
                    <a:pt x="1812" y="3550"/>
                  </a:lnTo>
                  <a:lnTo>
                    <a:pt x="1812" y="3546"/>
                  </a:lnTo>
                  <a:lnTo>
                    <a:pt x="1812" y="3546"/>
                  </a:lnTo>
                  <a:lnTo>
                    <a:pt x="1810" y="3542"/>
                  </a:lnTo>
                  <a:lnTo>
                    <a:pt x="1810" y="3542"/>
                  </a:lnTo>
                  <a:lnTo>
                    <a:pt x="1808" y="3540"/>
                  </a:lnTo>
                  <a:lnTo>
                    <a:pt x="1808" y="3540"/>
                  </a:lnTo>
                  <a:lnTo>
                    <a:pt x="1808" y="3538"/>
                  </a:lnTo>
                  <a:lnTo>
                    <a:pt x="1808" y="3538"/>
                  </a:lnTo>
                  <a:lnTo>
                    <a:pt x="1808" y="3536"/>
                  </a:lnTo>
                  <a:lnTo>
                    <a:pt x="1808" y="3536"/>
                  </a:lnTo>
                  <a:lnTo>
                    <a:pt x="1808" y="3532"/>
                  </a:lnTo>
                  <a:lnTo>
                    <a:pt x="1808" y="3532"/>
                  </a:lnTo>
                  <a:lnTo>
                    <a:pt x="1808" y="3530"/>
                  </a:lnTo>
                  <a:lnTo>
                    <a:pt x="1808" y="3530"/>
                  </a:lnTo>
                  <a:lnTo>
                    <a:pt x="1810" y="3528"/>
                  </a:lnTo>
                  <a:lnTo>
                    <a:pt x="1810" y="3528"/>
                  </a:lnTo>
                  <a:lnTo>
                    <a:pt x="1810" y="3524"/>
                  </a:lnTo>
                  <a:lnTo>
                    <a:pt x="1810" y="3524"/>
                  </a:lnTo>
                  <a:lnTo>
                    <a:pt x="1808" y="3518"/>
                  </a:lnTo>
                  <a:lnTo>
                    <a:pt x="1808" y="3518"/>
                  </a:lnTo>
                  <a:lnTo>
                    <a:pt x="1808" y="3518"/>
                  </a:lnTo>
                  <a:lnTo>
                    <a:pt x="1808" y="3518"/>
                  </a:lnTo>
                  <a:lnTo>
                    <a:pt x="1808" y="3514"/>
                  </a:lnTo>
                  <a:lnTo>
                    <a:pt x="1808" y="3514"/>
                  </a:lnTo>
                  <a:lnTo>
                    <a:pt x="1808" y="3510"/>
                  </a:lnTo>
                  <a:lnTo>
                    <a:pt x="1808" y="3510"/>
                  </a:lnTo>
                  <a:lnTo>
                    <a:pt x="1808" y="3508"/>
                  </a:lnTo>
                  <a:lnTo>
                    <a:pt x="1808" y="3508"/>
                  </a:lnTo>
                  <a:lnTo>
                    <a:pt x="1806" y="3504"/>
                  </a:lnTo>
                  <a:lnTo>
                    <a:pt x="1806" y="3502"/>
                  </a:lnTo>
                  <a:lnTo>
                    <a:pt x="1806" y="3502"/>
                  </a:lnTo>
                  <a:lnTo>
                    <a:pt x="1804" y="3498"/>
                  </a:lnTo>
                  <a:lnTo>
                    <a:pt x="1804" y="3498"/>
                  </a:lnTo>
                  <a:lnTo>
                    <a:pt x="1804" y="3496"/>
                  </a:lnTo>
                  <a:lnTo>
                    <a:pt x="1804" y="3494"/>
                  </a:lnTo>
                  <a:lnTo>
                    <a:pt x="1804" y="3494"/>
                  </a:lnTo>
                  <a:lnTo>
                    <a:pt x="1804" y="3490"/>
                  </a:lnTo>
                  <a:lnTo>
                    <a:pt x="1804" y="3490"/>
                  </a:lnTo>
                  <a:lnTo>
                    <a:pt x="1804" y="3486"/>
                  </a:lnTo>
                  <a:lnTo>
                    <a:pt x="1804" y="3486"/>
                  </a:lnTo>
                  <a:lnTo>
                    <a:pt x="1806" y="3484"/>
                  </a:lnTo>
                  <a:lnTo>
                    <a:pt x="1806" y="3484"/>
                  </a:lnTo>
                  <a:lnTo>
                    <a:pt x="1806" y="3482"/>
                  </a:lnTo>
                  <a:lnTo>
                    <a:pt x="1806" y="3482"/>
                  </a:lnTo>
                  <a:lnTo>
                    <a:pt x="1806" y="3478"/>
                  </a:lnTo>
                  <a:lnTo>
                    <a:pt x="1806" y="3478"/>
                  </a:lnTo>
                  <a:lnTo>
                    <a:pt x="1804" y="3474"/>
                  </a:lnTo>
                  <a:lnTo>
                    <a:pt x="1804" y="3474"/>
                  </a:lnTo>
                  <a:lnTo>
                    <a:pt x="1804" y="3472"/>
                  </a:lnTo>
                  <a:lnTo>
                    <a:pt x="1804" y="3470"/>
                  </a:lnTo>
                  <a:lnTo>
                    <a:pt x="1804" y="3470"/>
                  </a:lnTo>
                  <a:lnTo>
                    <a:pt x="1802" y="3468"/>
                  </a:lnTo>
                  <a:lnTo>
                    <a:pt x="1802" y="3468"/>
                  </a:lnTo>
                  <a:lnTo>
                    <a:pt x="1802" y="3466"/>
                  </a:lnTo>
                  <a:lnTo>
                    <a:pt x="1802" y="3466"/>
                  </a:lnTo>
                  <a:lnTo>
                    <a:pt x="1804" y="3462"/>
                  </a:lnTo>
                  <a:lnTo>
                    <a:pt x="1804" y="3462"/>
                  </a:lnTo>
                  <a:lnTo>
                    <a:pt x="1802" y="3458"/>
                  </a:lnTo>
                  <a:lnTo>
                    <a:pt x="1802" y="3458"/>
                  </a:lnTo>
                  <a:lnTo>
                    <a:pt x="1802" y="3456"/>
                  </a:lnTo>
                  <a:lnTo>
                    <a:pt x="1802" y="3456"/>
                  </a:lnTo>
                  <a:lnTo>
                    <a:pt x="1802" y="3454"/>
                  </a:lnTo>
                  <a:lnTo>
                    <a:pt x="1802" y="3454"/>
                  </a:lnTo>
                  <a:lnTo>
                    <a:pt x="1802" y="3452"/>
                  </a:lnTo>
                  <a:lnTo>
                    <a:pt x="1802" y="3452"/>
                  </a:lnTo>
                  <a:lnTo>
                    <a:pt x="1802" y="3450"/>
                  </a:lnTo>
                  <a:lnTo>
                    <a:pt x="1802" y="3450"/>
                  </a:lnTo>
                  <a:lnTo>
                    <a:pt x="1802" y="3446"/>
                  </a:lnTo>
                  <a:lnTo>
                    <a:pt x="1802" y="3446"/>
                  </a:lnTo>
                  <a:lnTo>
                    <a:pt x="1802" y="3444"/>
                  </a:lnTo>
                  <a:lnTo>
                    <a:pt x="1802" y="3444"/>
                  </a:lnTo>
                  <a:lnTo>
                    <a:pt x="1802" y="3440"/>
                  </a:lnTo>
                  <a:lnTo>
                    <a:pt x="1802" y="3440"/>
                  </a:lnTo>
                  <a:lnTo>
                    <a:pt x="1802" y="3438"/>
                  </a:lnTo>
                  <a:lnTo>
                    <a:pt x="1802" y="3436"/>
                  </a:lnTo>
                  <a:lnTo>
                    <a:pt x="1802" y="3436"/>
                  </a:lnTo>
                  <a:lnTo>
                    <a:pt x="1802" y="3434"/>
                  </a:lnTo>
                  <a:lnTo>
                    <a:pt x="1802" y="3434"/>
                  </a:lnTo>
                  <a:lnTo>
                    <a:pt x="1802" y="3430"/>
                  </a:lnTo>
                  <a:lnTo>
                    <a:pt x="1802" y="3430"/>
                  </a:lnTo>
                  <a:lnTo>
                    <a:pt x="1802" y="3426"/>
                  </a:lnTo>
                  <a:lnTo>
                    <a:pt x="1802" y="3426"/>
                  </a:lnTo>
                  <a:lnTo>
                    <a:pt x="1802" y="3424"/>
                  </a:lnTo>
                  <a:lnTo>
                    <a:pt x="1802" y="3424"/>
                  </a:lnTo>
                  <a:lnTo>
                    <a:pt x="1800" y="3422"/>
                  </a:lnTo>
                  <a:lnTo>
                    <a:pt x="1800" y="3422"/>
                  </a:lnTo>
                  <a:lnTo>
                    <a:pt x="1800" y="3418"/>
                  </a:lnTo>
                  <a:lnTo>
                    <a:pt x="1800" y="3418"/>
                  </a:lnTo>
                  <a:lnTo>
                    <a:pt x="1798" y="3412"/>
                  </a:lnTo>
                  <a:lnTo>
                    <a:pt x="1798" y="3412"/>
                  </a:lnTo>
                  <a:lnTo>
                    <a:pt x="1796" y="3410"/>
                  </a:lnTo>
                  <a:lnTo>
                    <a:pt x="1796" y="3410"/>
                  </a:lnTo>
                  <a:lnTo>
                    <a:pt x="1796" y="3408"/>
                  </a:lnTo>
                  <a:lnTo>
                    <a:pt x="1796" y="3408"/>
                  </a:lnTo>
                  <a:lnTo>
                    <a:pt x="1796" y="3402"/>
                  </a:lnTo>
                  <a:lnTo>
                    <a:pt x="1796" y="3402"/>
                  </a:lnTo>
                  <a:lnTo>
                    <a:pt x="1794" y="3400"/>
                  </a:lnTo>
                  <a:lnTo>
                    <a:pt x="1794" y="3400"/>
                  </a:lnTo>
                  <a:lnTo>
                    <a:pt x="1794" y="3398"/>
                  </a:lnTo>
                  <a:lnTo>
                    <a:pt x="1794" y="3398"/>
                  </a:lnTo>
                  <a:lnTo>
                    <a:pt x="1794" y="3394"/>
                  </a:lnTo>
                  <a:lnTo>
                    <a:pt x="1794" y="3394"/>
                  </a:lnTo>
                  <a:lnTo>
                    <a:pt x="1794" y="3392"/>
                  </a:lnTo>
                  <a:lnTo>
                    <a:pt x="1794" y="3390"/>
                  </a:lnTo>
                  <a:lnTo>
                    <a:pt x="1794" y="3390"/>
                  </a:lnTo>
                  <a:lnTo>
                    <a:pt x="1794" y="3386"/>
                  </a:lnTo>
                  <a:lnTo>
                    <a:pt x="1794" y="3386"/>
                  </a:lnTo>
                  <a:lnTo>
                    <a:pt x="1794" y="3384"/>
                  </a:lnTo>
                  <a:lnTo>
                    <a:pt x="1794" y="3382"/>
                  </a:lnTo>
                  <a:lnTo>
                    <a:pt x="1794" y="3382"/>
                  </a:lnTo>
                  <a:lnTo>
                    <a:pt x="1794" y="3378"/>
                  </a:lnTo>
                  <a:lnTo>
                    <a:pt x="1794" y="3378"/>
                  </a:lnTo>
                  <a:lnTo>
                    <a:pt x="1794" y="3376"/>
                  </a:lnTo>
                  <a:lnTo>
                    <a:pt x="1794" y="3376"/>
                  </a:lnTo>
                  <a:lnTo>
                    <a:pt x="1796" y="3374"/>
                  </a:lnTo>
                  <a:lnTo>
                    <a:pt x="1796" y="3374"/>
                  </a:lnTo>
                  <a:lnTo>
                    <a:pt x="1796" y="3372"/>
                  </a:lnTo>
                  <a:lnTo>
                    <a:pt x="1796" y="3372"/>
                  </a:lnTo>
                  <a:lnTo>
                    <a:pt x="1798" y="3366"/>
                  </a:lnTo>
                  <a:lnTo>
                    <a:pt x="1798" y="3366"/>
                  </a:lnTo>
                  <a:lnTo>
                    <a:pt x="1798" y="3364"/>
                  </a:lnTo>
                  <a:lnTo>
                    <a:pt x="1798" y="3364"/>
                  </a:lnTo>
                  <a:lnTo>
                    <a:pt x="1796" y="3360"/>
                  </a:lnTo>
                  <a:lnTo>
                    <a:pt x="1796" y="3360"/>
                  </a:lnTo>
                  <a:lnTo>
                    <a:pt x="1796" y="3358"/>
                  </a:lnTo>
                  <a:lnTo>
                    <a:pt x="1796" y="3358"/>
                  </a:lnTo>
                  <a:lnTo>
                    <a:pt x="1796" y="3358"/>
                  </a:lnTo>
                  <a:lnTo>
                    <a:pt x="1796" y="3358"/>
                  </a:lnTo>
                  <a:lnTo>
                    <a:pt x="1796" y="3354"/>
                  </a:lnTo>
                  <a:lnTo>
                    <a:pt x="1796" y="3354"/>
                  </a:lnTo>
                  <a:lnTo>
                    <a:pt x="1796" y="3350"/>
                  </a:lnTo>
                  <a:lnTo>
                    <a:pt x="1796" y="3350"/>
                  </a:lnTo>
                  <a:lnTo>
                    <a:pt x="1796" y="3348"/>
                  </a:lnTo>
                  <a:lnTo>
                    <a:pt x="1796" y="3348"/>
                  </a:lnTo>
                  <a:lnTo>
                    <a:pt x="1796" y="3346"/>
                  </a:lnTo>
                  <a:lnTo>
                    <a:pt x="1796" y="3346"/>
                  </a:lnTo>
                  <a:lnTo>
                    <a:pt x="1796" y="3342"/>
                  </a:lnTo>
                  <a:lnTo>
                    <a:pt x="1796" y="3342"/>
                  </a:lnTo>
                  <a:lnTo>
                    <a:pt x="1794" y="3340"/>
                  </a:lnTo>
                  <a:lnTo>
                    <a:pt x="1794" y="3340"/>
                  </a:lnTo>
                  <a:lnTo>
                    <a:pt x="1794" y="3338"/>
                  </a:lnTo>
                  <a:lnTo>
                    <a:pt x="1794" y="3338"/>
                  </a:lnTo>
                  <a:lnTo>
                    <a:pt x="1796" y="3334"/>
                  </a:lnTo>
                  <a:lnTo>
                    <a:pt x="1796" y="3334"/>
                  </a:lnTo>
                  <a:lnTo>
                    <a:pt x="1796" y="3332"/>
                  </a:lnTo>
                  <a:lnTo>
                    <a:pt x="1796" y="3332"/>
                  </a:lnTo>
                  <a:lnTo>
                    <a:pt x="1794" y="3328"/>
                  </a:lnTo>
                  <a:lnTo>
                    <a:pt x="1794" y="3328"/>
                  </a:lnTo>
                  <a:lnTo>
                    <a:pt x="1794" y="3328"/>
                  </a:lnTo>
                  <a:lnTo>
                    <a:pt x="1794" y="3328"/>
                  </a:lnTo>
                  <a:lnTo>
                    <a:pt x="1796" y="3324"/>
                  </a:lnTo>
                  <a:lnTo>
                    <a:pt x="1794" y="3320"/>
                  </a:lnTo>
                  <a:lnTo>
                    <a:pt x="1794" y="3320"/>
                  </a:lnTo>
                  <a:lnTo>
                    <a:pt x="1794" y="3318"/>
                  </a:lnTo>
                  <a:lnTo>
                    <a:pt x="1794" y="3318"/>
                  </a:lnTo>
                  <a:lnTo>
                    <a:pt x="1794" y="3314"/>
                  </a:lnTo>
                  <a:lnTo>
                    <a:pt x="1794" y="3314"/>
                  </a:lnTo>
                  <a:lnTo>
                    <a:pt x="1792" y="3312"/>
                  </a:lnTo>
                  <a:lnTo>
                    <a:pt x="1792" y="3312"/>
                  </a:lnTo>
                  <a:lnTo>
                    <a:pt x="1792" y="3310"/>
                  </a:lnTo>
                  <a:lnTo>
                    <a:pt x="1792" y="3310"/>
                  </a:lnTo>
                  <a:lnTo>
                    <a:pt x="1790" y="3308"/>
                  </a:lnTo>
                  <a:lnTo>
                    <a:pt x="1790" y="3308"/>
                  </a:lnTo>
                  <a:lnTo>
                    <a:pt x="1790" y="3306"/>
                  </a:lnTo>
                  <a:lnTo>
                    <a:pt x="1790" y="3306"/>
                  </a:lnTo>
                  <a:lnTo>
                    <a:pt x="1790" y="3304"/>
                  </a:lnTo>
                  <a:lnTo>
                    <a:pt x="1790" y="3304"/>
                  </a:lnTo>
                  <a:lnTo>
                    <a:pt x="1792" y="3300"/>
                  </a:lnTo>
                  <a:lnTo>
                    <a:pt x="1792" y="3300"/>
                  </a:lnTo>
                  <a:lnTo>
                    <a:pt x="1790" y="3296"/>
                  </a:lnTo>
                  <a:lnTo>
                    <a:pt x="1790" y="3296"/>
                  </a:lnTo>
                  <a:lnTo>
                    <a:pt x="1790" y="3294"/>
                  </a:lnTo>
                  <a:lnTo>
                    <a:pt x="1790" y="3294"/>
                  </a:lnTo>
                  <a:lnTo>
                    <a:pt x="1788" y="3290"/>
                  </a:lnTo>
                  <a:lnTo>
                    <a:pt x="1788" y="3290"/>
                  </a:lnTo>
                  <a:lnTo>
                    <a:pt x="1788" y="3288"/>
                  </a:lnTo>
                  <a:lnTo>
                    <a:pt x="1788" y="3288"/>
                  </a:lnTo>
                  <a:lnTo>
                    <a:pt x="1788" y="3286"/>
                  </a:lnTo>
                  <a:lnTo>
                    <a:pt x="1788" y="3286"/>
                  </a:lnTo>
                  <a:lnTo>
                    <a:pt x="1786" y="3282"/>
                  </a:lnTo>
                  <a:lnTo>
                    <a:pt x="1786" y="3282"/>
                  </a:lnTo>
                  <a:lnTo>
                    <a:pt x="1786" y="3280"/>
                  </a:lnTo>
                  <a:lnTo>
                    <a:pt x="1786" y="3280"/>
                  </a:lnTo>
                  <a:lnTo>
                    <a:pt x="1784" y="3278"/>
                  </a:lnTo>
                  <a:lnTo>
                    <a:pt x="1784" y="3278"/>
                  </a:lnTo>
                  <a:lnTo>
                    <a:pt x="1784" y="3276"/>
                  </a:lnTo>
                  <a:lnTo>
                    <a:pt x="1784" y="3276"/>
                  </a:lnTo>
                  <a:lnTo>
                    <a:pt x="1784" y="3272"/>
                  </a:lnTo>
                  <a:lnTo>
                    <a:pt x="1784" y="3272"/>
                  </a:lnTo>
                  <a:lnTo>
                    <a:pt x="1784" y="3268"/>
                  </a:lnTo>
                  <a:lnTo>
                    <a:pt x="1784" y="3266"/>
                  </a:lnTo>
                  <a:lnTo>
                    <a:pt x="1784" y="3266"/>
                  </a:lnTo>
                  <a:lnTo>
                    <a:pt x="1782" y="3262"/>
                  </a:lnTo>
                  <a:lnTo>
                    <a:pt x="1782" y="3262"/>
                  </a:lnTo>
                  <a:lnTo>
                    <a:pt x="1782" y="3262"/>
                  </a:lnTo>
                  <a:lnTo>
                    <a:pt x="1782" y="3262"/>
                  </a:lnTo>
                  <a:lnTo>
                    <a:pt x="1782" y="3260"/>
                  </a:lnTo>
                  <a:lnTo>
                    <a:pt x="1782" y="3260"/>
                  </a:lnTo>
                  <a:lnTo>
                    <a:pt x="1782" y="3256"/>
                  </a:lnTo>
                  <a:lnTo>
                    <a:pt x="1782" y="3256"/>
                  </a:lnTo>
                  <a:lnTo>
                    <a:pt x="1782" y="3252"/>
                  </a:lnTo>
                  <a:lnTo>
                    <a:pt x="1782" y="3252"/>
                  </a:lnTo>
                  <a:lnTo>
                    <a:pt x="1782" y="3250"/>
                  </a:lnTo>
                  <a:lnTo>
                    <a:pt x="1782" y="3236"/>
                  </a:lnTo>
                  <a:lnTo>
                    <a:pt x="1782" y="3236"/>
                  </a:lnTo>
                  <a:lnTo>
                    <a:pt x="1782" y="3234"/>
                  </a:lnTo>
                  <a:lnTo>
                    <a:pt x="1782" y="3234"/>
                  </a:lnTo>
                  <a:lnTo>
                    <a:pt x="1782" y="3230"/>
                  </a:lnTo>
                  <a:lnTo>
                    <a:pt x="1782" y="3230"/>
                  </a:lnTo>
                  <a:lnTo>
                    <a:pt x="1782" y="3228"/>
                  </a:lnTo>
                  <a:lnTo>
                    <a:pt x="1782" y="3228"/>
                  </a:lnTo>
                  <a:lnTo>
                    <a:pt x="1782" y="3226"/>
                  </a:lnTo>
                  <a:lnTo>
                    <a:pt x="1782" y="3226"/>
                  </a:lnTo>
                  <a:lnTo>
                    <a:pt x="1782" y="3222"/>
                  </a:lnTo>
                  <a:lnTo>
                    <a:pt x="1782" y="3222"/>
                  </a:lnTo>
                  <a:lnTo>
                    <a:pt x="1782" y="3218"/>
                  </a:lnTo>
                  <a:lnTo>
                    <a:pt x="1782" y="3218"/>
                  </a:lnTo>
                  <a:lnTo>
                    <a:pt x="1780" y="3216"/>
                  </a:lnTo>
                  <a:lnTo>
                    <a:pt x="1780" y="3216"/>
                  </a:lnTo>
                  <a:lnTo>
                    <a:pt x="1780" y="3214"/>
                  </a:lnTo>
                  <a:lnTo>
                    <a:pt x="1780" y="3214"/>
                  </a:lnTo>
                  <a:lnTo>
                    <a:pt x="1782" y="3210"/>
                  </a:lnTo>
                  <a:lnTo>
                    <a:pt x="1782" y="3210"/>
                  </a:lnTo>
                  <a:lnTo>
                    <a:pt x="1780" y="3208"/>
                  </a:lnTo>
                  <a:lnTo>
                    <a:pt x="1780" y="3208"/>
                  </a:lnTo>
                  <a:lnTo>
                    <a:pt x="1780" y="3204"/>
                  </a:lnTo>
                  <a:lnTo>
                    <a:pt x="1780" y="3204"/>
                  </a:lnTo>
                  <a:lnTo>
                    <a:pt x="1780" y="3204"/>
                  </a:lnTo>
                  <a:lnTo>
                    <a:pt x="1780" y="3204"/>
                  </a:lnTo>
                  <a:lnTo>
                    <a:pt x="1780" y="3200"/>
                  </a:lnTo>
                  <a:lnTo>
                    <a:pt x="1780" y="3200"/>
                  </a:lnTo>
                  <a:lnTo>
                    <a:pt x="1780" y="3196"/>
                  </a:lnTo>
                  <a:lnTo>
                    <a:pt x="1780" y="3196"/>
                  </a:lnTo>
                  <a:lnTo>
                    <a:pt x="1780" y="3194"/>
                  </a:lnTo>
                  <a:lnTo>
                    <a:pt x="1780" y="3194"/>
                  </a:lnTo>
                  <a:lnTo>
                    <a:pt x="1780" y="3190"/>
                  </a:lnTo>
                  <a:lnTo>
                    <a:pt x="1780" y="3190"/>
                  </a:lnTo>
                  <a:lnTo>
                    <a:pt x="1780" y="3188"/>
                  </a:lnTo>
                  <a:lnTo>
                    <a:pt x="1780" y="3188"/>
                  </a:lnTo>
                  <a:lnTo>
                    <a:pt x="1778" y="3184"/>
                  </a:lnTo>
                  <a:lnTo>
                    <a:pt x="1778" y="3184"/>
                  </a:lnTo>
                  <a:lnTo>
                    <a:pt x="1778" y="3182"/>
                  </a:lnTo>
                  <a:lnTo>
                    <a:pt x="1778" y="3182"/>
                  </a:lnTo>
                  <a:lnTo>
                    <a:pt x="1778" y="3178"/>
                  </a:lnTo>
                  <a:lnTo>
                    <a:pt x="1778" y="3178"/>
                  </a:lnTo>
                  <a:lnTo>
                    <a:pt x="1778" y="3176"/>
                  </a:lnTo>
                  <a:lnTo>
                    <a:pt x="1778" y="3176"/>
                  </a:lnTo>
                  <a:lnTo>
                    <a:pt x="1778" y="3174"/>
                  </a:lnTo>
                  <a:lnTo>
                    <a:pt x="1778" y="3174"/>
                  </a:lnTo>
                  <a:lnTo>
                    <a:pt x="1778" y="3170"/>
                  </a:lnTo>
                  <a:lnTo>
                    <a:pt x="1778" y="3170"/>
                  </a:lnTo>
                  <a:lnTo>
                    <a:pt x="1778" y="3168"/>
                  </a:lnTo>
                  <a:lnTo>
                    <a:pt x="1778" y="3168"/>
                  </a:lnTo>
                  <a:lnTo>
                    <a:pt x="1778" y="3164"/>
                  </a:lnTo>
                  <a:lnTo>
                    <a:pt x="1778" y="3164"/>
                  </a:lnTo>
                  <a:lnTo>
                    <a:pt x="1778" y="3162"/>
                  </a:lnTo>
                  <a:lnTo>
                    <a:pt x="1778" y="3162"/>
                  </a:lnTo>
                  <a:lnTo>
                    <a:pt x="1778" y="3160"/>
                  </a:lnTo>
                  <a:lnTo>
                    <a:pt x="1778" y="3160"/>
                  </a:lnTo>
                  <a:lnTo>
                    <a:pt x="1776" y="3156"/>
                  </a:lnTo>
                  <a:lnTo>
                    <a:pt x="1776" y="3156"/>
                  </a:lnTo>
                  <a:lnTo>
                    <a:pt x="1776" y="3154"/>
                  </a:lnTo>
                  <a:lnTo>
                    <a:pt x="1776" y="3154"/>
                  </a:lnTo>
                  <a:lnTo>
                    <a:pt x="1776" y="3152"/>
                  </a:lnTo>
                  <a:lnTo>
                    <a:pt x="1776" y="3152"/>
                  </a:lnTo>
                  <a:lnTo>
                    <a:pt x="1778" y="3148"/>
                  </a:lnTo>
                  <a:lnTo>
                    <a:pt x="1778" y="3148"/>
                  </a:lnTo>
                  <a:lnTo>
                    <a:pt x="1776" y="3144"/>
                  </a:lnTo>
                  <a:lnTo>
                    <a:pt x="1772" y="3140"/>
                  </a:lnTo>
                  <a:lnTo>
                    <a:pt x="1772" y="3140"/>
                  </a:lnTo>
                  <a:lnTo>
                    <a:pt x="1768" y="3140"/>
                  </a:lnTo>
                  <a:lnTo>
                    <a:pt x="1764" y="3140"/>
                  </a:lnTo>
                  <a:lnTo>
                    <a:pt x="1764" y="3140"/>
                  </a:lnTo>
                  <a:lnTo>
                    <a:pt x="1762" y="3138"/>
                  </a:lnTo>
                  <a:lnTo>
                    <a:pt x="1762" y="3138"/>
                  </a:lnTo>
                  <a:lnTo>
                    <a:pt x="1758" y="3138"/>
                  </a:lnTo>
                  <a:lnTo>
                    <a:pt x="1758" y="3138"/>
                  </a:lnTo>
                  <a:lnTo>
                    <a:pt x="1754" y="3140"/>
                  </a:lnTo>
                  <a:lnTo>
                    <a:pt x="1754" y="3140"/>
                  </a:lnTo>
                  <a:lnTo>
                    <a:pt x="1752" y="3140"/>
                  </a:lnTo>
                  <a:lnTo>
                    <a:pt x="1752" y="3140"/>
                  </a:lnTo>
                  <a:lnTo>
                    <a:pt x="1746" y="3140"/>
                  </a:lnTo>
                  <a:lnTo>
                    <a:pt x="1746" y="3140"/>
                  </a:lnTo>
                  <a:lnTo>
                    <a:pt x="1744" y="3140"/>
                  </a:lnTo>
                  <a:lnTo>
                    <a:pt x="1744" y="3140"/>
                  </a:lnTo>
                  <a:lnTo>
                    <a:pt x="1740" y="3140"/>
                  </a:lnTo>
                  <a:lnTo>
                    <a:pt x="1740" y="3140"/>
                  </a:lnTo>
                  <a:lnTo>
                    <a:pt x="1740" y="3140"/>
                  </a:lnTo>
                  <a:lnTo>
                    <a:pt x="1740" y="3140"/>
                  </a:lnTo>
                  <a:lnTo>
                    <a:pt x="1738" y="3140"/>
                  </a:lnTo>
                  <a:lnTo>
                    <a:pt x="1738" y="3140"/>
                  </a:lnTo>
                  <a:lnTo>
                    <a:pt x="1734" y="3140"/>
                  </a:lnTo>
                  <a:lnTo>
                    <a:pt x="1734" y="3140"/>
                  </a:lnTo>
                  <a:lnTo>
                    <a:pt x="1732" y="3140"/>
                  </a:lnTo>
                  <a:lnTo>
                    <a:pt x="1732" y="3140"/>
                  </a:lnTo>
                  <a:lnTo>
                    <a:pt x="1730" y="3140"/>
                  </a:lnTo>
                  <a:lnTo>
                    <a:pt x="1730" y="3140"/>
                  </a:lnTo>
                  <a:lnTo>
                    <a:pt x="1726" y="3140"/>
                  </a:lnTo>
                  <a:lnTo>
                    <a:pt x="1726" y="3140"/>
                  </a:lnTo>
                  <a:lnTo>
                    <a:pt x="1724" y="3142"/>
                  </a:lnTo>
                  <a:lnTo>
                    <a:pt x="1724" y="3142"/>
                  </a:lnTo>
                  <a:lnTo>
                    <a:pt x="1722" y="3142"/>
                  </a:lnTo>
                  <a:lnTo>
                    <a:pt x="1720" y="3142"/>
                  </a:lnTo>
                  <a:lnTo>
                    <a:pt x="1720" y="3142"/>
                  </a:lnTo>
                  <a:lnTo>
                    <a:pt x="1718" y="3142"/>
                  </a:lnTo>
                  <a:lnTo>
                    <a:pt x="1718" y="3142"/>
                  </a:lnTo>
                  <a:lnTo>
                    <a:pt x="1716" y="3142"/>
                  </a:lnTo>
                  <a:lnTo>
                    <a:pt x="1716" y="3142"/>
                  </a:lnTo>
                  <a:lnTo>
                    <a:pt x="1714" y="3142"/>
                  </a:lnTo>
                  <a:lnTo>
                    <a:pt x="1714" y="3142"/>
                  </a:lnTo>
                  <a:lnTo>
                    <a:pt x="1708" y="3142"/>
                  </a:lnTo>
                  <a:lnTo>
                    <a:pt x="1708" y="3142"/>
                  </a:lnTo>
                  <a:lnTo>
                    <a:pt x="1704" y="3142"/>
                  </a:lnTo>
                  <a:lnTo>
                    <a:pt x="1702" y="3142"/>
                  </a:lnTo>
                  <a:lnTo>
                    <a:pt x="1702" y="3142"/>
                  </a:lnTo>
                  <a:lnTo>
                    <a:pt x="1700" y="3144"/>
                  </a:lnTo>
                  <a:lnTo>
                    <a:pt x="1700" y="3144"/>
                  </a:lnTo>
                  <a:lnTo>
                    <a:pt x="1698" y="3144"/>
                  </a:lnTo>
                  <a:lnTo>
                    <a:pt x="1698" y="3144"/>
                  </a:lnTo>
                  <a:lnTo>
                    <a:pt x="1698" y="3144"/>
                  </a:lnTo>
                  <a:lnTo>
                    <a:pt x="1698" y="3144"/>
                  </a:lnTo>
                  <a:lnTo>
                    <a:pt x="1696" y="3144"/>
                  </a:lnTo>
                  <a:lnTo>
                    <a:pt x="1696" y="3144"/>
                  </a:lnTo>
                  <a:lnTo>
                    <a:pt x="1692" y="3142"/>
                  </a:lnTo>
                  <a:lnTo>
                    <a:pt x="1692" y="3142"/>
                  </a:lnTo>
                  <a:lnTo>
                    <a:pt x="1688" y="3144"/>
                  </a:lnTo>
                  <a:lnTo>
                    <a:pt x="1688" y="3144"/>
                  </a:lnTo>
                  <a:lnTo>
                    <a:pt x="1688" y="3144"/>
                  </a:lnTo>
                  <a:lnTo>
                    <a:pt x="1688" y="3144"/>
                  </a:lnTo>
                  <a:lnTo>
                    <a:pt x="1686" y="3144"/>
                  </a:lnTo>
                  <a:lnTo>
                    <a:pt x="1686" y="3144"/>
                  </a:lnTo>
                  <a:lnTo>
                    <a:pt x="1682" y="3142"/>
                  </a:lnTo>
                  <a:lnTo>
                    <a:pt x="1682" y="3142"/>
                  </a:lnTo>
                  <a:lnTo>
                    <a:pt x="1678" y="3142"/>
                  </a:lnTo>
                  <a:lnTo>
                    <a:pt x="1678" y="3142"/>
                  </a:lnTo>
                  <a:lnTo>
                    <a:pt x="1678" y="3142"/>
                  </a:lnTo>
                  <a:lnTo>
                    <a:pt x="1678" y="3142"/>
                  </a:lnTo>
                  <a:lnTo>
                    <a:pt x="1670" y="3140"/>
                  </a:lnTo>
                  <a:lnTo>
                    <a:pt x="1670" y="3140"/>
                  </a:lnTo>
                  <a:lnTo>
                    <a:pt x="1668" y="3142"/>
                  </a:lnTo>
                  <a:lnTo>
                    <a:pt x="1668" y="3142"/>
                  </a:lnTo>
                  <a:lnTo>
                    <a:pt x="1666" y="3142"/>
                  </a:lnTo>
                  <a:lnTo>
                    <a:pt x="1666" y="3142"/>
                  </a:lnTo>
                  <a:lnTo>
                    <a:pt x="1662" y="3144"/>
                  </a:lnTo>
                  <a:lnTo>
                    <a:pt x="1662" y="3144"/>
                  </a:lnTo>
                  <a:lnTo>
                    <a:pt x="1662" y="3144"/>
                  </a:lnTo>
                  <a:lnTo>
                    <a:pt x="1662" y="3144"/>
                  </a:lnTo>
                  <a:lnTo>
                    <a:pt x="1662" y="3144"/>
                  </a:lnTo>
                  <a:lnTo>
                    <a:pt x="1656" y="3144"/>
                  </a:lnTo>
                  <a:lnTo>
                    <a:pt x="1656" y="3144"/>
                  </a:lnTo>
                  <a:lnTo>
                    <a:pt x="1656" y="3144"/>
                  </a:lnTo>
                  <a:lnTo>
                    <a:pt x="1652" y="3144"/>
                  </a:lnTo>
                  <a:lnTo>
                    <a:pt x="1652" y="3144"/>
                  </a:lnTo>
                  <a:lnTo>
                    <a:pt x="1650" y="3144"/>
                  </a:lnTo>
                  <a:lnTo>
                    <a:pt x="1650" y="3144"/>
                  </a:lnTo>
                  <a:lnTo>
                    <a:pt x="1648" y="3144"/>
                  </a:lnTo>
                  <a:lnTo>
                    <a:pt x="1648" y="3144"/>
                  </a:lnTo>
                  <a:lnTo>
                    <a:pt x="1644" y="3144"/>
                  </a:lnTo>
                  <a:lnTo>
                    <a:pt x="1644" y="3144"/>
                  </a:lnTo>
                  <a:lnTo>
                    <a:pt x="1640" y="3144"/>
                  </a:lnTo>
                  <a:lnTo>
                    <a:pt x="1640" y="3144"/>
                  </a:lnTo>
                  <a:lnTo>
                    <a:pt x="1638" y="3144"/>
                  </a:lnTo>
                  <a:lnTo>
                    <a:pt x="1632" y="3144"/>
                  </a:lnTo>
                  <a:lnTo>
                    <a:pt x="1632" y="3144"/>
                  </a:lnTo>
                  <a:lnTo>
                    <a:pt x="1628" y="3144"/>
                  </a:lnTo>
                  <a:lnTo>
                    <a:pt x="1628" y="3144"/>
                  </a:lnTo>
                  <a:lnTo>
                    <a:pt x="1626" y="3142"/>
                  </a:lnTo>
                  <a:lnTo>
                    <a:pt x="1626" y="3142"/>
                  </a:lnTo>
                  <a:lnTo>
                    <a:pt x="1622" y="3142"/>
                  </a:lnTo>
                  <a:lnTo>
                    <a:pt x="1622" y="3142"/>
                  </a:lnTo>
                  <a:lnTo>
                    <a:pt x="1618" y="3142"/>
                  </a:lnTo>
                  <a:lnTo>
                    <a:pt x="1618" y="3142"/>
                  </a:lnTo>
                  <a:lnTo>
                    <a:pt x="1616" y="3142"/>
                  </a:lnTo>
                  <a:lnTo>
                    <a:pt x="1616" y="3142"/>
                  </a:lnTo>
                  <a:lnTo>
                    <a:pt x="1610" y="3142"/>
                  </a:lnTo>
                  <a:lnTo>
                    <a:pt x="1610" y="3142"/>
                  </a:lnTo>
                  <a:lnTo>
                    <a:pt x="1608" y="3142"/>
                  </a:lnTo>
                  <a:lnTo>
                    <a:pt x="1608" y="3142"/>
                  </a:lnTo>
                  <a:lnTo>
                    <a:pt x="1604" y="3142"/>
                  </a:lnTo>
                  <a:lnTo>
                    <a:pt x="1604" y="3142"/>
                  </a:lnTo>
                  <a:lnTo>
                    <a:pt x="1600" y="3144"/>
                  </a:lnTo>
                  <a:lnTo>
                    <a:pt x="1600" y="3144"/>
                  </a:lnTo>
                  <a:lnTo>
                    <a:pt x="1598" y="3144"/>
                  </a:lnTo>
                  <a:lnTo>
                    <a:pt x="1598" y="3144"/>
                  </a:lnTo>
                  <a:lnTo>
                    <a:pt x="1598" y="3144"/>
                  </a:lnTo>
                  <a:lnTo>
                    <a:pt x="1598" y="3144"/>
                  </a:lnTo>
                  <a:lnTo>
                    <a:pt x="1596" y="3144"/>
                  </a:lnTo>
                  <a:lnTo>
                    <a:pt x="1596" y="3144"/>
                  </a:lnTo>
                  <a:lnTo>
                    <a:pt x="1592" y="3142"/>
                  </a:lnTo>
                  <a:lnTo>
                    <a:pt x="1592" y="3142"/>
                  </a:lnTo>
                  <a:lnTo>
                    <a:pt x="1588" y="3142"/>
                  </a:lnTo>
                  <a:lnTo>
                    <a:pt x="1588" y="3142"/>
                  </a:lnTo>
                  <a:lnTo>
                    <a:pt x="1586" y="3142"/>
                  </a:lnTo>
                  <a:lnTo>
                    <a:pt x="1586" y="3142"/>
                  </a:lnTo>
                  <a:lnTo>
                    <a:pt x="1584" y="3142"/>
                  </a:lnTo>
                  <a:lnTo>
                    <a:pt x="1584" y="3142"/>
                  </a:lnTo>
                  <a:lnTo>
                    <a:pt x="1580" y="3140"/>
                  </a:lnTo>
                  <a:lnTo>
                    <a:pt x="1580" y="3140"/>
                  </a:lnTo>
                  <a:lnTo>
                    <a:pt x="1578" y="3140"/>
                  </a:lnTo>
                  <a:lnTo>
                    <a:pt x="1578" y="3140"/>
                  </a:lnTo>
                  <a:lnTo>
                    <a:pt x="1576" y="3140"/>
                  </a:lnTo>
                  <a:lnTo>
                    <a:pt x="1576" y="3140"/>
                  </a:lnTo>
                  <a:lnTo>
                    <a:pt x="1572" y="3138"/>
                  </a:lnTo>
                  <a:lnTo>
                    <a:pt x="1568" y="3138"/>
                  </a:lnTo>
                  <a:lnTo>
                    <a:pt x="1568" y="3138"/>
                  </a:lnTo>
                  <a:lnTo>
                    <a:pt x="1564" y="3140"/>
                  </a:lnTo>
                  <a:lnTo>
                    <a:pt x="1564" y="3140"/>
                  </a:lnTo>
                  <a:lnTo>
                    <a:pt x="1562" y="3140"/>
                  </a:lnTo>
                  <a:lnTo>
                    <a:pt x="1562" y="3140"/>
                  </a:lnTo>
                  <a:lnTo>
                    <a:pt x="1560" y="3140"/>
                  </a:lnTo>
                  <a:lnTo>
                    <a:pt x="1560" y="3140"/>
                  </a:lnTo>
                  <a:lnTo>
                    <a:pt x="1556" y="3142"/>
                  </a:lnTo>
                  <a:lnTo>
                    <a:pt x="1556" y="3142"/>
                  </a:lnTo>
                  <a:lnTo>
                    <a:pt x="1554" y="3142"/>
                  </a:lnTo>
                  <a:lnTo>
                    <a:pt x="1554" y="3142"/>
                  </a:lnTo>
                  <a:lnTo>
                    <a:pt x="1550" y="3142"/>
                  </a:lnTo>
                  <a:lnTo>
                    <a:pt x="1550" y="3142"/>
                  </a:lnTo>
                  <a:lnTo>
                    <a:pt x="1546" y="3142"/>
                  </a:lnTo>
                  <a:lnTo>
                    <a:pt x="1540" y="3140"/>
                  </a:lnTo>
                  <a:lnTo>
                    <a:pt x="1540" y="3140"/>
                  </a:lnTo>
                  <a:lnTo>
                    <a:pt x="1538" y="3142"/>
                  </a:lnTo>
                  <a:lnTo>
                    <a:pt x="1538" y="3142"/>
                  </a:lnTo>
                  <a:lnTo>
                    <a:pt x="1536" y="3142"/>
                  </a:lnTo>
                  <a:lnTo>
                    <a:pt x="1530" y="3142"/>
                  </a:lnTo>
                  <a:lnTo>
                    <a:pt x="1530" y="3142"/>
                  </a:lnTo>
                  <a:lnTo>
                    <a:pt x="1528" y="3142"/>
                  </a:lnTo>
                  <a:lnTo>
                    <a:pt x="1528" y="3142"/>
                  </a:lnTo>
                  <a:lnTo>
                    <a:pt x="1524" y="3140"/>
                  </a:lnTo>
                  <a:lnTo>
                    <a:pt x="1524" y="3140"/>
                  </a:lnTo>
                  <a:lnTo>
                    <a:pt x="1524" y="3140"/>
                  </a:lnTo>
                  <a:lnTo>
                    <a:pt x="1518" y="3142"/>
                  </a:lnTo>
                  <a:lnTo>
                    <a:pt x="1518" y="3142"/>
                  </a:lnTo>
                  <a:lnTo>
                    <a:pt x="1514" y="3142"/>
                  </a:lnTo>
                  <a:lnTo>
                    <a:pt x="1514" y="3142"/>
                  </a:lnTo>
                  <a:lnTo>
                    <a:pt x="1512" y="3144"/>
                  </a:lnTo>
                  <a:lnTo>
                    <a:pt x="1512" y="3144"/>
                  </a:lnTo>
                  <a:lnTo>
                    <a:pt x="1510" y="3144"/>
                  </a:lnTo>
                  <a:lnTo>
                    <a:pt x="1510" y="3144"/>
                  </a:lnTo>
                  <a:lnTo>
                    <a:pt x="1504" y="3144"/>
                  </a:lnTo>
                  <a:lnTo>
                    <a:pt x="1504" y="3144"/>
                  </a:lnTo>
                  <a:lnTo>
                    <a:pt x="1500" y="3144"/>
                  </a:lnTo>
                  <a:lnTo>
                    <a:pt x="1500" y="3144"/>
                  </a:lnTo>
                  <a:lnTo>
                    <a:pt x="1498" y="3144"/>
                  </a:lnTo>
                  <a:lnTo>
                    <a:pt x="1498" y="3144"/>
                  </a:lnTo>
                  <a:lnTo>
                    <a:pt x="1494" y="3142"/>
                  </a:lnTo>
                  <a:lnTo>
                    <a:pt x="1494" y="3142"/>
                  </a:lnTo>
                  <a:lnTo>
                    <a:pt x="1494" y="3142"/>
                  </a:lnTo>
                  <a:lnTo>
                    <a:pt x="1490" y="3142"/>
                  </a:lnTo>
                  <a:lnTo>
                    <a:pt x="1490" y="3142"/>
                  </a:lnTo>
                  <a:lnTo>
                    <a:pt x="1488" y="3142"/>
                  </a:lnTo>
                  <a:lnTo>
                    <a:pt x="1488" y="3142"/>
                  </a:lnTo>
                  <a:lnTo>
                    <a:pt x="1486" y="3142"/>
                  </a:lnTo>
                  <a:lnTo>
                    <a:pt x="1486" y="3142"/>
                  </a:lnTo>
                  <a:lnTo>
                    <a:pt x="1482" y="3142"/>
                  </a:lnTo>
                  <a:lnTo>
                    <a:pt x="1482" y="3142"/>
                  </a:lnTo>
                  <a:lnTo>
                    <a:pt x="1480" y="3140"/>
                  </a:lnTo>
                  <a:lnTo>
                    <a:pt x="1480" y="3140"/>
                  </a:lnTo>
                  <a:lnTo>
                    <a:pt x="1476" y="3140"/>
                  </a:lnTo>
                  <a:lnTo>
                    <a:pt x="1476" y="3140"/>
                  </a:lnTo>
                  <a:lnTo>
                    <a:pt x="1472" y="3142"/>
                  </a:lnTo>
                  <a:lnTo>
                    <a:pt x="1472" y="3142"/>
                  </a:lnTo>
                  <a:lnTo>
                    <a:pt x="1472" y="3142"/>
                  </a:lnTo>
                  <a:lnTo>
                    <a:pt x="1472" y="3142"/>
                  </a:lnTo>
                  <a:lnTo>
                    <a:pt x="1468" y="3142"/>
                  </a:lnTo>
                  <a:lnTo>
                    <a:pt x="1468" y="3142"/>
                  </a:lnTo>
                  <a:lnTo>
                    <a:pt x="1466" y="3142"/>
                  </a:lnTo>
                  <a:lnTo>
                    <a:pt x="1466" y="3142"/>
                  </a:lnTo>
                  <a:lnTo>
                    <a:pt x="1464" y="3142"/>
                  </a:lnTo>
                  <a:lnTo>
                    <a:pt x="1464" y="3142"/>
                  </a:lnTo>
                  <a:lnTo>
                    <a:pt x="1460" y="3142"/>
                  </a:lnTo>
                  <a:lnTo>
                    <a:pt x="1460" y="3142"/>
                  </a:lnTo>
                  <a:lnTo>
                    <a:pt x="1456" y="3144"/>
                  </a:lnTo>
                  <a:lnTo>
                    <a:pt x="1456" y="3144"/>
                  </a:lnTo>
                  <a:lnTo>
                    <a:pt x="1452" y="3144"/>
                  </a:lnTo>
                  <a:lnTo>
                    <a:pt x="1452" y="3144"/>
                  </a:lnTo>
                  <a:lnTo>
                    <a:pt x="1448" y="3144"/>
                  </a:lnTo>
                  <a:lnTo>
                    <a:pt x="1448" y="3144"/>
                  </a:lnTo>
                  <a:lnTo>
                    <a:pt x="1446" y="3144"/>
                  </a:lnTo>
                  <a:lnTo>
                    <a:pt x="1446" y="3144"/>
                  </a:lnTo>
                  <a:lnTo>
                    <a:pt x="1442" y="3142"/>
                  </a:lnTo>
                  <a:lnTo>
                    <a:pt x="1442" y="3142"/>
                  </a:lnTo>
                  <a:lnTo>
                    <a:pt x="1438" y="3142"/>
                  </a:lnTo>
                  <a:lnTo>
                    <a:pt x="1436" y="3142"/>
                  </a:lnTo>
                  <a:lnTo>
                    <a:pt x="1436" y="3142"/>
                  </a:lnTo>
                  <a:lnTo>
                    <a:pt x="1434" y="3140"/>
                  </a:lnTo>
                  <a:lnTo>
                    <a:pt x="1434" y="3140"/>
                  </a:lnTo>
                  <a:lnTo>
                    <a:pt x="1432" y="3140"/>
                  </a:lnTo>
                  <a:lnTo>
                    <a:pt x="1432" y="3140"/>
                  </a:lnTo>
                  <a:lnTo>
                    <a:pt x="1432" y="3138"/>
                  </a:lnTo>
                  <a:lnTo>
                    <a:pt x="1432" y="3138"/>
                  </a:lnTo>
                  <a:lnTo>
                    <a:pt x="1430" y="3136"/>
                  </a:lnTo>
                  <a:lnTo>
                    <a:pt x="1430" y="3136"/>
                  </a:lnTo>
                  <a:lnTo>
                    <a:pt x="1432" y="3134"/>
                  </a:lnTo>
                  <a:lnTo>
                    <a:pt x="1432" y="3134"/>
                  </a:lnTo>
                  <a:lnTo>
                    <a:pt x="1432" y="3130"/>
                  </a:lnTo>
                  <a:lnTo>
                    <a:pt x="1432" y="3130"/>
                  </a:lnTo>
                  <a:lnTo>
                    <a:pt x="1430" y="3126"/>
                  </a:lnTo>
                  <a:lnTo>
                    <a:pt x="1430" y="3126"/>
                  </a:lnTo>
                  <a:lnTo>
                    <a:pt x="1430" y="3126"/>
                  </a:lnTo>
                  <a:lnTo>
                    <a:pt x="1430" y="3126"/>
                  </a:lnTo>
                  <a:lnTo>
                    <a:pt x="1430" y="3124"/>
                  </a:lnTo>
                  <a:lnTo>
                    <a:pt x="1430" y="3124"/>
                  </a:lnTo>
                  <a:lnTo>
                    <a:pt x="1428" y="3120"/>
                  </a:lnTo>
                  <a:lnTo>
                    <a:pt x="1428" y="3120"/>
                  </a:lnTo>
                  <a:lnTo>
                    <a:pt x="1428" y="3114"/>
                  </a:lnTo>
                  <a:lnTo>
                    <a:pt x="1428" y="3114"/>
                  </a:lnTo>
                  <a:lnTo>
                    <a:pt x="1428" y="3112"/>
                  </a:lnTo>
                  <a:lnTo>
                    <a:pt x="1428" y="3112"/>
                  </a:lnTo>
                  <a:lnTo>
                    <a:pt x="1428" y="3110"/>
                  </a:lnTo>
                  <a:lnTo>
                    <a:pt x="1428" y="3110"/>
                  </a:lnTo>
                  <a:lnTo>
                    <a:pt x="1428" y="3106"/>
                  </a:lnTo>
                  <a:lnTo>
                    <a:pt x="1428" y="3106"/>
                  </a:lnTo>
                  <a:lnTo>
                    <a:pt x="1428" y="3104"/>
                  </a:lnTo>
                  <a:lnTo>
                    <a:pt x="1428" y="3104"/>
                  </a:lnTo>
                  <a:lnTo>
                    <a:pt x="1428" y="3100"/>
                  </a:lnTo>
                  <a:lnTo>
                    <a:pt x="1428" y="3100"/>
                  </a:lnTo>
                  <a:lnTo>
                    <a:pt x="1428" y="3098"/>
                  </a:lnTo>
                  <a:lnTo>
                    <a:pt x="1428" y="3098"/>
                  </a:lnTo>
                  <a:lnTo>
                    <a:pt x="1428" y="3094"/>
                  </a:lnTo>
                  <a:lnTo>
                    <a:pt x="1428" y="3094"/>
                  </a:lnTo>
                  <a:lnTo>
                    <a:pt x="1430" y="3092"/>
                  </a:lnTo>
                  <a:lnTo>
                    <a:pt x="1430" y="3092"/>
                  </a:lnTo>
                  <a:lnTo>
                    <a:pt x="1428" y="3088"/>
                  </a:lnTo>
                  <a:lnTo>
                    <a:pt x="1428" y="3088"/>
                  </a:lnTo>
                  <a:lnTo>
                    <a:pt x="1428" y="3086"/>
                  </a:lnTo>
                  <a:lnTo>
                    <a:pt x="1428" y="3086"/>
                  </a:lnTo>
                  <a:lnTo>
                    <a:pt x="1430" y="3084"/>
                  </a:lnTo>
                  <a:lnTo>
                    <a:pt x="1430" y="3084"/>
                  </a:lnTo>
                  <a:lnTo>
                    <a:pt x="1430" y="3080"/>
                  </a:lnTo>
                  <a:lnTo>
                    <a:pt x="1430" y="3080"/>
                  </a:lnTo>
                  <a:lnTo>
                    <a:pt x="1428" y="3076"/>
                  </a:lnTo>
                  <a:lnTo>
                    <a:pt x="1428" y="3076"/>
                  </a:lnTo>
                  <a:lnTo>
                    <a:pt x="1428" y="3076"/>
                  </a:lnTo>
                  <a:lnTo>
                    <a:pt x="1428" y="3076"/>
                  </a:lnTo>
                  <a:lnTo>
                    <a:pt x="1428" y="3072"/>
                  </a:lnTo>
                  <a:lnTo>
                    <a:pt x="1428" y="3072"/>
                  </a:lnTo>
                  <a:lnTo>
                    <a:pt x="1428" y="3070"/>
                  </a:lnTo>
                  <a:lnTo>
                    <a:pt x="1428" y="3070"/>
                  </a:lnTo>
                  <a:lnTo>
                    <a:pt x="1428" y="3066"/>
                  </a:lnTo>
                  <a:lnTo>
                    <a:pt x="1428" y="3066"/>
                  </a:lnTo>
                  <a:lnTo>
                    <a:pt x="1430" y="3064"/>
                  </a:lnTo>
                  <a:lnTo>
                    <a:pt x="1430" y="3064"/>
                  </a:lnTo>
                  <a:lnTo>
                    <a:pt x="1428" y="3060"/>
                  </a:lnTo>
                  <a:lnTo>
                    <a:pt x="1428" y="3060"/>
                  </a:lnTo>
                  <a:lnTo>
                    <a:pt x="1428" y="3058"/>
                  </a:lnTo>
                  <a:lnTo>
                    <a:pt x="1428" y="3056"/>
                  </a:lnTo>
                  <a:lnTo>
                    <a:pt x="1428" y="3056"/>
                  </a:lnTo>
                  <a:lnTo>
                    <a:pt x="1428" y="3052"/>
                  </a:lnTo>
                  <a:lnTo>
                    <a:pt x="1428" y="3052"/>
                  </a:lnTo>
                  <a:lnTo>
                    <a:pt x="1430" y="3046"/>
                  </a:lnTo>
                  <a:lnTo>
                    <a:pt x="1430" y="3046"/>
                  </a:lnTo>
                  <a:lnTo>
                    <a:pt x="1430" y="3044"/>
                  </a:lnTo>
                  <a:lnTo>
                    <a:pt x="1430" y="3044"/>
                  </a:lnTo>
                  <a:lnTo>
                    <a:pt x="1430" y="3040"/>
                  </a:lnTo>
                  <a:lnTo>
                    <a:pt x="1430" y="3040"/>
                  </a:lnTo>
                  <a:lnTo>
                    <a:pt x="1430" y="3036"/>
                  </a:lnTo>
                  <a:lnTo>
                    <a:pt x="1430" y="3036"/>
                  </a:lnTo>
                  <a:lnTo>
                    <a:pt x="1428" y="3034"/>
                  </a:lnTo>
                  <a:lnTo>
                    <a:pt x="1428" y="3034"/>
                  </a:lnTo>
                  <a:lnTo>
                    <a:pt x="1428" y="3032"/>
                  </a:lnTo>
                  <a:lnTo>
                    <a:pt x="1428" y="3032"/>
                  </a:lnTo>
                  <a:lnTo>
                    <a:pt x="1428" y="3028"/>
                  </a:lnTo>
                  <a:lnTo>
                    <a:pt x="1428" y="3028"/>
                  </a:lnTo>
                  <a:lnTo>
                    <a:pt x="1428" y="3026"/>
                  </a:lnTo>
                  <a:lnTo>
                    <a:pt x="1428" y="3026"/>
                  </a:lnTo>
                  <a:lnTo>
                    <a:pt x="1428" y="3024"/>
                  </a:lnTo>
                  <a:lnTo>
                    <a:pt x="1428" y="3024"/>
                  </a:lnTo>
                  <a:lnTo>
                    <a:pt x="1428" y="3020"/>
                  </a:lnTo>
                  <a:lnTo>
                    <a:pt x="1428" y="3020"/>
                  </a:lnTo>
                  <a:lnTo>
                    <a:pt x="1430" y="3018"/>
                  </a:lnTo>
                  <a:lnTo>
                    <a:pt x="1430" y="3018"/>
                  </a:lnTo>
                  <a:lnTo>
                    <a:pt x="1430" y="3016"/>
                  </a:lnTo>
                  <a:lnTo>
                    <a:pt x="1430" y="3016"/>
                  </a:lnTo>
                  <a:lnTo>
                    <a:pt x="1430" y="3012"/>
                  </a:lnTo>
                  <a:lnTo>
                    <a:pt x="1430" y="3012"/>
                  </a:lnTo>
                  <a:lnTo>
                    <a:pt x="1430" y="3010"/>
                  </a:lnTo>
                  <a:lnTo>
                    <a:pt x="1430" y="3010"/>
                  </a:lnTo>
                  <a:lnTo>
                    <a:pt x="1430" y="3008"/>
                  </a:lnTo>
                  <a:lnTo>
                    <a:pt x="1430" y="3008"/>
                  </a:lnTo>
                  <a:lnTo>
                    <a:pt x="1430" y="3004"/>
                  </a:lnTo>
                  <a:lnTo>
                    <a:pt x="1430" y="3004"/>
                  </a:lnTo>
                  <a:lnTo>
                    <a:pt x="1430" y="3002"/>
                  </a:lnTo>
                  <a:lnTo>
                    <a:pt x="1430" y="3002"/>
                  </a:lnTo>
                  <a:lnTo>
                    <a:pt x="1430" y="3000"/>
                  </a:lnTo>
                  <a:lnTo>
                    <a:pt x="1430" y="3000"/>
                  </a:lnTo>
                  <a:lnTo>
                    <a:pt x="1430" y="2996"/>
                  </a:lnTo>
                  <a:lnTo>
                    <a:pt x="1430" y="2996"/>
                  </a:lnTo>
                  <a:lnTo>
                    <a:pt x="1430" y="2992"/>
                  </a:lnTo>
                  <a:lnTo>
                    <a:pt x="1430" y="2988"/>
                  </a:lnTo>
                  <a:lnTo>
                    <a:pt x="1430" y="2988"/>
                  </a:lnTo>
                  <a:lnTo>
                    <a:pt x="1428" y="2984"/>
                  </a:lnTo>
                  <a:lnTo>
                    <a:pt x="1428" y="2984"/>
                  </a:lnTo>
                  <a:lnTo>
                    <a:pt x="1428" y="2982"/>
                  </a:lnTo>
                  <a:lnTo>
                    <a:pt x="1428" y="2982"/>
                  </a:lnTo>
                  <a:lnTo>
                    <a:pt x="1428" y="2978"/>
                  </a:lnTo>
                  <a:lnTo>
                    <a:pt x="1428" y="2978"/>
                  </a:lnTo>
                  <a:lnTo>
                    <a:pt x="1428" y="2976"/>
                  </a:lnTo>
                  <a:lnTo>
                    <a:pt x="1428" y="2976"/>
                  </a:lnTo>
                  <a:lnTo>
                    <a:pt x="1428" y="2972"/>
                  </a:lnTo>
                  <a:lnTo>
                    <a:pt x="1428" y="2972"/>
                  </a:lnTo>
                  <a:lnTo>
                    <a:pt x="1428" y="2970"/>
                  </a:lnTo>
                  <a:lnTo>
                    <a:pt x="1428" y="2970"/>
                  </a:lnTo>
                  <a:lnTo>
                    <a:pt x="1430" y="2966"/>
                  </a:lnTo>
                  <a:lnTo>
                    <a:pt x="1430" y="2966"/>
                  </a:lnTo>
                  <a:lnTo>
                    <a:pt x="1430" y="2964"/>
                  </a:lnTo>
                  <a:lnTo>
                    <a:pt x="1430" y="2964"/>
                  </a:lnTo>
                  <a:lnTo>
                    <a:pt x="1430" y="2960"/>
                  </a:lnTo>
                  <a:lnTo>
                    <a:pt x="1430" y="2958"/>
                  </a:lnTo>
                  <a:lnTo>
                    <a:pt x="1430" y="2958"/>
                  </a:lnTo>
                  <a:lnTo>
                    <a:pt x="1430" y="2956"/>
                  </a:lnTo>
                  <a:lnTo>
                    <a:pt x="1430" y="2956"/>
                  </a:lnTo>
                  <a:lnTo>
                    <a:pt x="1430" y="2952"/>
                  </a:lnTo>
                  <a:lnTo>
                    <a:pt x="1430" y="2952"/>
                  </a:lnTo>
                  <a:lnTo>
                    <a:pt x="1430" y="2950"/>
                  </a:lnTo>
                  <a:lnTo>
                    <a:pt x="1430" y="2950"/>
                  </a:lnTo>
                  <a:lnTo>
                    <a:pt x="1430" y="2946"/>
                  </a:lnTo>
                  <a:lnTo>
                    <a:pt x="1430" y="2946"/>
                  </a:lnTo>
                  <a:lnTo>
                    <a:pt x="1430" y="2944"/>
                  </a:lnTo>
                  <a:lnTo>
                    <a:pt x="1430" y="2944"/>
                  </a:lnTo>
                  <a:lnTo>
                    <a:pt x="1430" y="2940"/>
                  </a:lnTo>
                  <a:lnTo>
                    <a:pt x="1430" y="2940"/>
                  </a:lnTo>
                  <a:lnTo>
                    <a:pt x="1430" y="2938"/>
                  </a:lnTo>
                  <a:lnTo>
                    <a:pt x="1430" y="2938"/>
                  </a:lnTo>
                  <a:lnTo>
                    <a:pt x="1430" y="2934"/>
                  </a:lnTo>
                  <a:lnTo>
                    <a:pt x="1430" y="2934"/>
                  </a:lnTo>
                  <a:lnTo>
                    <a:pt x="1430" y="2932"/>
                  </a:lnTo>
                  <a:lnTo>
                    <a:pt x="1430" y="2932"/>
                  </a:lnTo>
                  <a:lnTo>
                    <a:pt x="1430" y="2930"/>
                  </a:lnTo>
                  <a:lnTo>
                    <a:pt x="1430" y="2930"/>
                  </a:lnTo>
                  <a:lnTo>
                    <a:pt x="1432" y="2926"/>
                  </a:lnTo>
                  <a:lnTo>
                    <a:pt x="1432" y="2926"/>
                  </a:lnTo>
                  <a:lnTo>
                    <a:pt x="1430" y="2924"/>
                  </a:lnTo>
                  <a:lnTo>
                    <a:pt x="1430" y="2924"/>
                  </a:lnTo>
                  <a:lnTo>
                    <a:pt x="1430" y="2922"/>
                  </a:lnTo>
                  <a:lnTo>
                    <a:pt x="1430" y="2922"/>
                  </a:lnTo>
                  <a:lnTo>
                    <a:pt x="1430" y="2918"/>
                  </a:lnTo>
                  <a:lnTo>
                    <a:pt x="1430" y="2918"/>
                  </a:lnTo>
                  <a:lnTo>
                    <a:pt x="1430" y="2916"/>
                  </a:lnTo>
                  <a:lnTo>
                    <a:pt x="1430" y="2916"/>
                  </a:lnTo>
                  <a:lnTo>
                    <a:pt x="1432" y="2914"/>
                  </a:lnTo>
                  <a:lnTo>
                    <a:pt x="1432" y="2914"/>
                  </a:lnTo>
                  <a:lnTo>
                    <a:pt x="1432" y="2910"/>
                  </a:lnTo>
                  <a:lnTo>
                    <a:pt x="1432" y="2910"/>
                  </a:lnTo>
                  <a:lnTo>
                    <a:pt x="1434" y="2908"/>
                  </a:lnTo>
                  <a:lnTo>
                    <a:pt x="1434" y="2908"/>
                  </a:lnTo>
                  <a:lnTo>
                    <a:pt x="1434" y="2906"/>
                  </a:lnTo>
                  <a:lnTo>
                    <a:pt x="1434" y="2906"/>
                  </a:lnTo>
                  <a:lnTo>
                    <a:pt x="1434" y="2904"/>
                  </a:lnTo>
                  <a:lnTo>
                    <a:pt x="1434" y="2904"/>
                  </a:lnTo>
                  <a:lnTo>
                    <a:pt x="1436" y="2900"/>
                  </a:lnTo>
                  <a:lnTo>
                    <a:pt x="1436" y="2900"/>
                  </a:lnTo>
                  <a:lnTo>
                    <a:pt x="1436" y="2898"/>
                  </a:lnTo>
                  <a:lnTo>
                    <a:pt x="1434" y="2896"/>
                  </a:lnTo>
                  <a:lnTo>
                    <a:pt x="1430" y="2894"/>
                  </a:lnTo>
                  <a:lnTo>
                    <a:pt x="1430" y="2894"/>
                  </a:lnTo>
                  <a:lnTo>
                    <a:pt x="1426" y="2892"/>
                  </a:lnTo>
                  <a:lnTo>
                    <a:pt x="1426" y="2892"/>
                  </a:lnTo>
                  <a:lnTo>
                    <a:pt x="1422" y="2890"/>
                  </a:lnTo>
                  <a:lnTo>
                    <a:pt x="1422" y="2890"/>
                  </a:lnTo>
                  <a:lnTo>
                    <a:pt x="1420" y="2890"/>
                  </a:lnTo>
                  <a:lnTo>
                    <a:pt x="1420" y="2890"/>
                  </a:lnTo>
                  <a:lnTo>
                    <a:pt x="1418" y="2890"/>
                  </a:lnTo>
                  <a:lnTo>
                    <a:pt x="1418" y="2890"/>
                  </a:lnTo>
                  <a:lnTo>
                    <a:pt x="1414" y="2888"/>
                  </a:lnTo>
                  <a:lnTo>
                    <a:pt x="1414" y="2888"/>
                  </a:lnTo>
                  <a:lnTo>
                    <a:pt x="1414" y="2888"/>
                  </a:lnTo>
                  <a:lnTo>
                    <a:pt x="1410" y="2888"/>
                  </a:lnTo>
                  <a:lnTo>
                    <a:pt x="1410" y="2888"/>
                  </a:lnTo>
                  <a:lnTo>
                    <a:pt x="1408" y="2888"/>
                  </a:lnTo>
                  <a:lnTo>
                    <a:pt x="1408" y="2888"/>
                  </a:lnTo>
                  <a:lnTo>
                    <a:pt x="1406" y="2888"/>
                  </a:lnTo>
                  <a:lnTo>
                    <a:pt x="1406" y="2888"/>
                  </a:lnTo>
                  <a:lnTo>
                    <a:pt x="1404" y="2888"/>
                  </a:lnTo>
                  <a:lnTo>
                    <a:pt x="1402" y="2888"/>
                  </a:lnTo>
                  <a:lnTo>
                    <a:pt x="1402" y="2888"/>
                  </a:lnTo>
                  <a:lnTo>
                    <a:pt x="1400" y="2888"/>
                  </a:lnTo>
                  <a:lnTo>
                    <a:pt x="1400" y="2888"/>
                  </a:lnTo>
                  <a:lnTo>
                    <a:pt x="1398" y="2888"/>
                  </a:lnTo>
                  <a:lnTo>
                    <a:pt x="1398" y="2888"/>
                  </a:lnTo>
                  <a:lnTo>
                    <a:pt x="1396" y="2888"/>
                  </a:lnTo>
                  <a:lnTo>
                    <a:pt x="1396" y="2888"/>
                  </a:lnTo>
                  <a:lnTo>
                    <a:pt x="1388" y="2886"/>
                  </a:lnTo>
                  <a:lnTo>
                    <a:pt x="1388" y="2886"/>
                  </a:lnTo>
                  <a:lnTo>
                    <a:pt x="1386" y="2886"/>
                  </a:lnTo>
                  <a:lnTo>
                    <a:pt x="1386" y="2886"/>
                  </a:lnTo>
                  <a:lnTo>
                    <a:pt x="1382" y="2886"/>
                  </a:lnTo>
                  <a:lnTo>
                    <a:pt x="1382" y="2886"/>
                  </a:lnTo>
                  <a:lnTo>
                    <a:pt x="1378" y="2886"/>
                  </a:lnTo>
                  <a:lnTo>
                    <a:pt x="1378" y="2886"/>
                  </a:lnTo>
                  <a:lnTo>
                    <a:pt x="1376" y="2886"/>
                  </a:lnTo>
                  <a:lnTo>
                    <a:pt x="1376" y="2886"/>
                  </a:lnTo>
                  <a:lnTo>
                    <a:pt x="1376" y="2886"/>
                  </a:lnTo>
                  <a:lnTo>
                    <a:pt x="1372" y="2886"/>
                  </a:lnTo>
                  <a:lnTo>
                    <a:pt x="1372" y="2886"/>
                  </a:lnTo>
                  <a:lnTo>
                    <a:pt x="1372" y="2886"/>
                  </a:lnTo>
                  <a:lnTo>
                    <a:pt x="1370" y="2886"/>
                  </a:lnTo>
                  <a:lnTo>
                    <a:pt x="1370" y="2886"/>
                  </a:lnTo>
                  <a:lnTo>
                    <a:pt x="1366" y="2888"/>
                  </a:lnTo>
                  <a:lnTo>
                    <a:pt x="1366" y="2888"/>
                  </a:lnTo>
                  <a:lnTo>
                    <a:pt x="1366" y="2886"/>
                  </a:lnTo>
                  <a:lnTo>
                    <a:pt x="1366" y="2886"/>
                  </a:lnTo>
                  <a:lnTo>
                    <a:pt x="1360" y="2886"/>
                  </a:lnTo>
                  <a:lnTo>
                    <a:pt x="1360" y="2886"/>
                  </a:lnTo>
                  <a:lnTo>
                    <a:pt x="1360" y="2886"/>
                  </a:lnTo>
                  <a:lnTo>
                    <a:pt x="1360" y="2886"/>
                  </a:lnTo>
                  <a:lnTo>
                    <a:pt x="1354" y="2884"/>
                  </a:lnTo>
                  <a:lnTo>
                    <a:pt x="1354" y="2884"/>
                  </a:lnTo>
                  <a:lnTo>
                    <a:pt x="1350" y="2886"/>
                  </a:lnTo>
                  <a:lnTo>
                    <a:pt x="1350" y="2886"/>
                  </a:lnTo>
                  <a:lnTo>
                    <a:pt x="1348" y="2886"/>
                  </a:lnTo>
                  <a:lnTo>
                    <a:pt x="1348" y="2886"/>
                  </a:lnTo>
                  <a:lnTo>
                    <a:pt x="1346" y="2886"/>
                  </a:lnTo>
                  <a:lnTo>
                    <a:pt x="1346" y="2886"/>
                  </a:lnTo>
                  <a:lnTo>
                    <a:pt x="1342" y="2886"/>
                  </a:lnTo>
                  <a:lnTo>
                    <a:pt x="1342" y="2886"/>
                  </a:lnTo>
                  <a:lnTo>
                    <a:pt x="1340" y="2886"/>
                  </a:lnTo>
                  <a:lnTo>
                    <a:pt x="1340" y="2886"/>
                  </a:lnTo>
                  <a:lnTo>
                    <a:pt x="1336" y="2884"/>
                  </a:lnTo>
                  <a:lnTo>
                    <a:pt x="1336" y="2884"/>
                  </a:lnTo>
                  <a:lnTo>
                    <a:pt x="1330" y="2886"/>
                  </a:lnTo>
                  <a:lnTo>
                    <a:pt x="1330" y="2886"/>
                  </a:lnTo>
                  <a:lnTo>
                    <a:pt x="1324" y="2886"/>
                  </a:lnTo>
                  <a:lnTo>
                    <a:pt x="1324" y="2886"/>
                  </a:lnTo>
                  <a:lnTo>
                    <a:pt x="1318" y="2884"/>
                  </a:lnTo>
                  <a:lnTo>
                    <a:pt x="1318" y="2884"/>
                  </a:lnTo>
                  <a:lnTo>
                    <a:pt x="1316" y="2886"/>
                  </a:lnTo>
                  <a:lnTo>
                    <a:pt x="1316" y="2886"/>
                  </a:lnTo>
                  <a:lnTo>
                    <a:pt x="1314" y="2886"/>
                  </a:lnTo>
                  <a:lnTo>
                    <a:pt x="1314" y="2886"/>
                  </a:lnTo>
                  <a:lnTo>
                    <a:pt x="1308" y="2888"/>
                  </a:lnTo>
                  <a:lnTo>
                    <a:pt x="1308" y="2888"/>
                  </a:lnTo>
                  <a:lnTo>
                    <a:pt x="1308" y="2888"/>
                  </a:lnTo>
                  <a:lnTo>
                    <a:pt x="1308" y="2888"/>
                  </a:lnTo>
                  <a:lnTo>
                    <a:pt x="1304" y="2886"/>
                  </a:lnTo>
                  <a:lnTo>
                    <a:pt x="1302" y="2888"/>
                  </a:lnTo>
                  <a:lnTo>
                    <a:pt x="1302" y="2888"/>
                  </a:lnTo>
                  <a:lnTo>
                    <a:pt x="1300" y="2888"/>
                  </a:lnTo>
                  <a:lnTo>
                    <a:pt x="1300" y="2888"/>
                  </a:lnTo>
                  <a:lnTo>
                    <a:pt x="1298" y="2888"/>
                  </a:lnTo>
                  <a:lnTo>
                    <a:pt x="1298" y="2888"/>
                  </a:lnTo>
                  <a:lnTo>
                    <a:pt x="1294" y="2886"/>
                  </a:lnTo>
                  <a:lnTo>
                    <a:pt x="1294" y="2886"/>
                  </a:lnTo>
                  <a:lnTo>
                    <a:pt x="1294" y="2886"/>
                  </a:lnTo>
                  <a:lnTo>
                    <a:pt x="1292" y="2886"/>
                  </a:lnTo>
                  <a:lnTo>
                    <a:pt x="1292" y="2886"/>
                  </a:lnTo>
                  <a:lnTo>
                    <a:pt x="1290" y="2886"/>
                  </a:lnTo>
                  <a:lnTo>
                    <a:pt x="1290" y="2886"/>
                  </a:lnTo>
                  <a:lnTo>
                    <a:pt x="1284" y="2888"/>
                  </a:lnTo>
                  <a:lnTo>
                    <a:pt x="1284" y="2888"/>
                  </a:lnTo>
                  <a:lnTo>
                    <a:pt x="1282" y="2888"/>
                  </a:lnTo>
                  <a:lnTo>
                    <a:pt x="1282" y="2888"/>
                  </a:lnTo>
                  <a:lnTo>
                    <a:pt x="1278" y="2886"/>
                  </a:lnTo>
                  <a:lnTo>
                    <a:pt x="1278" y="2886"/>
                  </a:lnTo>
                  <a:lnTo>
                    <a:pt x="1274" y="2886"/>
                  </a:lnTo>
                  <a:lnTo>
                    <a:pt x="1274" y="2886"/>
                  </a:lnTo>
                  <a:lnTo>
                    <a:pt x="1272" y="2886"/>
                  </a:lnTo>
                  <a:lnTo>
                    <a:pt x="1272" y="2886"/>
                  </a:lnTo>
                  <a:lnTo>
                    <a:pt x="1272" y="2886"/>
                  </a:lnTo>
                  <a:lnTo>
                    <a:pt x="1272" y="2886"/>
                  </a:lnTo>
                  <a:lnTo>
                    <a:pt x="1266" y="2886"/>
                  </a:lnTo>
                  <a:lnTo>
                    <a:pt x="1266" y="2886"/>
                  </a:lnTo>
                  <a:lnTo>
                    <a:pt x="1264" y="2886"/>
                  </a:lnTo>
                  <a:lnTo>
                    <a:pt x="1264" y="2886"/>
                  </a:lnTo>
                  <a:lnTo>
                    <a:pt x="1262" y="2886"/>
                  </a:lnTo>
                  <a:lnTo>
                    <a:pt x="1262" y="2886"/>
                  </a:lnTo>
                  <a:lnTo>
                    <a:pt x="1260" y="2886"/>
                  </a:lnTo>
                  <a:lnTo>
                    <a:pt x="1260" y="2886"/>
                  </a:lnTo>
                  <a:lnTo>
                    <a:pt x="1256" y="2886"/>
                  </a:lnTo>
                  <a:lnTo>
                    <a:pt x="1256" y="2886"/>
                  </a:lnTo>
                  <a:lnTo>
                    <a:pt x="1254" y="2884"/>
                  </a:lnTo>
                  <a:lnTo>
                    <a:pt x="1254" y="2884"/>
                  </a:lnTo>
                  <a:lnTo>
                    <a:pt x="1250" y="2884"/>
                  </a:lnTo>
                  <a:lnTo>
                    <a:pt x="1250" y="2884"/>
                  </a:lnTo>
                  <a:lnTo>
                    <a:pt x="1246" y="2884"/>
                  </a:lnTo>
                  <a:lnTo>
                    <a:pt x="1246" y="2884"/>
                  </a:lnTo>
                  <a:lnTo>
                    <a:pt x="1244" y="2884"/>
                  </a:lnTo>
                  <a:lnTo>
                    <a:pt x="1244" y="2884"/>
                  </a:lnTo>
                  <a:lnTo>
                    <a:pt x="1244" y="2884"/>
                  </a:lnTo>
                  <a:lnTo>
                    <a:pt x="1242" y="2884"/>
                  </a:lnTo>
                  <a:lnTo>
                    <a:pt x="1242" y="2884"/>
                  </a:lnTo>
                  <a:lnTo>
                    <a:pt x="1238" y="2884"/>
                  </a:lnTo>
                  <a:lnTo>
                    <a:pt x="1238" y="2884"/>
                  </a:lnTo>
                  <a:lnTo>
                    <a:pt x="1236" y="2884"/>
                  </a:lnTo>
                  <a:lnTo>
                    <a:pt x="1236" y="2884"/>
                  </a:lnTo>
                  <a:lnTo>
                    <a:pt x="1234" y="2884"/>
                  </a:lnTo>
                  <a:lnTo>
                    <a:pt x="1234" y="2884"/>
                  </a:lnTo>
                  <a:lnTo>
                    <a:pt x="1230" y="2884"/>
                  </a:lnTo>
                  <a:lnTo>
                    <a:pt x="1230" y="2884"/>
                  </a:lnTo>
                  <a:lnTo>
                    <a:pt x="1228" y="2884"/>
                  </a:lnTo>
                  <a:lnTo>
                    <a:pt x="1228" y="2884"/>
                  </a:lnTo>
                  <a:lnTo>
                    <a:pt x="1226" y="2882"/>
                  </a:lnTo>
                  <a:lnTo>
                    <a:pt x="1226" y="2882"/>
                  </a:lnTo>
                  <a:lnTo>
                    <a:pt x="1222" y="2882"/>
                  </a:lnTo>
                  <a:lnTo>
                    <a:pt x="1222" y="2882"/>
                  </a:lnTo>
                  <a:lnTo>
                    <a:pt x="1218" y="2882"/>
                  </a:lnTo>
                  <a:lnTo>
                    <a:pt x="1218" y="2882"/>
                  </a:lnTo>
                  <a:lnTo>
                    <a:pt x="1216" y="2882"/>
                  </a:lnTo>
                  <a:lnTo>
                    <a:pt x="1216" y="2882"/>
                  </a:lnTo>
                  <a:lnTo>
                    <a:pt x="1214" y="2882"/>
                  </a:lnTo>
                  <a:lnTo>
                    <a:pt x="1214" y="2882"/>
                  </a:lnTo>
                  <a:lnTo>
                    <a:pt x="1210" y="2882"/>
                  </a:lnTo>
                  <a:lnTo>
                    <a:pt x="1206" y="2882"/>
                  </a:lnTo>
                  <a:lnTo>
                    <a:pt x="1206" y="2882"/>
                  </a:lnTo>
                  <a:lnTo>
                    <a:pt x="1202" y="2882"/>
                  </a:lnTo>
                  <a:lnTo>
                    <a:pt x="1202" y="2882"/>
                  </a:lnTo>
                  <a:lnTo>
                    <a:pt x="1200" y="2880"/>
                  </a:lnTo>
                  <a:lnTo>
                    <a:pt x="1200" y="2880"/>
                  </a:lnTo>
                  <a:lnTo>
                    <a:pt x="1196" y="2880"/>
                  </a:lnTo>
                  <a:lnTo>
                    <a:pt x="1196" y="2880"/>
                  </a:lnTo>
                  <a:lnTo>
                    <a:pt x="1190" y="2880"/>
                  </a:lnTo>
                  <a:lnTo>
                    <a:pt x="1190" y="2880"/>
                  </a:lnTo>
                  <a:lnTo>
                    <a:pt x="1184" y="2882"/>
                  </a:lnTo>
                  <a:lnTo>
                    <a:pt x="1184" y="2882"/>
                  </a:lnTo>
                  <a:lnTo>
                    <a:pt x="1182" y="2882"/>
                  </a:lnTo>
                  <a:lnTo>
                    <a:pt x="1182" y="2882"/>
                  </a:lnTo>
                  <a:lnTo>
                    <a:pt x="1178" y="2882"/>
                  </a:lnTo>
                  <a:lnTo>
                    <a:pt x="1178" y="2882"/>
                  </a:lnTo>
                  <a:lnTo>
                    <a:pt x="1176" y="2882"/>
                  </a:lnTo>
                  <a:lnTo>
                    <a:pt x="1176" y="2882"/>
                  </a:lnTo>
                  <a:lnTo>
                    <a:pt x="1174" y="2882"/>
                  </a:lnTo>
                  <a:lnTo>
                    <a:pt x="1174" y="2882"/>
                  </a:lnTo>
                  <a:lnTo>
                    <a:pt x="1172" y="2882"/>
                  </a:lnTo>
                  <a:lnTo>
                    <a:pt x="1172" y="2882"/>
                  </a:lnTo>
                  <a:lnTo>
                    <a:pt x="1172" y="2882"/>
                  </a:lnTo>
                  <a:lnTo>
                    <a:pt x="1166" y="2882"/>
                  </a:lnTo>
                  <a:lnTo>
                    <a:pt x="1166" y="2882"/>
                  </a:lnTo>
                  <a:lnTo>
                    <a:pt x="1162" y="2882"/>
                  </a:lnTo>
                  <a:lnTo>
                    <a:pt x="1162" y="2882"/>
                  </a:lnTo>
                  <a:lnTo>
                    <a:pt x="1160" y="2882"/>
                  </a:lnTo>
                  <a:lnTo>
                    <a:pt x="1160" y="2882"/>
                  </a:lnTo>
                  <a:lnTo>
                    <a:pt x="1158" y="2882"/>
                  </a:lnTo>
                  <a:lnTo>
                    <a:pt x="1158" y="2882"/>
                  </a:lnTo>
                  <a:lnTo>
                    <a:pt x="1154" y="2880"/>
                  </a:lnTo>
                  <a:lnTo>
                    <a:pt x="1154" y="2880"/>
                  </a:lnTo>
                  <a:lnTo>
                    <a:pt x="1150" y="2878"/>
                  </a:lnTo>
                  <a:lnTo>
                    <a:pt x="1146" y="2878"/>
                  </a:lnTo>
                  <a:lnTo>
                    <a:pt x="1146" y="2878"/>
                  </a:lnTo>
                  <a:lnTo>
                    <a:pt x="1144" y="2878"/>
                  </a:lnTo>
                  <a:lnTo>
                    <a:pt x="1144" y="2878"/>
                  </a:lnTo>
                  <a:lnTo>
                    <a:pt x="1140" y="2878"/>
                  </a:lnTo>
                  <a:lnTo>
                    <a:pt x="1140" y="2878"/>
                  </a:lnTo>
                  <a:lnTo>
                    <a:pt x="1138" y="2878"/>
                  </a:lnTo>
                  <a:lnTo>
                    <a:pt x="1138" y="2878"/>
                  </a:lnTo>
                  <a:lnTo>
                    <a:pt x="1134" y="2880"/>
                  </a:lnTo>
                  <a:lnTo>
                    <a:pt x="1134" y="2880"/>
                  </a:lnTo>
                  <a:lnTo>
                    <a:pt x="1132" y="2878"/>
                  </a:lnTo>
                  <a:lnTo>
                    <a:pt x="1132" y="2878"/>
                  </a:lnTo>
                  <a:lnTo>
                    <a:pt x="1128" y="2878"/>
                  </a:lnTo>
                  <a:lnTo>
                    <a:pt x="1128" y="2878"/>
                  </a:lnTo>
                  <a:lnTo>
                    <a:pt x="1124" y="2882"/>
                  </a:lnTo>
                  <a:lnTo>
                    <a:pt x="1124" y="2882"/>
                  </a:lnTo>
                  <a:lnTo>
                    <a:pt x="1122" y="2882"/>
                  </a:lnTo>
                  <a:lnTo>
                    <a:pt x="1118" y="2882"/>
                  </a:lnTo>
                  <a:lnTo>
                    <a:pt x="1118" y="2882"/>
                  </a:lnTo>
                  <a:lnTo>
                    <a:pt x="1118" y="2882"/>
                  </a:lnTo>
                  <a:lnTo>
                    <a:pt x="1118" y="2882"/>
                  </a:lnTo>
                  <a:lnTo>
                    <a:pt x="1114" y="2882"/>
                  </a:lnTo>
                  <a:lnTo>
                    <a:pt x="1114" y="2882"/>
                  </a:lnTo>
                  <a:lnTo>
                    <a:pt x="1112" y="2882"/>
                  </a:lnTo>
                  <a:lnTo>
                    <a:pt x="1112" y="2882"/>
                  </a:lnTo>
                  <a:lnTo>
                    <a:pt x="1108" y="2882"/>
                  </a:lnTo>
                  <a:lnTo>
                    <a:pt x="1108" y="2882"/>
                  </a:lnTo>
                  <a:lnTo>
                    <a:pt x="1106" y="2882"/>
                  </a:lnTo>
                  <a:lnTo>
                    <a:pt x="1106" y="2882"/>
                  </a:lnTo>
                  <a:lnTo>
                    <a:pt x="1106" y="2882"/>
                  </a:lnTo>
                  <a:lnTo>
                    <a:pt x="1104" y="2882"/>
                  </a:lnTo>
                  <a:lnTo>
                    <a:pt x="1104" y="2882"/>
                  </a:lnTo>
                  <a:lnTo>
                    <a:pt x="1100" y="2882"/>
                  </a:lnTo>
                  <a:lnTo>
                    <a:pt x="1100" y="2882"/>
                  </a:lnTo>
                  <a:lnTo>
                    <a:pt x="1096" y="2882"/>
                  </a:lnTo>
                  <a:lnTo>
                    <a:pt x="1096" y="2882"/>
                  </a:lnTo>
                  <a:lnTo>
                    <a:pt x="1094" y="2882"/>
                  </a:lnTo>
                  <a:lnTo>
                    <a:pt x="1094" y="2882"/>
                  </a:lnTo>
                  <a:lnTo>
                    <a:pt x="1092" y="2882"/>
                  </a:lnTo>
                  <a:lnTo>
                    <a:pt x="1092" y="2882"/>
                  </a:lnTo>
                  <a:lnTo>
                    <a:pt x="1088" y="2880"/>
                  </a:lnTo>
                  <a:lnTo>
                    <a:pt x="1088" y="2880"/>
                  </a:lnTo>
                  <a:lnTo>
                    <a:pt x="1086" y="2880"/>
                  </a:lnTo>
                  <a:lnTo>
                    <a:pt x="1086" y="2880"/>
                  </a:lnTo>
                  <a:lnTo>
                    <a:pt x="1082" y="2880"/>
                  </a:lnTo>
                  <a:lnTo>
                    <a:pt x="1082" y="2880"/>
                  </a:lnTo>
                  <a:lnTo>
                    <a:pt x="1078" y="2880"/>
                  </a:lnTo>
                  <a:lnTo>
                    <a:pt x="1078" y="2880"/>
                  </a:lnTo>
                  <a:lnTo>
                    <a:pt x="1076" y="2880"/>
                  </a:lnTo>
                  <a:lnTo>
                    <a:pt x="1076" y="2880"/>
                  </a:lnTo>
                  <a:lnTo>
                    <a:pt x="1076" y="2880"/>
                  </a:lnTo>
                  <a:lnTo>
                    <a:pt x="1074" y="2880"/>
                  </a:lnTo>
                  <a:lnTo>
                    <a:pt x="1074" y="2880"/>
                  </a:lnTo>
                  <a:lnTo>
                    <a:pt x="1068" y="2880"/>
                  </a:lnTo>
                  <a:lnTo>
                    <a:pt x="1068" y="2880"/>
                  </a:lnTo>
                  <a:lnTo>
                    <a:pt x="1064" y="2880"/>
                  </a:lnTo>
                  <a:lnTo>
                    <a:pt x="1064" y="2880"/>
                  </a:lnTo>
                  <a:lnTo>
                    <a:pt x="1060" y="2880"/>
                  </a:lnTo>
                  <a:lnTo>
                    <a:pt x="1060" y="2880"/>
                  </a:lnTo>
                  <a:lnTo>
                    <a:pt x="1058" y="2882"/>
                  </a:lnTo>
                  <a:lnTo>
                    <a:pt x="1058" y="2882"/>
                  </a:lnTo>
                  <a:lnTo>
                    <a:pt x="1056" y="2880"/>
                  </a:lnTo>
                  <a:lnTo>
                    <a:pt x="1056" y="2880"/>
                  </a:lnTo>
                  <a:lnTo>
                    <a:pt x="1052" y="2880"/>
                  </a:lnTo>
                  <a:lnTo>
                    <a:pt x="1052" y="2880"/>
                  </a:lnTo>
                  <a:lnTo>
                    <a:pt x="1046" y="2880"/>
                  </a:lnTo>
                  <a:lnTo>
                    <a:pt x="1046" y="2880"/>
                  </a:lnTo>
                  <a:lnTo>
                    <a:pt x="1044" y="2880"/>
                  </a:lnTo>
                  <a:lnTo>
                    <a:pt x="1044" y="2880"/>
                  </a:lnTo>
                  <a:lnTo>
                    <a:pt x="1040" y="2880"/>
                  </a:lnTo>
                  <a:lnTo>
                    <a:pt x="1038" y="2882"/>
                  </a:lnTo>
                  <a:lnTo>
                    <a:pt x="1038" y="2882"/>
                  </a:lnTo>
                  <a:lnTo>
                    <a:pt x="1034" y="2882"/>
                  </a:lnTo>
                  <a:lnTo>
                    <a:pt x="1034" y="2882"/>
                  </a:lnTo>
                  <a:lnTo>
                    <a:pt x="1030" y="2884"/>
                  </a:lnTo>
                  <a:lnTo>
                    <a:pt x="1030" y="2884"/>
                  </a:lnTo>
                  <a:lnTo>
                    <a:pt x="1030" y="2884"/>
                  </a:lnTo>
                  <a:lnTo>
                    <a:pt x="1030" y="2884"/>
                  </a:lnTo>
                  <a:lnTo>
                    <a:pt x="1024" y="2888"/>
                  </a:lnTo>
                  <a:lnTo>
                    <a:pt x="1024" y="2888"/>
                  </a:lnTo>
                  <a:lnTo>
                    <a:pt x="1022" y="2890"/>
                  </a:lnTo>
                  <a:lnTo>
                    <a:pt x="1022" y="2890"/>
                  </a:lnTo>
                  <a:lnTo>
                    <a:pt x="1020" y="2894"/>
                  </a:lnTo>
                  <a:lnTo>
                    <a:pt x="1020" y="2894"/>
                  </a:lnTo>
                  <a:lnTo>
                    <a:pt x="1018" y="2894"/>
                  </a:lnTo>
                  <a:lnTo>
                    <a:pt x="1018" y="2894"/>
                  </a:lnTo>
                  <a:lnTo>
                    <a:pt x="1016" y="2898"/>
                  </a:lnTo>
                  <a:lnTo>
                    <a:pt x="1016" y="2898"/>
                  </a:lnTo>
                  <a:lnTo>
                    <a:pt x="1016" y="2904"/>
                  </a:lnTo>
                  <a:lnTo>
                    <a:pt x="1016" y="2904"/>
                  </a:lnTo>
                  <a:lnTo>
                    <a:pt x="1016" y="2906"/>
                  </a:lnTo>
                  <a:lnTo>
                    <a:pt x="1016" y="2906"/>
                  </a:lnTo>
                  <a:lnTo>
                    <a:pt x="1016" y="2906"/>
                  </a:lnTo>
                  <a:lnTo>
                    <a:pt x="1016" y="2906"/>
                  </a:lnTo>
                  <a:lnTo>
                    <a:pt x="1016" y="2912"/>
                  </a:lnTo>
                  <a:lnTo>
                    <a:pt x="1016" y="2912"/>
                  </a:lnTo>
                  <a:lnTo>
                    <a:pt x="1016" y="2914"/>
                  </a:lnTo>
                  <a:lnTo>
                    <a:pt x="1016" y="2914"/>
                  </a:lnTo>
                  <a:lnTo>
                    <a:pt x="1016" y="2918"/>
                  </a:lnTo>
                  <a:lnTo>
                    <a:pt x="1016" y="2918"/>
                  </a:lnTo>
                  <a:lnTo>
                    <a:pt x="1018" y="2922"/>
                  </a:lnTo>
                  <a:lnTo>
                    <a:pt x="1018" y="2922"/>
                  </a:lnTo>
                  <a:lnTo>
                    <a:pt x="1016" y="2928"/>
                  </a:lnTo>
                  <a:lnTo>
                    <a:pt x="1016" y="2928"/>
                  </a:lnTo>
                  <a:lnTo>
                    <a:pt x="1016" y="2932"/>
                  </a:lnTo>
                  <a:lnTo>
                    <a:pt x="1016" y="2932"/>
                  </a:lnTo>
                  <a:lnTo>
                    <a:pt x="1014" y="2934"/>
                  </a:lnTo>
                  <a:lnTo>
                    <a:pt x="1014" y="2934"/>
                  </a:lnTo>
                  <a:lnTo>
                    <a:pt x="1014" y="2934"/>
                  </a:lnTo>
                  <a:lnTo>
                    <a:pt x="1012" y="2940"/>
                  </a:lnTo>
                  <a:lnTo>
                    <a:pt x="1012" y="2940"/>
                  </a:lnTo>
                  <a:lnTo>
                    <a:pt x="1012" y="2944"/>
                  </a:lnTo>
                  <a:lnTo>
                    <a:pt x="1014" y="2948"/>
                  </a:lnTo>
                  <a:lnTo>
                    <a:pt x="1014" y="2948"/>
                  </a:lnTo>
                  <a:lnTo>
                    <a:pt x="1014" y="2952"/>
                  </a:lnTo>
                  <a:lnTo>
                    <a:pt x="1014" y="2952"/>
                  </a:lnTo>
                  <a:lnTo>
                    <a:pt x="1014" y="2952"/>
                  </a:lnTo>
                  <a:lnTo>
                    <a:pt x="1016" y="2956"/>
                  </a:lnTo>
                  <a:lnTo>
                    <a:pt x="1016" y="2956"/>
                  </a:lnTo>
                  <a:lnTo>
                    <a:pt x="1016" y="2958"/>
                  </a:lnTo>
                  <a:lnTo>
                    <a:pt x="1016" y="2958"/>
                  </a:lnTo>
                  <a:lnTo>
                    <a:pt x="1016" y="2960"/>
                  </a:lnTo>
                  <a:lnTo>
                    <a:pt x="1016" y="2960"/>
                  </a:lnTo>
                  <a:lnTo>
                    <a:pt x="1014" y="2964"/>
                  </a:lnTo>
                  <a:lnTo>
                    <a:pt x="1014" y="2964"/>
                  </a:lnTo>
                  <a:lnTo>
                    <a:pt x="1014" y="2968"/>
                  </a:lnTo>
                  <a:lnTo>
                    <a:pt x="1014" y="2968"/>
                  </a:lnTo>
                  <a:lnTo>
                    <a:pt x="1014" y="2974"/>
                  </a:lnTo>
                  <a:lnTo>
                    <a:pt x="1014" y="2974"/>
                  </a:lnTo>
                  <a:lnTo>
                    <a:pt x="1014" y="2974"/>
                  </a:lnTo>
                  <a:lnTo>
                    <a:pt x="1014" y="2974"/>
                  </a:lnTo>
                  <a:lnTo>
                    <a:pt x="1012" y="2976"/>
                  </a:lnTo>
                  <a:lnTo>
                    <a:pt x="1012" y="2976"/>
                  </a:lnTo>
                  <a:lnTo>
                    <a:pt x="1010" y="2980"/>
                  </a:lnTo>
                  <a:lnTo>
                    <a:pt x="1010" y="2980"/>
                  </a:lnTo>
                  <a:lnTo>
                    <a:pt x="1012" y="2984"/>
                  </a:lnTo>
                  <a:lnTo>
                    <a:pt x="1012" y="2984"/>
                  </a:lnTo>
                  <a:lnTo>
                    <a:pt x="1012" y="2986"/>
                  </a:lnTo>
                  <a:lnTo>
                    <a:pt x="1012" y="2986"/>
                  </a:lnTo>
                  <a:lnTo>
                    <a:pt x="1012" y="2988"/>
                  </a:lnTo>
                  <a:lnTo>
                    <a:pt x="1012" y="2988"/>
                  </a:lnTo>
                  <a:lnTo>
                    <a:pt x="1010" y="2992"/>
                  </a:lnTo>
                  <a:lnTo>
                    <a:pt x="1010" y="2992"/>
                  </a:lnTo>
                  <a:lnTo>
                    <a:pt x="1012" y="2996"/>
                  </a:lnTo>
                  <a:lnTo>
                    <a:pt x="1012" y="2996"/>
                  </a:lnTo>
                  <a:lnTo>
                    <a:pt x="1012" y="2998"/>
                  </a:lnTo>
                  <a:lnTo>
                    <a:pt x="1012" y="2998"/>
                  </a:lnTo>
                  <a:lnTo>
                    <a:pt x="1012" y="3000"/>
                  </a:lnTo>
                  <a:lnTo>
                    <a:pt x="1012" y="3000"/>
                  </a:lnTo>
                  <a:lnTo>
                    <a:pt x="1012" y="3004"/>
                  </a:lnTo>
                  <a:lnTo>
                    <a:pt x="1012" y="3004"/>
                  </a:lnTo>
                  <a:lnTo>
                    <a:pt x="1014" y="3008"/>
                  </a:lnTo>
                  <a:lnTo>
                    <a:pt x="1014" y="3008"/>
                  </a:lnTo>
                  <a:lnTo>
                    <a:pt x="1014" y="3008"/>
                  </a:lnTo>
                  <a:lnTo>
                    <a:pt x="1014" y="3008"/>
                  </a:lnTo>
                  <a:lnTo>
                    <a:pt x="1014" y="3010"/>
                  </a:lnTo>
                  <a:lnTo>
                    <a:pt x="1014" y="3010"/>
                  </a:lnTo>
                  <a:lnTo>
                    <a:pt x="1014" y="3014"/>
                  </a:lnTo>
                  <a:lnTo>
                    <a:pt x="1014" y="3014"/>
                  </a:lnTo>
                  <a:lnTo>
                    <a:pt x="1014" y="3016"/>
                  </a:lnTo>
                  <a:lnTo>
                    <a:pt x="1014" y="3016"/>
                  </a:lnTo>
                  <a:lnTo>
                    <a:pt x="1012" y="3020"/>
                  </a:lnTo>
                  <a:lnTo>
                    <a:pt x="1012" y="3020"/>
                  </a:lnTo>
                  <a:lnTo>
                    <a:pt x="1014" y="3024"/>
                  </a:lnTo>
                  <a:lnTo>
                    <a:pt x="1014" y="3024"/>
                  </a:lnTo>
                  <a:lnTo>
                    <a:pt x="1014" y="3026"/>
                  </a:lnTo>
                  <a:lnTo>
                    <a:pt x="1014" y="3026"/>
                  </a:lnTo>
                  <a:lnTo>
                    <a:pt x="1014" y="3026"/>
                  </a:lnTo>
                  <a:lnTo>
                    <a:pt x="1014" y="3026"/>
                  </a:lnTo>
                  <a:lnTo>
                    <a:pt x="1014" y="3030"/>
                  </a:lnTo>
                  <a:lnTo>
                    <a:pt x="1014" y="3030"/>
                  </a:lnTo>
                  <a:lnTo>
                    <a:pt x="1012" y="3036"/>
                  </a:lnTo>
                  <a:lnTo>
                    <a:pt x="1012" y="3036"/>
                  </a:lnTo>
                  <a:lnTo>
                    <a:pt x="1012" y="3040"/>
                  </a:lnTo>
                  <a:lnTo>
                    <a:pt x="1012" y="3040"/>
                  </a:lnTo>
                  <a:lnTo>
                    <a:pt x="1012" y="3040"/>
                  </a:lnTo>
                  <a:lnTo>
                    <a:pt x="1012" y="3040"/>
                  </a:lnTo>
                  <a:lnTo>
                    <a:pt x="1010" y="3046"/>
                  </a:lnTo>
                  <a:lnTo>
                    <a:pt x="1010" y="3046"/>
                  </a:lnTo>
                  <a:lnTo>
                    <a:pt x="1010" y="3050"/>
                  </a:lnTo>
                  <a:lnTo>
                    <a:pt x="1010" y="3052"/>
                  </a:lnTo>
                  <a:lnTo>
                    <a:pt x="1010" y="3052"/>
                  </a:lnTo>
                  <a:lnTo>
                    <a:pt x="1008" y="3054"/>
                  </a:lnTo>
                  <a:lnTo>
                    <a:pt x="1008" y="3054"/>
                  </a:lnTo>
                  <a:lnTo>
                    <a:pt x="1008" y="3056"/>
                  </a:lnTo>
                  <a:lnTo>
                    <a:pt x="1008" y="3058"/>
                  </a:lnTo>
                  <a:lnTo>
                    <a:pt x="1008" y="3058"/>
                  </a:lnTo>
                  <a:lnTo>
                    <a:pt x="1010" y="3062"/>
                  </a:lnTo>
                  <a:lnTo>
                    <a:pt x="1010" y="3062"/>
                  </a:lnTo>
                  <a:lnTo>
                    <a:pt x="1012" y="3064"/>
                  </a:lnTo>
                  <a:lnTo>
                    <a:pt x="1012" y="3064"/>
                  </a:lnTo>
                  <a:lnTo>
                    <a:pt x="1014" y="3068"/>
                  </a:lnTo>
                  <a:lnTo>
                    <a:pt x="1014" y="3068"/>
                  </a:lnTo>
                  <a:lnTo>
                    <a:pt x="1014" y="3068"/>
                  </a:lnTo>
                  <a:lnTo>
                    <a:pt x="1014" y="3068"/>
                  </a:lnTo>
                  <a:lnTo>
                    <a:pt x="1014" y="3072"/>
                  </a:lnTo>
                  <a:lnTo>
                    <a:pt x="1014" y="3072"/>
                  </a:lnTo>
                  <a:lnTo>
                    <a:pt x="1014" y="3074"/>
                  </a:lnTo>
                  <a:lnTo>
                    <a:pt x="1014" y="3074"/>
                  </a:lnTo>
                  <a:lnTo>
                    <a:pt x="1014" y="3078"/>
                  </a:lnTo>
                  <a:lnTo>
                    <a:pt x="1014" y="3078"/>
                  </a:lnTo>
                  <a:lnTo>
                    <a:pt x="1012" y="3080"/>
                  </a:lnTo>
                  <a:lnTo>
                    <a:pt x="1012" y="3080"/>
                  </a:lnTo>
                  <a:lnTo>
                    <a:pt x="1012" y="3084"/>
                  </a:lnTo>
                  <a:lnTo>
                    <a:pt x="1012" y="3084"/>
                  </a:lnTo>
                  <a:lnTo>
                    <a:pt x="1012" y="3088"/>
                  </a:lnTo>
                  <a:lnTo>
                    <a:pt x="1012" y="3088"/>
                  </a:lnTo>
                  <a:lnTo>
                    <a:pt x="1012" y="3090"/>
                  </a:lnTo>
                  <a:lnTo>
                    <a:pt x="1012" y="3092"/>
                  </a:lnTo>
                  <a:lnTo>
                    <a:pt x="1012" y="3092"/>
                  </a:lnTo>
                  <a:lnTo>
                    <a:pt x="1014" y="3098"/>
                  </a:lnTo>
                  <a:lnTo>
                    <a:pt x="1014" y="3098"/>
                  </a:lnTo>
                  <a:lnTo>
                    <a:pt x="1014" y="3102"/>
                  </a:lnTo>
                  <a:lnTo>
                    <a:pt x="1014" y="3102"/>
                  </a:lnTo>
                  <a:lnTo>
                    <a:pt x="1012" y="3104"/>
                  </a:lnTo>
                  <a:lnTo>
                    <a:pt x="1012" y="3104"/>
                  </a:lnTo>
                  <a:lnTo>
                    <a:pt x="1012" y="3106"/>
                  </a:lnTo>
                  <a:lnTo>
                    <a:pt x="1012" y="3106"/>
                  </a:lnTo>
                  <a:lnTo>
                    <a:pt x="1012" y="3108"/>
                  </a:lnTo>
                  <a:lnTo>
                    <a:pt x="1012" y="3108"/>
                  </a:lnTo>
                  <a:lnTo>
                    <a:pt x="1010" y="3112"/>
                  </a:lnTo>
                  <a:lnTo>
                    <a:pt x="1010" y="3112"/>
                  </a:lnTo>
                  <a:lnTo>
                    <a:pt x="1008" y="3118"/>
                  </a:lnTo>
                  <a:lnTo>
                    <a:pt x="1008" y="3118"/>
                  </a:lnTo>
                  <a:lnTo>
                    <a:pt x="1008" y="3120"/>
                  </a:lnTo>
                  <a:lnTo>
                    <a:pt x="1008" y="3120"/>
                  </a:lnTo>
                  <a:lnTo>
                    <a:pt x="1006" y="3124"/>
                  </a:lnTo>
                  <a:lnTo>
                    <a:pt x="1006" y="3124"/>
                  </a:lnTo>
                  <a:lnTo>
                    <a:pt x="1006" y="3126"/>
                  </a:lnTo>
                  <a:lnTo>
                    <a:pt x="1008" y="3128"/>
                  </a:lnTo>
                  <a:lnTo>
                    <a:pt x="1008" y="3128"/>
                  </a:lnTo>
                  <a:lnTo>
                    <a:pt x="1008" y="3130"/>
                  </a:lnTo>
                  <a:lnTo>
                    <a:pt x="1008" y="3130"/>
                  </a:lnTo>
                  <a:lnTo>
                    <a:pt x="1010" y="3134"/>
                  </a:lnTo>
                  <a:lnTo>
                    <a:pt x="1010" y="3134"/>
                  </a:lnTo>
                  <a:lnTo>
                    <a:pt x="1010" y="3134"/>
                  </a:lnTo>
                  <a:lnTo>
                    <a:pt x="1010" y="3140"/>
                  </a:lnTo>
                  <a:lnTo>
                    <a:pt x="1010" y="3140"/>
                  </a:lnTo>
                  <a:lnTo>
                    <a:pt x="1010" y="3140"/>
                  </a:lnTo>
                  <a:lnTo>
                    <a:pt x="1010" y="3142"/>
                  </a:lnTo>
                  <a:lnTo>
                    <a:pt x="1010" y="3142"/>
                  </a:lnTo>
                  <a:lnTo>
                    <a:pt x="1006" y="3140"/>
                  </a:lnTo>
                  <a:lnTo>
                    <a:pt x="1006" y="3140"/>
                  </a:lnTo>
                  <a:lnTo>
                    <a:pt x="1006" y="3140"/>
                  </a:lnTo>
                  <a:lnTo>
                    <a:pt x="1006" y="3140"/>
                  </a:lnTo>
                  <a:lnTo>
                    <a:pt x="1002" y="3142"/>
                  </a:lnTo>
                  <a:lnTo>
                    <a:pt x="1002" y="3142"/>
                  </a:lnTo>
                  <a:lnTo>
                    <a:pt x="1000" y="3142"/>
                  </a:lnTo>
                  <a:lnTo>
                    <a:pt x="1000" y="3142"/>
                  </a:lnTo>
                  <a:lnTo>
                    <a:pt x="998" y="3142"/>
                  </a:lnTo>
                  <a:lnTo>
                    <a:pt x="998" y="3142"/>
                  </a:lnTo>
                  <a:lnTo>
                    <a:pt x="994" y="3140"/>
                  </a:lnTo>
                  <a:lnTo>
                    <a:pt x="994" y="3140"/>
                  </a:lnTo>
                  <a:lnTo>
                    <a:pt x="992" y="3142"/>
                  </a:lnTo>
                  <a:lnTo>
                    <a:pt x="992" y="3142"/>
                  </a:lnTo>
                  <a:lnTo>
                    <a:pt x="988" y="3142"/>
                  </a:lnTo>
                  <a:lnTo>
                    <a:pt x="986" y="3142"/>
                  </a:lnTo>
                  <a:lnTo>
                    <a:pt x="986" y="3142"/>
                  </a:lnTo>
                  <a:lnTo>
                    <a:pt x="982" y="3142"/>
                  </a:lnTo>
                  <a:lnTo>
                    <a:pt x="982" y="3142"/>
                  </a:lnTo>
                  <a:lnTo>
                    <a:pt x="980" y="3142"/>
                  </a:lnTo>
                  <a:lnTo>
                    <a:pt x="980" y="3142"/>
                  </a:lnTo>
                  <a:lnTo>
                    <a:pt x="972" y="3142"/>
                  </a:lnTo>
                  <a:lnTo>
                    <a:pt x="972" y="3142"/>
                  </a:lnTo>
                  <a:lnTo>
                    <a:pt x="968" y="3142"/>
                  </a:lnTo>
                  <a:lnTo>
                    <a:pt x="968" y="3142"/>
                  </a:lnTo>
                  <a:lnTo>
                    <a:pt x="966" y="3142"/>
                  </a:lnTo>
                  <a:lnTo>
                    <a:pt x="966" y="3142"/>
                  </a:lnTo>
                  <a:lnTo>
                    <a:pt x="964" y="3142"/>
                  </a:lnTo>
                  <a:lnTo>
                    <a:pt x="964" y="3142"/>
                  </a:lnTo>
                  <a:lnTo>
                    <a:pt x="962" y="3140"/>
                  </a:lnTo>
                  <a:lnTo>
                    <a:pt x="962" y="3140"/>
                  </a:lnTo>
                  <a:lnTo>
                    <a:pt x="956" y="3140"/>
                  </a:lnTo>
                  <a:lnTo>
                    <a:pt x="956" y="3140"/>
                  </a:lnTo>
                  <a:lnTo>
                    <a:pt x="954" y="3140"/>
                  </a:lnTo>
                  <a:lnTo>
                    <a:pt x="954" y="3140"/>
                  </a:lnTo>
                  <a:lnTo>
                    <a:pt x="946" y="3142"/>
                  </a:lnTo>
                  <a:lnTo>
                    <a:pt x="946" y="3142"/>
                  </a:lnTo>
                  <a:lnTo>
                    <a:pt x="946" y="3142"/>
                  </a:lnTo>
                  <a:lnTo>
                    <a:pt x="944" y="3142"/>
                  </a:lnTo>
                  <a:lnTo>
                    <a:pt x="944" y="3142"/>
                  </a:lnTo>
                  <a:lnTo>
                    <a:pt x="940" y="3142"/>
                  </a:lnTo>
                  <a:lnTo>
                    <a:pt x="940" y="3142"/>
                  </a:lnTo>
                  <a:lnTo>
                    <a:pt x="936" y="3142"/>
                  </a:lnTo>
                  <a:lnTo>
                    <a:pt x="936" y="3142"/>
                  </a:lnTo>
                  <a:lnTo>
                    <a:pt x="934" y="3140"/>
                  </a:lnTo>
                  <a:lnTo>
                    <a:pt x="934" y="3140"/>
                  </a:lnTo>
                  <a:lnTo>
                    <a:pt x="930" y="3140"/>
                  </a:lnTo>
                  <a:lnTo>
                    <a:pt x="930" y="3140"/>
                  </a:lnTo>
                  <a:lnTo>
                    <a:pt x="926" y="3140"/>
                  </a:lnTo>
                  <a:lnTo>
                    <a:pt x="926" y="3140"/>
                  </a:lnTo>
                  <a:lnTo>
                    <a:pt x="922" y="3140"/>
                  </a:lnTo>
                  <a:lnTo>
                    <a:pt x="922" y="3140"/>
                  </a:lnTo>
                  <a:lnTo>
                    <a:pt x="918" y="3140"/>
                  </a:lnTo>
                  <a:lnTo>
                    <a:pt x="918" y="3140"/>
                  </a:lnTo>
                  <a:lnTo>
                    <a:pt x="914" y="3142"/>
                  </a:lnTo>
                  <a:lnTo>
                    <a:pt x="914" y="3142"/>
                  </a:lnTo>
                  <a:lnTo>
                    <a:pt x="912" y="3142"/>
                  </a:lnTo>
                  <a:lnTo>
                    <a:pt x="912" y="3142"/>
                  </a:lnTo>
                  <a:lnTo>
                    <a:pt x="910" y="3142"/>
                  </a:lnTo>
                  <a:lnTo>
                    <a:pt x="910" y="3142"/>
                  </a:lnTo>
                  <a:lnTo>
                    <a:pt x="906" y="3142"/>
                  </a:lnTo>
                  <a:lnTo>
                    <a:pt x="904" y="3142"/>
                  </a:lnTo>
                  <a:lnTo>
                    <a:pt x="904" y="3142"/>
                  </a:lnTo>
                  <a:lnTo>
                    <a:pt x="902" y="3142"/>
                  </a:lnTo>
                  <a:lnTo>
                    <a:pt x="900" y="3142"/>
                  </a:lnTo>
                  <a:lnTo>
                    <a:pt x="900" y="3142"/>
                  </a:lnTo>
                  <a:lnTo>
                    <a:pt x="896" y="3142"/>
                  </a:lnTo>
                  <a:lnTo>
                    <a:pt x="894" y="3142"/>
                  </a:lnTo>
                  <a:lnTo>
                    <a:pt x="894" y="3142"/>
                  </a:lnTo>
                  <a:lnTo>
                    <a:pt x="890" y="3142"/>
                  </a:lnTo>
                  <a:lnTo>
                    <a:pt x="888" y="3142"/>
                  </a:lnTo>
                  <a:lnTo>
                    <a:pt x="888" y="3142"/>
                  </a:lnTo>
                  <a:lnTo>
                    <a:pt x="886" y="3142"/>
                  </a:lnTo>
                  <a:lnTo>
                    <a:pt x="886" y="3142"/>
                  </a:lnTo>
                  <a:lnTo>
                    <a:pt x="884" y="3142"/>
                  </a:lnTo>
                  <a:lnTo>
                    <a:pt x="884" y="3142"/>
                  </a:lnTo>
                  <a:lnTo>
                    <a:pt x="878" y="3142"/>
                  </a:lnTo>
                  <a:lnTo>
                    <a:pt x="878" y="3142"/>
                  </a:lnTo>
                  <a:lnTo>
                    <a:pt x="872" y="3142"/>
                  </a:lnTo>
                  <a:lnTo>
                    <a:pt x="872" y="3142"/>
                  </a:lnTo>
                  <a:lnTo>
                    <a:pt x="870" y="3142"/>
                  </a:lnTo>
                  <a:lnTo>
                    <a:pt x="870" y="3142"/>
                  </a:lnTo>
                  <a:lnTo>
                    <a:pt x="866" y="3140"/>
                  </a:lnTo>
                  <a:lnTo>
                    <a:pt x="866" y="3140"/>
                  </a:lnTo>
                  <a:lnTo>
                    <a:pt x="864" y="3140"/>
                  </a:lnTo>
                  <a:lnTo>
                    <a:pt x="864" y="3140"/>
                  </a:lnTo>
                  <a:lnTo>
                    <a:pt x="862" y="3142"/>
                  </a:lnTo>
                  <a:lnTo>
                    <a:pt x="862" y="3142"/>
                  </a:lnTo>
                  <a:lnTo>
                    <a:pt x="858" y="3140"/>
                  </a:lnTo>
                  <a:lnTo>
                    <a:pt x="858" y="3140"/>
                  </a:lnTo>
                  <a:lnTo>
                    <a:pt x="856" y="3140"/>
                  </a:lnTo>
                  <a:lnTo>
                    <a:pt x="856" y="3140"/>
                  </a:lnTo>
                  <a:lnTo>
                    <a:pt x="852" y="3142"/>
                  </a:lnTo>
                  <a:lnTo>
                    <a:pt x="852" y="3142"/>
                  </a:lnTo>
                  <a:lnTo>
                    <a:pt x="850" y="3142"/>
                  </a:lnTo>
                  <a:lnTo>
                    <a:pt x="850" y="3142"/>
                  </a:lnTo>
                  <a:lnTo>
                    <a:pt x="846" y="3142"/>
                  </a:lnTo>
                  <a:lnTo>
                    <a:pt x="846" y="3142"/>
                  </a:lnTo>
                  <a:lnTo>
                    <a:pt x="844" y="3142"/>
                  </a:lnTo>
                  <a:lnTo>
                    <a:pt x="844" y="3142"/>
                  </a:lnTo>
                  <a:lnTo>
                    <a:pt x="842" y="3140"/>
                  </a:lnTo>
                  <a:lnTo>
                    <a:pt x="842" y="3140"/>
                  </a:lnTo>
                  <a:lnTo>
                    <a:pt x="838" y="3140"/>
                  </a:lnTo>
                  <a:lnTo>
                    <a:pt x="838" y="3140"/>
                  </a:lnTo>
                  <a:lnTo>
                    <a:pt x="834" y="3140"/>
                  </a:lnTo>
                  <a:lnTo>
                    <a:pt x="834" y="3140"/>
                  </a:lnTo>
                  <a:lnTo>
                    <a:pt x="832" y="3142"/>
                  </a:lnTo>
                  <a:lnTo>
                    <a:pt x="832" y="3142"/>
                  </a:lnTo>
                  <a:lnTo>
                    <a:pt x="832" y="3142"/>
                  </a:lnTo>
                  <a:lnTo>
                    <a:pt x="830" y="3140"/>
                  </a:lnTo>
                  <a:lnTo>
                    <a:pt x="830" y="3140"/>
                  </a:lnTo>
                  <a:lnTo>
                    <a:pt x="828" y="3140"/>
                  </a:lnTo>
                  <a:lnTo>
                    <a:pt x="828" y="3140"/>
                  </a:lnTo>
                  <a:lnTo>
                    <a:pt x="822" y="3140"/>
                  </a:lnTo>
                  <a:lnTo>
                    <a:pt x="822" y="3140"/>
                  </a:lnTo>
                  <a:lnTo>
                    <a:pt x="822" y="3140"/>
                  </a:lnTo>
                  <a:lnTo>
                    <a:pt x="816" y="3138"/>
                  </a:lnTo>
                  <a:lnTo>
                    <a:pt x="816" y="3138"/>
                  </a:lnTo>
                  <a:lnTo>
                    <a:pt x="816" y="3138"/>
                  </a:lnTo>
                  <a:lnTo>
                    <a:pt x="816" y="3138"/>
                  </a:lnTo>
                  <a:lnTo>
                    <a:pt x="812" y="3140"/>
                  </a:lnTo>
                  <a:lnTo>
                    <a:pt x="812" y="3140"/>
                  </a:lnTo>
                  <a:lnTo>
                    <a:pt x="810" y="3140"/>
                  </a:lnTo>
                  <a:lnTo>
                    <a:pt x="810" y="3140"/>
                  </a:lnTo>
                  <a:lnTo>
                    <a:pt x="808" y="3140"/>
                  </a:lnTo>
                  <a:lnTo>
                    <a:pt x="808" y="3140"/>
                  </a:lnTo>
                  <a:lnTo>
                    <a:pt x="804" y="3140"/>
                  </a:lnTo>
                  <a:lnTo>
                    <a:pt x="804" y="3140"/>
                  </a:lnTo>
                  <a:lnTo>
                    <a:pt x="800" y="3140"/>
                  </a:lnTo>
                  <a:lnTo>
                    <a:pt x="800" y="3140"/>
                  </a:lnTo>
                  <a:lnTo>
                    <a:pt x="800" y="3140"/>
                  </a:lnTo>
                  <a:lnTo>
                    <a:pt x="800" y="3140"/>
                  </a:lnTo>
                  <a:lnTo>
                    <a:pt x="798" y="3140"/>
                  </a:lnTo>
                  <a:lnTo>
                    <a:pt x="798" y="3140"/>
                  </a:lnTo>
                  <a:lnTo>
                    <a:pt x="794" y="3140"/>
                  </a:lnTo>
                  <a:lnTo>
                    <a:pt x="794" y="3140"/>
                  </a:lnTo>
                  <a:lnTo>
                    <a:pt x="790" y="3140"/>
                  </a:lnTo>
                  <a:lnTo>
                    <a:pt x="790" y="3140"/>
                  </a:lnTo>
                  <a:lnTo>
                    <a:pt x="788" y="3142"/>
                  </a:lnTo>
                  <a:lnTo>
                    <a:pt x="788" y="3142"/>
                  </a:lnTo>
                  <a:lnTo>
                    <a:pt x="786" y="3140"/>
                  </a:lnTo>
                  <a:lnTo>
                    <a:pt x="786" y="3140"/>
                  </a:lnTo>
                  <a:lnTo>
                    <a:pt x="782" y="3140"/>
                  </a:lnTo>
                  <a:lnTo>
                    <a:pt x="782" y="3140"/>
                  </a:lnTo>
                  <a:lnTo>
                    <a:pt x="776" y="3142"/>
                  </a:lnTo>
                  <a:lnTo>
                    <a:pt x="776" y="3142"/>
                  </a:lnTo>
                  <a:lnTo>
                    <a:pt x="770" y="3142"/>
                  </a:lnTo>
                  <a:lnTo>
                    <a:pt x="770" y="3142"/>
                  </a:lnTo>
                  <a:lnTo>
                    <a:pt x="768" y="3142"/>
                  </a:lnTo>
                  <a:lnTo>
                    <a:pt x="768" y="3142"/>
                  </a:lnTo>
                  <a:lnTo>
                    <a:pt x="758" y="3142"/>
                  </a:lnTo>
                  <a:lnTo>
                    <a:pt x="758" y="3142"/>
                  </a:lnTo>
                  <a:lnTo>
                    <a:pt x="754" y="3142"/>
                  </a:lnTo>
                  <a:lnTo>
                    <a:pt x="754" y="3142"/>
                  </a:lnTo>
                  <a:lnTo>
                    <a:pt x="752" y="3142"/>
                  </a:lnTo>
                  <a:lnTo>
                    <a:pt x="752" y="3142"/>
                  </a:lnTo>
                  <a:lnTo>
                    <a:pt x="750" y="3142"/>
                  </a:lnTo>
                  <a:lnTo>
                    <a:pt x="748" y="3142"/>
                  </a:lnTo>
                  <a:lnTo>
                    <a:pt x="748" y="3142"/>
                  </a:lnTo>
                  <a:lnTo>
                    <a:pt x="746" y="3142"/>
                  </a:lnTo>
                  <a:lnTo>
                    <a:pt x="746" y="3142"/>
                  </a:lnTo>
                  <a:lnTo>
                    <a:pt x="744" y="3142"/>
                  </a:lnTo>
                  <a:lnTo>
                    <a:pt x="742" y="3142"/>
                  </a:lnTo>
                  <a:lnTo>
                    <a:pt x="742" y="3142"/>
                  </a:lnTo>
                  <a:lnTo>
                    <a:pt x="740" y="3142"/>
                  </a:lnTo>
                  <a:lnTo>
                    <a:pt x="740" y="3142"/>
                  </a:lnTo>
                  <a:lnTo>
                    <a:pt x="738" y="3144"/>
                  </a:lnTo>
                  <a:lnTo>
                    <a:pt x="738" y="3144"/>
                  </a:lnTo>
                  <a:lnTo>
                    <a:pt x="736" y="3144"/>
                  </a:lnTo>
                  <a:lnTo>
                    <a:pt x="736" y="3144"/>
                  </a:lnTo>
                  <a:lnTo>
                    <a:pt x="730" y="3146"/>
                  </a:lnTo>
                  <a:lnTo>
                    <a:pt x="730" y="3146"/>
                  </a:lnTo>
                  <a:lnTo>
                    <a:pt x="730" y="3146"/>
                  </a:lnTo>
                  <a:lnTo>
                    <a:pt x="730" y="3146"/>
                  </a:lnTo>
                  <a:lnTo>
                    <a:pt x="730" y="3146"/>
                  </a:lnTo>
                  <a:lnTo>
                    <a:pt x="724" y="3144"/>
                  </a:lnTo>
                  <a:lnTo>
                    <a:pt x="724" y="3144"/>
                  </a:lnTo>
                  <a:lnTo>
                    <a:pt x="722" y="3144"/>
                  </a:lnTo>
                  <a:lnTo>
                    <a:pt x="722" y="3144"/>
                  </a:lnTo>
                  <a:lnTo>
                    <a:pt x="718" y="3144"/>
                  </a:lnTo>
                  <a:lnTo>
                    <a:pt x="718" y="3144"/>
                  </a:lnTo>
                  <a:lnTo>
                    <a:pt x="716" y="3144"/>
                  </a:lnTo>
                  <a:lnTo>
                    <a:pt x="716" y="3144"/>
                  </a:lnTo>
                  <a:lnTo>
                    <a:pt x="712" y="3142"/>
                  </a:lnTo>
                  <a:lnTo>
                    <a:pt x="712" y="3142"/>
                  </a:lnTo>
                  <a:lnTo>
                    <a:pt x="710" y="3142"/>
                  </a:lnTo>
                  <a:lnTo>
                    <a:pt x="710" y="3142"/>
                  </a:lnTo>
                  <a:lnTo>
                    <a:pt x="706" y="3142"/>
                  </a:lnTo>
                  <a:lnTo>
                    <a:pt x="706" y="3142"/>
                  </a:lnTo>
                  <a:lnTo>
                    <a:pt x="704" y="3140"/>
                  </a:lnTo>
                  <a:lnTo>
                    <a:pt x="704" y="3140"/>
                  </a:lnTo>
                  <a:lnTo>
                    <a:pt x="700" y="3140"/>
                  </a:lnTo>
                  <a:lnTo>
                    <a:pt x="700" y="3140"/>
                  </a:lnTo>
                  <a:lnTo>
                    <a:pt x="696" y="3140"/>
                  </a:lnTo>
                  <a:lnTo>
                    <a:pt x="696" y="3140"/>
                  </a:lnTo>
                  <a:lnTo>
                    <a:pt x="694" y="3142"/>
                  </a:lnTo>
                  <a:lnTo>
                    <a:pt x="694" y="3142"/>
                  </a:lnTo>
                  <a:lnTo>
                    <a:pt x="694" y="3142"/>
                  </a:lnTo>
                  <a:lnTo>
                    <a:pt x="694" y="3142"/>
                  </a:lnTo>
                  <a:lnTo>
                    <a:pt x="692" y="3140"/>
                  </a:lnTo>
                  <a:lnTo>
                    <a:pt x="692" y="3140"/>
                  </a:lnTo>
                  <a:lnTo>
                    <a:pt x="688" y="3140"/>
                  </a:lnTo>
                  <a:lnTo>
                    <a:pt x="688" y="3140"/>
                  </a:lnTo>
                  <a:lnTo>
                    <a:pt x="686" y="3140"/>
                  </a:lnTo>
                  <a:lnTo>
                    <a:pt x="686" y="3140"/>
                  </a:lnTo>
                  <a:lnTo>
                    <a:pt x="682" y="3140"/>
                  </a:lnTo>
                  <a:lnTo>
                    <a:pt x="682" y="3140"/>
                  </a:lnTo>
                  <a:lnTo>
                    <a:pt x="680" y="3140"/>
                  </a:lnTo>
                  <a:lnTo>
                    <a:pt x="680" y="3140"/>
                  </a:lnTo>
                  <a:lnTo>
                    <a:pt x="676" y="3138"/>
                  </a:lnTo>
                  <a:lnTo>
                    <a:pt x="676" y="3138"/>
                  </a:lnTo>
                  <a:lnTo>
                    <a:pt x="672" y="3140"/>
                  </a:lnTo>
                  <a:lnTo>
                    <a:pt x="672" y="3140"/>
                  </a:lnTo>
                  <a:lnTo>
                    <a:pt x="670" y="3140"/>
                  </a:lnTo>
                  <a:lnTo>
                    <a:pt x="670" y="3140"/>
                  </a:lnTo>
                  <a:lnTo>
                    <a:pt x="668" y="3140"/>
                  </a:lnTo>
                  <a:lnTo>
                    <a:pt x="668" y="3140"/>
                  </a:lnTo>
                  <a:lnTo>
                    <a:pt x="664" y="3140"/>
                  </a:lnTo>
                  <a:lnTo>
                    <a:pt x="664" y="3140"/>
                  </a:lnTo>
                  <a:lnTo>
                    <a:pt x="664" y="3140"/>
                  </a:lnTo>
                  <a:lnTo>
                    <a:pt x="662" y="3140"/>
                  </a:lnTo>
                  <a:lnTo>
                    <a:pt x="662" y="3140"/>
                  </a:lnTo>
                  <a:lnTo>
                    <a:pt x="660" y="3140"/>
                  </a:lnTo>
                  <a:lnTo>
                    <a:pt x="660" y="3140"/>
                  </a:lnTo>
                  <a:lnTo>
                    <a:pt x="660" y="3140"/>
                  </a:lnTo>
                  <a:lnTo>
                    <a:pt x="654" y="3140"/>
                  </a:lnTo>
                  <a:lnTo>
                    <a:pt x="654" y="3142"/>
                  </a:lnTo>
                  <a:lnTo>
                    <a:pt x="654" y="3142"/>
                  </a:lnTo>
                  <a:lnTo>
                    <a:pt x="648" y="3140"/>
                  </a:lnTo>
                  <a:lnTo>
                    <a:pt x="646" y="3140"/>
                  </a:lnTo>
                  <a:lnTo>
                    <a:pt x="644" y="3140"/>
                  </a:lnTo>
                  <a:lnTo>
                    <a:pt x="644" y="3140"/>
                  </a:lnTo>
                  <a:lnTo>
                    <a:pt x="642" y="3140"/>
                  </a:lnTo>
                  <a:lnTo>
                    <a:pt x="642" y="3140"/>
                  </a:lnTo>
                  <a:lnTo>
                    <a:pt x="640" y="3142"/>
                  </a:lnTo>
                  <a:lnTo>
                    <a:pt x="638" y="3140"/>
                  </a:lnTo>
                  <a:lnTo>
                    <a:pt x="638" y="3140"/>
                  </a:lnTo>
                  <a:lnTo>
                    <a:pt x="636" y="3142"/>
                  </a:lnTo>
                  <a:lnTo>
                    <a:pt x="636" y="3142"/>
                  </a:lnTo>
                  <a:lnTo>
                    <a:pt x="630" y="3142"/>
                  </a:lnTo>
                  <a:lnTo>
                    <a:pt x="630" y="3142"/>
                  </a:lnTo>
                  <a:lnTo>
                    <a:pt x="630" y="3142"/>
                  </a:lnTo>
                  <a:lnTo>
                    <a:pt x="624" y="3140"/>
                  </a:lnTo>
                  <a:lnTo>
                    <a:pt x="624" y="3140"/>
                  </a:lnTo>
                  <a:lnTo>
                    <a:pt x="620" y="3140"/>
                  </a:lnTo>
                  <a:lnTo>
                    <a:pt x="618" y="3140"/>
                  </a:lnTo>
                  <a:lnTo>
                    <a:pt x="618" y="3140"/>
                  </a:lnTo>
                  <a:lnTo>
                    <a:pt x="614" y="3142"/>
                  </a:lnTo>
                  <a:lnTo>
                    <a:pt x="614" y="3142"/>
                  </a:lnTo>
                  <a:lnTo>
                    <a:pt x="610" y="3142"/>
                  </a:lnTo>
                  <a:lnTo>
                    <a:pt x="610" y="3142"/>
                  </a:lnTo>
                  <a:lnTo>
                    <a:pt x="608" y="3142"/>
                  </a:lnTo>
                  <a:lnTo>
                    <a:pt x="608" y="3142"/>
                  </a:lnTo>
                  <a:lnTo>
                    <a:pt x="604" y="3142"/>
                  </a:lnTo>
                  <a:lnTo>
                    <a:pt x="604" y="3142"/>
                  </a:lnTo>
                  <a:lnTo>
                    <a:pt x="600" y="3144"/>
                  </a:lnTo>
                  <a:lnTo>
                    <a:pt x="600" y="3144"/>
                  </a:lnTo>
                  <a:lnTo>
                    <a:pt x="598" y="3144"/>
                  </a:lnTo>
                  <a:lnTo>
                    <a:pt x="598" y="3144"/>
                  </a:lnTo>
                  <a:lnTo>
                    <a:pt x="592" y="3146"/>
                  </a:lnTo>
                  <a:lnTo>
                    <a:pt x="592" y="3146"/>
                  </a:lnTo>
                  <a:lnTo>
                    <a:pt x="590" y="3150"/>
                  </a:lnTo>
                  <a:lnTo>
                    <a:pt x="590" y="3156"/>
                  </a:lnTo>
                  <a:lnTo>
                    <a:pt x="590" y="3156"/>
                  </a:lnTo>
                  <a:lnTo>
                    <a:pt x="590" y="3158"/>
                  </a:lnTo>
                  <a:lnTo>
                    <a:pt x="590" y="3158"/>
                  </a:lnTo>
                  <a:lnTo>
                    <a:pt x="590" y="3160"/>
                  </a:lnTo>
                  <a:lnTo>
                    <a:pt x="590" y="3160"/>
                  </a:lnTo>
                  <a:lnTo>
                    <a:pt x="590" y="3164"/>
                  </a:lnTo>
                  <a:lnTo>
                    <a:pt x="590" y="3164"/>
                  </a:lnTo>
                  <a:lnTo>
                    <a:pt x="592" y="3166"/>
                  </a:lnTo>
                  <a:lnTo>
                    <a:pt x="592" y="3166"/>
                  </a:lnTo>
                  <a:lnTo>
                    <a:pt x="590" y="3168"/>
                  </a:lnTo>
                  <a:lnTo>
                    <a:pt x="590" y="3168"/>
                  </a:lnTo>
                  <a:lnTo>
                    <a:pt x="588" y="3170"/>
                  </a:lnTo>
                  <a:lnTo>
                    <a:pt x="588" y="3170"/>
                  </a:lnTo>
                  <a:lnTo>
                    <a:pt x="588" y="3176"/>
                  </a:lnTo>
                  <a:lnTo>
                    <a:pt x="588" y="3176"/>
                  </a:lnTo>
                  <a:lnTo>
                    <a:pt x="588" y="3178"/>
                  </a:lnTo>
                  <a:lnTo>
                    <a:pt x="588" y="3178"/>
                  </a:lnTo>
                  <a:lnTo>
                    <a:pt x="588" y="3180"/>
                  </a:lnTo>
                  <a:lnTo>
                    <a:pt x="588" y="3180"/>
                  </a:lnTo>
                  <a:lnTo>
                    <a:pt x="588" y="3184"/>
                  </a:lnTo>
                  <a:lnTo>
                    <a:pt x="588" y="3184"/>
                  </a:lnTo>
                  <a:lnTo>
                    <a:pt x="588" y="3186"/>
                  </a:lnTo>
                  <a:lnTo>
                    <a:pt x="588" y="3186"/>
                  </a:lnTo>
                  <a:lnTo>
                    <a:pt x="588" y="3190"/>
                  </a:lnTo>
                  <a:lnTo>
                    <a:pt x="588" y="3190"/>
                  </a:lnTo>
                  <a:lnTo>
                    <a:pt x="588" y="3194"/>
                  </a:lnTo>
                  <a:lnTo>
                    <a:pt x="588" y="3194"/>
                  </a:lnTo>
                  <a:lnTo>
                    <a:pt x="590" y="3196"/>
                  </a:lnTo>
                  <a:lnTo>
                    <a:pt x="590" y="3196"/>
                  </a:lnTo>
                  <a:lnTo>
                    <a:pt x="590" y="3198"/>
                  </a:lnTo>
                  <a:lnTo>
                    <a:pt x="590" y="3198"/>
                  </a:lnTo>
                  <a:lnTo>
                    <a:pt x="588" y="3202"/>
                  </a:lnTo>
                  <a:lnTo>
                    <a:pt x="588" y="3202"/>
                  </a:lnTo>
                  <a:lnTo>
                    <a:pt x="588" y="3204"/>
                  </a:lnTo>
                  <a:lnTo>
                    <a:pt x="588" y="3204"/>
                  </a:lnTo>
                  <a:lnTo>
                    <a:pt x="588" y="3206"/>
                  </a:lnTo>
                  <a:lnTo>
                    <a:pt x="588" y="3206"/>
                  </a:lnTo>
                  <a:lnTo>
                    <a:pt x="588" y="3212"/>
                  </a:lnTo>
                  <a:lnTo>
                    <a:pt x="588" y="3212"/>
                  </a:lnTo>
                  <a:lnTo>
                    <a:pt x="586" y="3216"/>
                  </a:lnTo>
                  <a:lnTo>
                    <a:pt x="586" y="3216"/>
                  </a:lnTo>
                  <a:lnTo>
                    <a:pt x="586" y="3218"/>
                  </a:lnTo>
                  <a:lnTo>
                    <a:pt x="586" y="3218"/>
                  </a:lnTo>
                  <a:lnTo>
                    <a:pt x="588" y="3224"/>
                  </a:lnTo>
                  <a:lnTo>
                    <a:pt x="588" y="3224"/>
                  </a:lnTo>
                  <a:lnTo>
                    <a:pt x="588" y="3228"/>
                  </a:lnTo>
                  <a:lnTo>
                    <a:pt x="588" y="3228"/>
                  </a:lnTo>
                  <a:lnTo>
                    <a:pt x="590" y="3230"/>
                  </a:lnTo>
                  <a:lnTo>
                    <a:pt x="590" y="3230"/>
                  </a:lnTo>
                  <a:lnTo>
                    <a:pt x="590" y="3232"/>
                  </a:lnTo>
                  <a:lnTo>
                    <a:pt x="590" y="3232"/>
                  </a:lnTo>
                  <a:lnTo>
                    <a:pt x="588" y="3236"/>
                  </a:lnTo>
                  <a:lnTo>
                    <a:pt x="588" y="3236"/>
                  </a:lnTo>
                  <a:lnTo>
                    <a:pt x="588" y="3240"/>
                  </a:lnTo>
                  <a:lnTo>
                    <a:pt x="588" y="3240"/>
                  </a:lnTo>
                  <a:lnTo>
                    <a:pt x="586" y="3246"/>
                  </a:lnTo>
                  <a:lnTo>
                    <a:pt x="586" y="3246"/>
                  </a:lnTo>
                  <a:lnTo>
                    <a:pt x="586" y="3248"/>
                  </a:lnTo>
                  <a:lnTo>
                    <a:pt x="586" y="3248"/>
                  </a:lnTo>
                  <a:lnTo>
                    <a:pt x="588" y="3252"/>
                  </a:lnTo>
                  <a:lnTo>
                    <a:pt x="588" y="3254"/>
                  </a:lnTo>
                  <a:lnTo>
                    <a:pt x="588" y="3254"/>
                  </a:lnTo>
                  <a:lnTo>
                    <a:pt x="588" y="3258"/>
                  </a:lnTo>
                  <a:lnTo>
                    <a:pt x="590" y="3264"/>
                  </a:lnTo>
                  <a:lnTo>
                    <a:pt x="590" y="3264"/>
                  </a:lnTo>
                  <a:lnTo>
                    <a:pt x="590" y="3266"/>
                  </a:lnTo>
                  <a:lnTo>
                    <a:pt x="590" y="3266"/>
                  </a:lnTo>
                  <a:lnTo>
                    <a:pt x="590" y="3270"/>
                  </a:lnTo>
                  <a:lnTo>
                    <a:pt x="590" y="3272"/>
                  </a:lnTo>
                  <a:lnTo>
                    <a:pt x="590" y="3272"/>
                  </a:lnTo>
                  <a:lnTo>
                    <a:pt x="590" y="3278"/>
                  </a:lnTo>
                  <a:lnTo>
                    <a:pt x="590" y="3278"/>
                  </a:lnTo>
                  <a:lnTo>
                    <a:pt x="590" y="3282"/>
                  </a:lnTo>
                  <a:lnTo>
                    <a:pt x="590" y="3282"/>
                  </a:lnTo>
                  <a:lnTo>
                    <a:pt x="590" y="3284"/>
                  </a:lnTo>
                  <a:lnTo>
                    <a:pt x="590" y="3284"/>
                  </a:lnTo>
                  <a:lnTo>
                    <a:pt x="590" y="3286"/>
                  </a:lnTo>
                  <a:lnTo>
                    <a:pt x="590" y="3286"/>
                  </a:lnTo>
                  <a:lnTo>
                    <a:pt x="588" y="3290"/>
                  </a:lnTo>
                  <a:lnTo>
                    <a:pt x="588" y="3290"/>
                  </a:lnTo>
                  <a:lnTo>
                    <a:pt x="588" y="3292"/>
                  </a:lnTo>
                  <a:lnTo>
                    <a:pt x="588" y="3292"/>
                  </a:lnTo>
                  <a:lnTo>
                    <a:pt x="588" y="3296"/>
                  </a:lnTo>
                  <a:lnTo>
                    <a:pt x="588" y="3296"/>
                  </a:lnTo>
                  <a:lnTo>
                    <a:pt x="588" y="3300"/>
                  </a:lnTo>
                  <a:lnTo>
                    <a:pt x="586" y="3302"/>
                  </a:lnTo>
                  <a:lnTo>
                    <a:pt x="586" y="3302"/>
                  </a:lnTo>
                  <a:lnTo>
                    <a:pt x="586" y="3304"/>
                  </a:lnTo>
                  <a:lnTo>
                    <a:pt x="586" y="3304"/>
                  </a:lnTo>
                  <a:lnTo>
                    <a:pt x="586" y="3308"/>
                  </a:lnTo>
                  <a:lnTo>
                    <a:pt x="586" y="3308"/>
                  </a:lnTo>
                  <a:lnTo>
                    <a:pt x="586" y="3312"/>
                  </a:lnTo>
                  <a:lnTo>
                    <a:pt x="586" y="3314"/>
                  </a:lnTo>
                  <a:lnTo>
                    <a:pt x="586" y="3314"/>
                  </a:lnTo>
                  <a:lnTo>
                    <a:pt x="586" y="3318"/>
                  </a:lnTo>
                  <a:lnTo>
                    <a:pt x="586" y="3318"/>
                  </a:lnTo>
                  <a:lnTo>
                    <a:pt x="586" y="3320"/>
                  </a:lnTo>
                  <a:lnTo>
                    <a:pt x="586" y="3320"/>
                  </a:lnTo>
                  <a:lnTo>
                    <a:pt x="586" y="3322"/>
                  </a:lnTo>
                  <a:lnTo>
                    <a:pt x="586" y="3322"/>
                  </a:lnTo>
                  <a:lnTo>
                    <a:pt x="584" y="3326"/>
                  </a:lnTo>
                  <a:lnTo>
                    <a:pt x="584" y="3326"/>
                  </a:lnTo>
                  <a:lnTo>
                    <a:pt x="586" y="3330"/>
                  </a:lnTo>
                  <a:lnTo>
                    <a:pt x="586" y="3330"/>
                  </a:lnTo>
                  <a:lnTo>
                    <a:pt x="586" y="3332"/>
                  </a:lnTo>
                  <a:lnTo>
                    <a:pt x="586" y="3332"/>
                  </a:lnTo>
                  <a:lnTo>
                    <a:pt x="586" y="3334"/>
                  </a:lnTo>
                  <a:lnTo>
                    <a:pt x="586" y="3334"/>
                  </a:lnTo>
                  <a:lnTo>
                    <a:pt x="586" y="3338"/>
                  </a:lnTo>
                  <a:lnTo>
                    <a:pt x="586" y="3338"/>
                  </a:lnTo>
                  <a:lnTo>
                    <a:pt x="586" y="3342"/>
                  </a:lnTo>
                  <a:lnTo>
                    <a:pt x="586" y="3342"/>
                  </a:lnTo>
                  <a:lnTo>
                    <a:pt x="588" y="3344"/>
                  </a:lnTo>
                  <a:lnTo>
                    <a:pt x="588" y="3344"/>
                  </a:lnTo>
                  <a:lnTo>
                    <a:pt x="588" y="3348"/>
                  </a:lnTo>
                  <a:lnTo>
                    <a:pt x="588" y="3348"/>
                  </a:lnTo>
                  <a:lnTo>
                    <a:pt x="588" y="3350"/>
                  </a:lnTo>
                  <a:lnTo>
                    <a:pt x="588" y="3350"/>
                  </a:lnTo>
                  <a:lnTo>
                    <a:pt x="588" y="3352"/>
                  </a:lnTo>
                  <a:lnTo>
                    <a:pt x="588" y="3352"/>
                  </a:lnTo>
                  <a:lnTo>
                    <a:pt x="590" y="3356"/>
                  </a:lnTo>
                  <a:lnTo>
                    <a:pt x="590" y="3356"/>
                  </a:lnTo>
                  <a:lnTo>
                    <a:pt x="590" y="3360"/>
                  </a:lnTo>
                  <a:lnTo>
                    <a:pt x="590" y="3362"/>
                  </a:lnTo>
                  <a:lnTo>
                    <a:pt x="590" y="3362"/>
                  </a:lnTo>
                  <a:lnTo>
                    <a:pt x="590" y="3366"/>
                  </a:lnTo>
                  <a:lnTo>
                    <a:pt x="590" y="3366"/>
                  </a:lnTo>
                  <a:lnTo>
                    <a:pt x="590" y="3372"/>
                  </a:lnTo>
                  <a:lnTo>
                    <a:pt x="590" y="3374"/>
                  </a:lnTo>
                  <a:lnTo>
                    <a:pt x="590" y="3374"/>
                  </a:lnTo>
                  <a:lnTo>
                    <a:pt x="588" y="3376"/>
                  </a:lnTo>
                  <a:lnTo>
                    <a:pt x="588" y="3376"/>
                  </a:lnTo>
                  <a:lnTo>
                    <a:pt x="588" y="3380"/>
                  </a:lnTo>
                  <a:lnTo>
                    <a:pt x="588" y="3380"/>
                  </a:lnTo>
                  <a:lnTo>
                    <a:pt x="588" y="3382"/>
                  </a:lnTo>
                  <a:lnTo>
                    <a:pt x="588" y="3382"/>
                  </a:lnTo>
                  <a:lnTo>
                    <a:pt x="588" y="3386"/>
                  </a:lnTo>
                  <a:lnTo>
                    <a:pt x="588" y="3386"/>
                  </a:lnTo>
                  <a:lnTo>
                    <a:pt x="588" y="3390"/>
                  </a:lnTo>
                  <a:lnTo>
                    <a:pt x="588" y="3390"/>
                  </a:lnTo>
                  <a:lnTo>
                    <a:pt x="590" y="3392"/>
                  </a:lnTo>
                  <a:lnTo>
                    <a:pt x="590" y="3392"/>
                  </a:lnTo>
                  <a:lnTo>
                    <a:pt x="590" y="3394"/>
                  </a:lnTo>
                  <a:lnTo>
                    <a:pt x="590" y="3394"/>
                  </a:lnTo>
                  <a:lnTo>
                    <a:pt x="590" y="3398"/>
                  </a:lnTo>
                  <a:lnTo>
                    <a:pt x="590" y="3398"/>
                  </a:lnTo>
                  <a:lnTo>
                    <a:pt x="590" y="3398"/>
                  </a:lnTo>
                  <a:lnTo>
                    <a:pt x="590" y="3398"/>
                  </a:lnTo>
                  <a:lnTo>
                    <a:pt x="590" y="3402"/>
                  </a:lnTo>
                  <a:lnTo>
                    <a:pt x="590" y="3402"/>
                  </a:lnTo>
                  <a:lnTo>
                    <a:pt x="590" y="3406"/>
                  </a:lnTo>
                  <a:lnTo>
                    <a:pt x="590" y="3406"/>
                  </a:lnTo>
                  <a:lnTo>
                    <a:pt x="590" y="3408"/>
                  </a:lnTo>
                  <a:lnTo>
                    <a:pt x="590" y="3408"/>
                  </a:lnTo>
                  <a:lnTo>
                    <a:pt x="590" y="3410"/>
                  </a:lnTo>
                  <a:lnTo>
                    <a:pt x="590" y="3410"/>
                  </a:lnTo>
                  <a:lnTo>
                    <a:pt x="588" y="3414"/>
                  </a:lnTo>
                  <a:lnTo>
                    <a:pt x="588" y="3414"/>
                  </a:lnTo>
                  <a:lnTo>
                    <a:pt x="588" y="3416"/>
                  </a:lnTo>
                  <a:lnTo>
                    <a:pt x="588" y="3416"/>
                  </a:lnTo>
                  <a:lnTo>
                    <a:pt x="588" y="3420"/>
                  </a:lnTo>
                  <a:lnTo>
                    <a:pt x="588" y="3420"/>
                  </a:lnTo>
                  <a:lnTo>
                    <a:pt x="588" y="3422"/>
                  </a:lnTo>
                  <a:lnTo>
                    <a:pt x="588" y="3422"/>
                  </a:lnTo>
                  <a:lnTo>
                    <a:pt x="590" y="3426"/>
                  </a:lnTo>
                  <a:lnTo>
                    <a:pt x="590" y="3426"/>
                  </a:lnTo>
                  <a:lnTo>
                    <a:pt x="588" y="3428"/>
                  </a:lnTo>
                  <a:lnTo>
                    <a:pt x="588" y="3428"/>
                  </a:lnTo>
                  <a:lnTo>
                    <a:pt x="588" y="3430"/>
                  </a:lnTo>
                  <a:lnTo>
                    <a:pt x="588" y="3430"/>
                  </a:lnTo>
                  <a:lnTo>
                    <a:pt x="588" y="3434"/>
                  </a:lnTo>
                  <a:lnTo>
                    <a:pt x="588" y="3434"/>
                  </a:lnTo>
                  <a:lnTo>
                    <a:pt x="588" y="3436"/>
                  </a:lnTo>
                  <a:lnTo>
                    <a:pt x="588" y="3436"/>
                  </a:lnTo>
                  <a:lnTo>
                    <a:pt x="588" y="3440"/>
                  </a:lnTo>
                  <a:lnTo>
                    <a:pt x="588" y="3440"/>
                  </a:lnTo>
                  <a:lnTo>
                    <a:pt x="588" y="3442"/>
                  </a:lnTo>
                  <a:lnTo>
                    <a:pt x="588" y="3442"/>
                  </a:lnTo>
                  <a:lnTo>
                    <a:pt x="588" y="3444"/>
                  </a:lnTo>
                  <a:lnTo>
                    <a:pt x="588" y="3444"/>
                  </a:lnTo>
                  <a:lnTo>
                    <a:pt x="588" y="3450"/>
                  </a:lnTo>
                  <a:lnTo>
                    <a:pt x="588" y="3450"/>
                  </a:lnTo>
                  <a:lnTo>
                    <a:pt x="590" y="3454"/>
                  </a:lnTo>
                  <a:lnTo>
                    <a:pt x="590" y="3454"/>
                  </a:lnTo>
                  <a:lnTo>
                    <a:pt x="590" y="3458"/>
                  </a:lnTo>
                  <a:lnTo>
                    <a:pt x="590" y="3458"/>
                  </a:lnTo>
                  <a:lnTo>
                    <a:pt x="590" y="3458"/>
                  </a:lnTo>
                  <a:lnTo>
                    <a:pt x="590" y="3458"/>
                  </a:lnTo>
                  <a:lnTo>
                    <a:pt x="588" y="3464"/>
                  </a:lnTo>
                  <a:lnTo>
                    <a:pt x="588" y="3464"/>
                  </a:lnTo>
                  <a:lnTo>
                    <a:pt x="588" y="3470"/>
                  </a:lnTo>
                  <a:lnTo>
                    <a:pt x="590" y="3470"/>
                  </a:lnTo>
                  <a:lnTo>
                    <a:pt x="590" y="3470"/>
                  </a:lnTo>
                  <a:lnTo>
                    <a:pt x="590" y="3474"/>
                  </a:lnTo>
                  <a:lnTo>
                    <a:pt x="590" y="3476"/>
                  </a:lnTo>
                  <a:lnTo>
                    <a:pt x="590" y="3476"/>
                  </a:lnTo>
                  <a:lnTo>
                    <a:pt x="590" y="3480"/>
                  </a:lnTo>
                  <a:lnTo>
                    <a:pt x="590" y="3480"/>
                  </a:lnTo>
                  <a:lnTo>
                    <a:pt x="590" y="3482"/>
                  </a:lnTo>
                  <a:lnTo>
                    <a:pt x="590" y="3482"/>
                  </a:lnTo>
                  <a:lnTo>
                    <a:pt x="588" y="3486"/>
                  </a:lnTo>
                  <a:lnTo>
                    <a:pt x="588" y="3486"/>
                  </a:lnTo>
                  <a:lnTo>
                    <a:pt x="588" y="3490"/>
                  </a:lnTo>
                  <a:lnTo>
                    <a:pt x="588" y="3492"/>
                  </a:lnTo>
                  <a:lnTo>
                    <a:pt x="588" y="3492"/>
                  </a:lnTo>
                  <a:lnTo>
                    <a:pt x="588" y="3496"/>
                  </a:lnTo>
                  <a:lnTo>
                    <a:pt x="588" y="3496"/>
                  </a:lnTo>
                  <a:lnTo>
                    <a:pt x="588" y="3498"/>
                  </a:lnTo>
                  <a:lnTo>
                    <a:pt x="588" y="3498"/>
                  </a:lnTo>
                  <a:lnTo>
                    <a:pt x="588" y="3500"/>
                  </a:lnTo>
                  <a:lnTo>
                    <a:pt x="588" y="3500"/>
                  </a:lnTo>
                  <a:lnTo>
                    <a:pt x="588" y="3502"/>
                  </a:lnTo>
                  <a:lnTo>
                    <a:pt x="588" y="3502"/>
                  </a:lnTo>
                  <a:lnTo>
                    <a:pt x="588" y="3508"/>
                  </a:lnTo>
                  <a:lnTo>
                    <a:pt x="588" y="3508"/>
                  </a:lnTo>
                  <a:lnTo>
                    <a:pt x="586" y="3510"/>
                  </a:lnTo>
                  <a:lnTo>
                    <a:pt x="586" y="3510"/>
                  </a:lnTo>
                  <a:lnTo>
                    <a:pt x="586" y="3514"/>
                  </a:lnTo>
                  <a:lnTo>
                    <a:pt x="586" y="3514"/>
                  </a:lnTo>
                  <a:lnTo>
                    <a:pt x="586" y="3518"/>
                  </a:lnTo>
                  <a:lnTo>
                    <a:pt x="586" y="3518"/>
                  </a:lnTo>
                  <a:lnTo>
                    <a:pt x="588" y="3520"/>
                  </a:lnTo>
                  <a:lnTo>
                    <a:pt x="588" y="3520"/>
                  </a:lnTo>
                  <a:lnTo>
                    <a:pt x="588" y="3522"/>
                  </a:lnTo>
                  <a:lnTo>
                    <a:pt x="588" y="3522"/>
                  </a:lnTo>
                  <a:lnTo>
                    <a:pt x="586" y="3526"/>
                  </a:lnTo>
                  <a:lnTo>
                    <a:pt x="586" y="3526"/>
                  </a:lnTo>
                  <a:lnTo>
                    <a:pt x="588" y="3530"/>
                  </a:lnTo>
                  <a:lnTo>
                    <a:pt x="590" y="3532"/>
                  </a:lnTo>
                  <a:lnTo>
                    <a:pt x="590" y="3532"/>
                  </a:lnTo>
                  <a:lnTo>
                    <a:pt x="592" y="3536"/>
                  </a:lnTo>
                  <a:lnTo>
                    <a:pt x="592" y="3536"/>
                  </a:lnTo>
                  <a:lnTo>
                    <a:pt x="592" y="3540"/>
                  </a:lnTo>
                  <a:lnTo>
                    <a:pt x="592" y="3540"/>
                  </a:lnTo>
                  <a:lnTo>
                    <a:pt x="592" y="3544"/>
                  </a:lnTo>
                  <a:lnTo>
                    <a:pt x="592" y="3544"/>
                  </a:lnTo>
                  <a:lnTo>
                    <a:pt x="590" y="3546"/>
                  </a:lnTo>
                  <a:lnTo>
                    <a:pt x="590" y="3548"/>
                  </a:lnTo>
                  <a:lnTo>
                    <a:pt x="590" y="3548"/>
                  </a:lnTo>
                  <a:lnTo>
                    <a:pt x="588" y="3550"/>
                  </a:lnTo>
                  <a:lnTo>
                    <a:pt x="588" y="3550"/>
                  </a:lnTo>
                  <a:lnTo>
                    <a:pt x="588" y="3552"/>
                  </a:lnTo>
                  <a:lnTo>
                    <a:pt x="588" y="3552"/>
                  </a:lnTo>
                  <a:lnTo>
                    <a:pt x="586" y="3556"/>
                  </a:lnTo>
                  <a:lnTo>
                    <a:pt x="586" y="3556"/>
                  </a:lnTo>
                  <a:lnTo>
                    <a:pt x="586" y="3560"/>
                  </a:lnTo>
                  <a:lnTo>
                    <a:pt x="586" y="3560"/>
                  </a:lnTo>
                  <a:lnTo>
                    <a:pt x="588" y="3562"/>
                  </a:lnTo>
                  <a:lnTo>
                    <a:pt x="588" y="3562"/>
                  </a:lnTo>
                  <a:lnTo>
                    <a:pt x="586" y="3564"/>
                  </a:lnTo>
                  <a:lnTo>
                    <a:pt x="586" y="3564"/>
                  </a:lnTo>
                  <a:lnTo>
                    <a:pt x="586" y="3566"/>
                  </a:lnTo>
                  <a:lnTo>
                    <a:pt x="588" y="3568"/>
                  </a:lnTo>
                  <a:lnTo>
                    <a:pt x="588" y="3568"/>
                  </a:lnTo>
                  <a:lnTo>
                    <a:pt x="588" y="3570"/>
                  </a:lnTo>
                  <a:lnTo>
                    <a:pt x="588" y="3570"/>
                  </a:lnTo>
                  <a:lnTo>
                    <a:pt x="588" y="3574"/>
                  </a:lnTo>
                  <a:lnTo>
                    <a:pt x="588" y="3574"/>
                  </a:lnTo>
                  <a:lnTo>
                    <a:pt x="588" y="3576"/>
                  </a:lnTo>
                  <a:lnTo>
                    <a:pt x="588" y="3576"/>
                  </a:lnTo>
                  <a:lnTo>
                    <a:pt x="590" y="3578"/>
                  </a:lnTo>
                  <a:lnTo>
                    <a:pt x="590" y="3578"/>
                  </a:lnTo>
                  <a:lnTo>
                    <a:pt x="590" y="3582"/>
                  </a:lnTo>
                  <a:lnTo>
                    <a:pt x="590" y="3582"/>
                  </a:lnTo>
                  <a:lnTo>
                    <a:pt x="592" y="3584"/>
                  </a:lnTo>
                  <a:lnTo>
                    <a:pt x="592" y="3584"/>
                  </a:lnTo>
                  <a:lnTo>
                    <a:pt x="590" y="3586"/>
                  </a:lnTo>
                  <a:lnTo>
                    <a:pt x="590" y="3586"/>
                  </a:lnTo>
                  <a:lnTo>
                    <a:pt x="590" y="3590"/>
                  </a:lnTo>
                  <a:lnTo>
                    <a:pt x="590" y="3590"/>
                  </a:lnTo>
                  <a:lnTo>
                    <a:pt x="590" y="3594"/>
                  </a:lnTo>
                  <a:lnTo>
                    <a:pt x="590" y="3594"/>
                  </a:lnTo>
                  <a:lnTo>
                    <a:pt x="590" y="3596"/>
                  </a:lnTo>
                  <a:lnTo>
                    <a:pt x="590" y="3596"/>
                  </a:lnTo>
                  <a:lnTo>
                    <a:pt x="590" y="3602"/>
                  </a:lnTo>
                  <a:lnTo>
                    <a:pt x="590" y="3602"/>
                  </a:lnTo>
                  <a:lnTo>
                    <a:pt x="588" y="3604"/>
                  </a:lnTo>
                  <a:lnTo>
                    <a:pt x="588" y="3604"/>
                  </a:lnTo>
                  <a:lnTo>
                    <a:pt x="586" y="3606"/>
                  </a:lnTo>
                  <a:lnTo>
                    <a:pt x="586" y="3606"/>
                  </a:lnTo>
                  <a:lnTo>
                    <a:pt x="584" y="3612"/>
                  </a:lnTo>
                  <a:lnTo>
                    <a:pt x="584" y="3612"/>
                  </a:lnTo>
                  <a:lnTo>
                    <a:pt x="584" y="3612"/>
                  </a:lnTo>
                  <a:lnTo>
                    <a:pt x="584" y="3614"/>
                  </a:lnTo>
                  <a:lnTo>
                    <a:pt x="584" y="3614"/>
                  </a:lnTo>
                  <a:lnTo>
                    <a:pt x="584" y="3618"/>
                  </a:lnTo>
                  <a:lnTo>
                    <a:pt x="584" y="3618"/>
                  </a:lnTo>
                  <a:lnTo>
                    <a:pt x="584" y="3622"/>
                  </a:lnTo>
                  <a:lnTo>
                    <a:pt x="584" y="3622"/>
                  </a:lnTo>
                  <a:lnTo>
                    <a:pt x="584" y="3624"/>
                  </a:lnTo>
                  <a:lnTo>
                    <a:pt x="584" y="3624"/>
                  </a:lnTo>
                  <a:lnTo>
                    <a:pt x="584" y="3626"/>
                  </a:lnTo>
                  <a:lnTo>
                    <a:pt x="584" y="3626"/>
                  </a:lnTo>
                  <a:lnTo>
                    <a:pt x="584" y="3630"/>
                  </a:lnTo>
                  <a:lnTo>
                    <a:pt x="584" y="3630"/>
                  </a:lnTo>
                  <a:lnTo>
                    <a:pt x="586" y="3634"/>
                  </a:lnTo>
                  <a:lnTo>
                    <a:pt x="586" y="3634"/>
                  </a:lnTo>
                  <a:lnTo>
                    <a:pt x="586" y="3636"/>
                  </a:lnTo>
                  <a:lnTo>
                    <a:pt x="586" y="3636"/>
                  </a:lnTo>
                  <a:lnTo>
                    <a:pt x="586" y="3638"/>
                  </a:lnTo>
                  <a:lnTo>
                    <a:pt x="586" y="3638"/>
                  </a:lnTo>
                  <a:lnTo>
                    <a:pt x="586" y="3642"/>
                  </a:lnTo>
                  <a:lnTo>
                    <a:pt x="586" y="3642"/>
                  </a:lnTo>
                  <a:lnTo>
                    <a:pt x="588" y="3646"/>
                  </a:lnTo>
                  <a:lnTo>
                    <a:pt x="588" y="3646"/>
                  </a:lnTo>
                  <a:lnTo>
                    <a:pt x="590" y="3646"/>
                  </a:lnTo>
                  <a:lnTo>
                    <a:pt x="590" y="3646"/>
                  </a:lnTo>
                  <a:lnTo>
                    <a:pt x="588" y="3648"/>
                  </a:lnTo>
                  <a:lnTo>
                    <a:pt x="588" y="3648"/>
                  </a:lnTo>
                  <a:lnTo>
                    <a:pt x="588" y="3652"/>
                  </a:lnTo>
                  <a:lnTo>
                    <a:pt x="588" y="3652"/>
                  </a:lnTo>
                  <a:lnTo>
                    <a:pt x="588" y="3656"/>
                  </a:lnTo>
                  <a:lnTo>
                    <a:pt x="588" y="3656"/>
                  </a:lnTo>
                  <a:lnTo>
                    <a:pt x="588" y="3658"/>
                  </a:lnTo>
                  <a:lnTo>
                    <a:pt x="588" y="3658"/>
                  </a:lnTo>
                  <a:lnTo>
                    <a:pt x="588" y="3662"/>
                  </a:lnTo>
                  <a:lnTo>
                    <a:pt x="588" y="3662"/>
                  </a:lnTo>
                  <a:lnTo>
                    <a:pt x="590" y="3664"/>
                  </a:lnTo>
                  <a:lnTo>
                    <a:pt x="590" y="3664"/>
                  </a:lnTo>
                  <a:lnTo>
                    <a:pt x="588" y="3666"/>
                  </a:lnTo>
                  <a:lnTo>
                    <a:pt x="588" y="3666"/>
                  </a:lnTo>
                  <a:lnTo>
                    <a:pt x="588" y="3670"/>
                  </a:lnTo>
                  <a:lnTo>
                    <a:pt x="588" y="3670"/>
                  </a:lnTo>
                  <a:lnTo>
                    <a:pt x="588" y="3672"/>
                  </a:lnTo>
                  <a:lnTo>
                    <a:pt x="588" y="3672"/>
                  </a:lnTo>
                  <a:lnTo>
                    <a:pt x="588" y="3676"/>
                  </a:lnTo>
                  <a:lnTo>
                    <a:pt x="588" y="3676"/>
                  </a:lnTo>
                  <a:lnTo>
                    <a:pt x="588" y="3678"/>
                  </a:lnTo>
                  <a:lnTo>
                    <a:pt x="588" y="3678"/>
                  </a:lnTo>
                  <a:lnTo>
                    <a:pt x="588" y="3682"/>
                  </a:lnTo>
                  <a:lnTo>
                    <a:pt x="588" y="3682"/>
                  </a:lnTo>
                  <a:lnTo>
                    <a:pt x="588" y="3688"/>
                  </a:lnTo>
                  <a:lnTo>
                    <a:pt x="588" y="3688"/>
                  </a:lnTo>
                  <a:lnTo>
                    <a:pt x="590" y="3692"/>
                  </a:lnTo>
                  <a:lnTo>
                    <a:pt x="590" y="3692"/>
                  </a:lnTo>
                  <a:lnTo>
                    <a:pt x="590" y="3694"/>
                  </a:lnTo>
                  <a:lnTo>
                    <a:pt x="590" y="3694"/>
                  </a:lnTo>
                  <a:lnTo>
                    <a:pt x="590" y="3696"/>
                  </a:lnTo>
                  <a:lnTo>
                    <a:pt x="590" y="3696"/>
                  </a:lnTo>
                  <a:lnTo>
                    <a:pt x="590" y="3700"/>
                  </a:lnTo>
                  <a:lnTo>
                    <a:pt x="590" y="3700"/>
                  </a:lnTo>
                  <a:lnTo>
                    <a:pt x="590" y="3702"/>
                  </a:lnTo>
                  <a:lnTo>
                    <a:pt x="590" y="3702"/>
                  </a:lnTo>
                  <a:lnTo>
                    <a:pt x="590" y="3704"/>
                  </a:lnTo>
                  <a:lnTo>
                    <a:pt x="590" y="3704"/>
                  </a:lnTo>
                  <a:lnTo>
                    <a:pt x="590" y="3706"/>
                  </a:lnTo>
                  <a:lnTo>
                    <a:pt x="590" y="3706"/>
                  </a:lnTo>
                  <a:lnTo>
                    <a:pt x="590" y="3710"/>
                  </a:lnTo>
                  <a:lnTo>
                    <a:pt x="590" y="3710"/>
                  </a:lnTo>
                  <a:lnTo>
                    <a:pt x="590" y="3714"/>
                  </a:lnTo>
                  <a:lnTo>
                    <a:pt x="590" y="3714"/>
                  </a:lnTo>
                  <a:lnTo>
                    <a:pt x="590" y="3716"/>
                  </a:lnTo>
                  <a:lnTo>
                    <a:pt x="590" y="3716"/>
                  </a:lnTo>
                  <a:lnTo>
                    <a:pt x="592" y="3720"/>
                  </a:lnTo>
                  <a:lnTo>
                    <a:pt x="592" y="3720"/>
                  </a:lnTo>
                  <a:lnTo>
                    <a:pt x="592" y="3722"/>
                  </a:lnTo>
                  <a:lnTo>
                    <a:pt x="592" y="3722"/>
                  </a:lnTo>
                  <a:lnTo>
                    <a:pt x="590" y="3724"/>
                  </a:lnTo>
                  <a:lnTo>
                    <a:pt x="590" y="3724"/>
                  </a:lnTo>
                  <a:lnTo>
                    <a:pt x="590" y="3728"/>
                  </a:lnTo>
                  <a:lnTo>
                    <a:pt x="590" y="3728"/>
                  </a:lnTo>
                  <a:lnTo>
                    <a:pt x="590" y="3732"/>
                  </a:lnTo>
                  <a:lnTo>
                    <a:pt x="590" y="3732"/>
                  </a:lnTo>
                  <a:lnTo>
                    <a:pt x="590" y="3734"/>
                  </a:lnTo>
                  <a:lnTo>
                    <a:pt x="590" y="3734"/>
                  </a:lnTo>
                  <a:lnTo>
                    <a:pt x="590" y="3736"/>
                  </a:lnTo>
                  <a:lnTo>
                    <a:pt x="590" y="3736"/>
                  </a:lnTo>
                  <a:lnTo>
                    <a:pt x="590" y="3740"/>
                  </a:lnTo>
                  <a:lnTo>
                    <a:pt x="590" y="3740"/>
                  </a:lnTo>
                  <a:lnTo>
                    <a:pt x="590" y="3742"/>
                  </a:lnTo>
                  <a:lnTo>
                    <a:pt x="590" y="3742"/>
                  </a:lnTo>
                  <a:lnTo>
                    <a:pt x="590" y="3746"/>
                  </a:lnTo>
                  <a:lnTo>
                    <a:pt x="590" y="3746"/>
                  </a:lnTo>
                  <a:lnTo>
                    <a:pt x="590" y="3748"/>
                  </a:lnTo>
                  <a:lnTo>
                    <a:pt x="590" y="3748"/>
                  </a:lnTo>
                  <a:lnTo>
                    <a:pt x="590" y="3752"/>
                  </a:lnTo>
                  <a:lnTo>
                    <a:pt x="590" y="3752"/>
                  </a:lnTo>
                  <a:lnTo>
                    <a:pt x="588" y="3754"/>
                  </a:lnTo>
                  <a:lnTo>
                    <a:pt x="588" y="3754"/>
                  </a:lnTo>
                  <a:lnTo>
                    <a:pt x="588" y="3758"/>
                  </a:lnTo>
                  <a:lnTo>
                    <a:pt x="588" y="3758"/>
                  </a:lnTo>
                  <a:lnTo>
                    <a:pt x="588" y="3760"/>
                  </a:lnTo>
                  <a:lnTo>
                    <a:pt x="588" y="3760"/>
                  </a:lnTo>
                  <a:lnTo>
                    <a:pt x="588" y="3764"/>
                  </a:lnTo>
                  <a:lnTo>
                    <a:pt x="588" y="3764"/>
                  </a:lnTo>
                  <a:lnTo>
                    <a:pt x="586" y="3766"/>
                  </a:lnTo>
                  <a:lnTo>
                    <a:pt x="586" y="3766"/>
                  </a:lnTo>
                  <a:lnTo>
                    <a:pt x="586" y="3768"/>
                  </a:lnTo>
                  <a:lnTo>
                    <a:pt x="586" y="3768"/>
                  </a:lnTo>
                  <a:lnTo>
                    <a:pt x="586" y="3772"/>
                  </a:lnTo>
                  <a:lnTo>
                    <a:pt x="586" y="3772"/>
                  </a:lnTo>
                  <a:lnTo>
                    <a:pt x="586" y="3774"/>
                  </a:lnTo>
                  <a:lnTo>
                    <a:pt x="586" y="3774"/>
                  </a:lnTo>
                  <a:lnTo>
                    <a:pt x="586" y="3776"/>
                  </a:lnTo>
                  <a:lnTo>
                    <a:pt x="586" y="3776"/>
                  </a:lnTo>
                  <a:lnTo>
                    <a:pt x="584" y="3780"/>
                  </a:lnTo>
                  <a:lnTo>
                    <a:pt x="584" y="3780"/>
                  </a:lnTo>
                  <a:lnTo>
                    <a:pt x="584" y="3784"/>
                  </a:lnTo>
                  <a:lnTo>
                    <a:pt x="584" y="3786"/>
                  </a:lnTo>
                  <a:lnTo>
                    <a:pt x="584" y="3786"/>
                  </a:lnTo>
                  <a:lnTo>
                    <a:pt x="584" y="3790"/>
                  </a:lnTo>
                  <a:lnTo>
                    <a:pt x="584" y="3790"/>
                  </a:lnTo>
                  <a:lnTo>
                    <a:pt x="584" y="3792"/>
                  </a:lnTo>
                  <a:lnTo>
                    <a:pt x="584" y="3792"/>
                  </a:lnTo>
                  <a:lnTo>
                    <a:pt x="584" y="3796"/>
                  </a:lnTo>
                  <a:lnTo>
                    <a:pt x="584" y="3796"/>
                  </a:lnTo>
                  <a:lnTo>
                    <a:pt x="584" y="3798"/>
                  </a:lnTo>
                  <a:lnTo>
                    <a:pt x="584" y="3798"/>
                  </a:lnTo>
                  <a:lnTo>
                    <a:pt x="584" y="3800"/>
                  </a:lnTo>
                  <a:lnTo>
                    <a:pt x="584" y="3800"/>
                  </a:lnTo>
                  <a:lnTo>
                    <a:pt x="584" y="3804"/>
                  </a:lnTo>
                  <a:lnTo>
                    <a:pt x="584" y="3804"/>
                  </a:lnTo>
                  <a:lnTo>
                    <a:pt x="584" y="3810"/>
                  </a:lnTo>
                  <a:lnTo>
                    <a:pt x="584" y="3810"/>
                  </a:lnTo>
                  <a:lnTo>
                    <a:pt x="584" y="3810"/>
                  </a:lnTo>
                  <a:lnTo>
                    <a:pt x="584" y="3810"/>
                  </a:lnTo>
                  <a:lnTo>
                    <a:pt x="586" y="3816"/>
                  </a:lnTo>
                  <a:lnTo>
                    <a:pt x="586" y="3816"/>
                  </a:lnTo>
                  <a:lnTo>
                    <a:pt x="586" y="3816"/>
                  </a:lnTo>
                  <a:lnTo>
                    <a:pt x="586" y="3816"/>
                  </a:lnTo>
                  <a:lnTo>
                    <a:pt x="588" y="3818"/>
                  </a:lnTo>
                  <a:lnTo>
                    <a:pt x="588" y="3818"/>
                  </a:lnTo>
                  <a:lnTo>
                    <a:pt x="588" y="3824"/>
                  </a:lnTo>
                  <a:lnTo>
                    <a:pt x="588" y="3824"/>
                  </a:lnTo>
                  <a:lnTo>
                    <a:pt x="590" y="3824"/>
                  </a:lnTo>
                  <a:lnTo>
                    <a:pt x="592" y="3824"/>
                  </a:lnTo>
                  <a:lnTo>
                    <a:pt x="592" y="3824"/>
                  </a:lnTo>
                  <a:lnTo>
                    <a:pt x="594" y="3824"/>
                  </a:lnTo>
                  <a:lnTo>
                    <a:pt x="594" y="3824"/>
                  </a:lnTo>
                  <a:lnTo>
                    <a:pt x="596" y="3824"/>
                  </a:lnTo>
                  <a:lnTo>
                    <a:pt x="598" y="3824"/>
                  </a:lnTo>
                  <a:lnTo>
                    <a:pt x="598" y="3824"/>
                  </a:lnTo>
                  <a:lnTo>
                    <a:pt x="600" y="3824"/>
                  </a:lnTo>
                  <a:lnTo>
                    <a:pt x="600" y="3824"/>
                  </a:lnTo>
                  <a:lnTo>
                    <a:pt x="604" y="3824"/>
                  </a:lnTo>
                  <a:lnTo>
                    <a:pt x="604" y="3824"/>
                  </a:lnTo>
                  <a:lnTo>
                    <a:pt x="604" y="3826"/>
                  </a:lnTo>
                  <a:lnTo>
                    <a:pt x="604" y="3826"/>
                  </a:lnTo>
                  <a:lnTo>
                    <a:pt x="610" y="3826"/>
                  </a:lnTo>
                  <a:lnTo>
                    <a:pt x="610" y="3826"/>
                  </a:lnTo>
                  <a:lnTo>
                    <a:pt x="612" y="3826"/>
                  </a:lnTo>
                  <a:lnTo>
                    <a:pt x="612" y="3826"/>
                  </a:lnTo>
                  <a:lnTo>
                    <a:pt x="616" y="3826"/>
                  </a:lnTo>
                  <a:lnTo>
                    <a:pt x="616" y="3826"/>
                  </a:lnTo>
                  <a:lnTo>
                    <a:pt x="618" y="3826"/>
                  </a:lnTo>
                  <a:lnTo>
                    <a:pt x="618" y="3826"/>
                  </a:lnTo>
                  <a:lnTo>
                    <a:pt x="622" y="3826"/>
                  </a:lnTo>
                  <a:lnTo>
                    <a:pt x="622" y="3826"/>
                  </a:lnTo>
                  <a:lnTo>
                    <a:pt x="624" y="3824"/>
                  </a:lnTo>
                  <a:lnTo>
                    <a:pt x="628" y="3824"/>
                  </a:lnTo>
                  <a:lnTo>
                    <a:pt x="628" y="3824"/>
                  </a:lnTo>
                  <a:lnTo>
                    <a:pt x="630" y="3824"/>
                  </a:lnTo>
                  <a:lnTo>
                    <a:pt x="630" y="3824"/>
                  </a:lnTo>
                  <a:lnTo>
                    <a:pt x="634" y="3826"/>
                  </a:lnTo>
                  <a:lnTo>
                    <a:pt x="634" y="3826"/>
                  </a:lnTo>
                  <a:lnTo>
                    <a:pt x="636" y="3826"/>
                  </a:lnTo>
                  <a:lnTo>
                    <a:pt x="636" y="3826"/>
                  </a:lnTo>
                  <a:lnTo>
                    <a:pt x="640" y="3826"/>
                  </a:lnTo>
                  <a:lnTo>
                    <a:pt x="646" y="3824"/>
                  </a:lnTo>
                  <a:lnTo>
                    <a:pt x="646" y="3824"/>
                  </a:lnTo>
                  <a:lnTo>
                    <a:pt x="650" y="3822"/>
                  </a:lnTo>
                  <a:lnTo>
                    <a:pt x="650" y="3822"/>
                  </a:lnTo>
                  <a:lnTo>
                    <a:pt x="652" y="3822"/>
                  </a:lnTo>
                  <a:lnTo>
                    <a:pt x="652" y="3822"/>
                  </a:lnTo>
                  <a:lnTo>
                    <a:pt x="654" y="3822"/>
                  </a:lnTo>
                  <a:lnTo>
                    <a:pt x="654" y="3822"/>
                  </a:lnTo>
                  <a:lnTo>
                    <a:pt x="658" y="3824"/>
                  </a:lnTo>
                  <a:lnTo>
                    <a:pt x="658" y="3824"/>
                  </a:lnTo>
                  <a:lnTo>
                    <a:pt x="660" y="3824"/>
                  </a:lnTo>
                  <a:lnTo>
                    <a:pt x="660" y="3824"/>
                  </a:lnTo>
                  <a:lnTo>
                    <a:pt x="666" y="3824"/>
                  </a:lnTo>
                  <a:lnTo>
                    <a:pt x="666" y="3824"/>
                  </a:lnTo>
                  <a:lnTo>
                    <a:pt x="670" y="3824"/>
                  </a:lnTo>
                  <a:lnTo>
                    <a:pt x="670" y="3824"/>
                  </a:lnTo>
                  <a:lnTo>
                    <a:pt x="674" y="3822"/>
                  </a:lnTo>
                  <a:lnTo>
                    <a:pt x="674" y="3822"/>
                  </a:lnTo>
                  <a:lnTo>
                    <a:pt x="676" y="3822"/>
                  </a:lnTo>
                  <a:lnTo>
                    <a:pt x="676" y="3822"/>
                  </a:lnTo>
                  <a:lnTo>
                    <a:pt x="678" y="3822"/>
                  </a:lnTo>
                  <a:lnTo>
                    <a:pt x="678" y="3822"/>
                  </a:lnTo>
                  <a:lnTo>
                    <a:pt x="682" y="3824"/>
                  </a:lnTo>
                  <a:lnTo>
                    <a:pt x="682" y="3824"/>
                  </a:lnTo>
                  <a:lnTo>
                    <a:pt x="684" y="3822"/>
                  </a:lnTo>
                  <a:lnTo>
                    <a:pt x="684" y="3822"/>
                  </a:lnTo>
                  <a:lnTo>
                    <a:pt x="686" y="3822"/>
                  </a:lnTo>
                  <a:lnTo>
                    <a:pt x="686" y="3822"/>
                  </a:lnTo>
                  <a:lnTo>
                    <a:pt x="692" y="3820"/>
                  </a:lnTo>
                  <a:lnTo>
                    <a:pt x="692" y="3820"/>
                  </a:lnTo>
                  <a:lnTo>
                    <a:pt x="692" y="3820"/>
                  </a:lnTo>
                  <a:lnTo>
                    <a:pt x="692" y="3820"/>
                  </a:lnTo>
                  <a:lnTo>
                    <a:pt x="696" y="3822"/>
                  </a:lnTo>
                  <a:lnTo>
                    <a:pt x="696" y="3822"/>
                  </a:lnTo>
                  <a:lnTo>
                    <a:pt x="698" y="3822"/>
                  </a:lnTo>
                  <a:lnTo>
                    <a:pt x="698" y="3822"/>
                  </a:lnTo>
                  <a:lnTo>
                    <a:pt x="702" y="3822"/>
                  </a:lnTo>
                  <a:lnTo>
                    <a:pt x="702" y="3822"/>
                  </a:lnTo>
                  <a:lnTo>
                    <a:pt x="706" y="3822"/>
                  </a:lnTo>
                  <a:lnTo>
                    <a:pt x="706" y="3822"/>
                  </a:lnTo>
                  <a:lnTo>
                    <a:pt x="706" y="3820"/>
                  </a:lnTo>
                  <a:lnTo>
                    <a:pt x="716" y="3820"/>
                  </a:lnTo>
                  <a:lnTo>
                    <a:pt x="718" y="3820"/>
                  </a:lnTo>
                  <a:lnTo>
                    <a:pt x="718" y="3820"/>
                  </a:lnTo>
                  <a:lnTo>
                    <a:pt x="720" y="3822"/>
                  </a:lnTo>
                  <a:lnTo>
                    <a:pt x="720" y="3822"/>
                  </a:lnTo>
                  <a:lnTo>
                    <a:pt x="724" y="3822"/>
                  </a:lnTo>
                  <a:lnTo>
                    <a:pt x="728" y="3822"/>
                  </a:lnTo>
                  <a:lnTo>
                    <a:pt x="730" y="3822"/>
                  </a:lnTo>
                  <a:lnTo>
                    <a:pt x="730" y="3822"/>
                  </a:lnTo>
                  <a:lnTo>
                    <a:pt x="734" y="3820"/>
                  </a:lnTo>
                  <a:lnTo>
                    <a:pt x="734" y="3820"/>
                  </a:lnTo>
                  <a:lnTo>
                    <a:pt x="736" y="3820"/>
                  </a:lnTo>
                  <a:lnTo>
                    <a:pt x="736" y="3820"/>
                  </a:lnTo>
                  <a:lnTo>
                    <a:pt x="742" y="3822"/>
                  </a:lnTo>
                  <a:lnTo>
                    <a:pt x="742" y="3822"/>
                  </a:lnTo>
                  <a:lnTo>
                    <a:pt x="746" y="3822"/>
                  </a:lnTo>
                  <a:lnTo>
                    <a:pt x="746" y="3822"/>
                  </a:lnTo>
                  <a:lnTo>
                    <a:pt x="748" y="3820"/>
                  </a:lnTo>
                  <a:lnTo>
                    <a:pt x="748" y="3820"/>
                  </a:lnTo>
                  <a:lnTo>
                    <a:pt x="750" y="3820"/>
                  </a:lnTo>
                  <a:lnTo>
                    <a:pt x="750" y="3820"/>
                  </a:lnTo>
                  <a:lnTo>
                    <a:pt x="754" y="3820"/>
                  </a:lnTo>
                  <a:lnTo>
                    <a:pt x="754" y="3820"/>
                  </a:lnTo>
                  <a:lnTo>
                    <a:pt x="758" y="3820"/>
                  </a:lnTo>
                  <a:lnTo>
                    <a:pt x="758" y="3820"/>
                  </a:lnTo>
                  <a:lnTo>
                    <a:pt x="766" y="3822"/>
                  </a:lnTo>
                  <a:lnTo>
                    <a:pt x="766" y="3822"/>
                  </a:lnTo>
                  <a:lnTo>
                    <a:pt x="772" y="3822"/>
                  </a:lnTo>
                  <a:lnTo>
                    <a:pt x="772" y="3822"/>
                  </a:lnTo>
                  <a:lnTo>
                    <a:pt x="776" y="3820"/>
                  </a:lnTo>
                  <a:lnTo>
                    <a:pt x="776" y="3820"/>
                  </a:lnTo>
                  <a:lnTo>
                    <a:pt x="778" y="3820"/>
                  </a:lnTo>
                  <a:lnTo>
                    <a:pt x="778" y="3820"/>
                  </a:lnTo>
                  <a:lnTo>
                    <a:pt x="782" y="3820"/>
                  </a:lnTo>
                  <a:lnTo>
                    <a:pt x="782" y="3820"/>
                  </a:lnTo>
                  <a:lnTo>
                    <a:pt x="784" y="3820"/>
                  </a:lnTo>
                  <a:lnTo>
                    <a:pt x="784" y="3820"/>
                  </a:lnTo>
                  <a:lnTo>
                    <a:pt x="786" y="3820"/>
                  </a:lnTo>
                  <a:lnTo>
                    <a:pt x="786" y="3820"/>
                  </a:lnTo>
                  <a:lnTo>
                    <a:pt x="790" y="3820"/>
                  </a:lnTo>
                  <a:lnTo>
                    <a:pt x="790" y="3820"/>
                  </a:lnTo>
                  <a:lnTo>
                    <a:pt x="794" y="3820"/>
                  </a:lnTo>
                  <a:lnTo>
                    <a:pt x="794" y="3820"/>
                  </a:lnTo>
                  <a:lnTo>
                    <a:pt x="796" y="3820"/>
                  </a:lnTo>
                  <a:lnTo>
                    <a:pt x="796" y="3820"/>
                  </a:lnTo>
                  <a:lnTo>
                    <a:pt x="804" y="3818"/>
                  </a:lnTo>
                  <a:lnTo>
                    <a:pt x="804" y="3818"/>
                  </a:lnTo>
                  <a:lnTo>
                    <a:pt x="804" y="3818"/>
                  </a:lnTo>
                  <a:lnTo>
                    <a:pt x="804" y="3818"/>
                  </a:lnTo>
                  <a:lnTo>
                    <a:pt x="806" y="3820"/>
                  </a:lnTo>
                  <a:lnTo>
                    <a:pt x="806" y="3820"/>
                  </a:lnTo>
                  <a:lnTo>
                    <a:pt x="810" y="3818"/>
                  </a:lnTo>
                  <a:lnTo>
                    <a:pt x="810" y="3818"/>
                  </a:lnTo>
                  <a:lnTo>
                    <a:pt x="814" y="3818"/>
                  </a:lnTo>
                  <a:lnTo>
                    <a:pt x="814" y="3818"/>
                  </a:lnTo>
                  <a:lnTo>
                    <a:pt x="820" y="3818"/>
                  </a:lnTo>
                  <a:lnTo>
                    <a:pt x="820" y="3818"/>
                  </a:lnTo>
                  <a:lnTo>
                    <a:pt x="824" y="3818"/>
                  </a:lnTo>
                  <a:lnTo>
                    <a:pt x="824" y="3818"/>
                  </a:lnTo>
                  <a:lnTo>
                    <a:pt x="824" y="3818"/>
                  </a:lnTo>
                  <a:lnTo>
                    <a:pt x="824" y="3818"/>
                  </a:lnTo>
                  <a:lnTo>
                    <a:pt x="828" y="3818"/>
                  </a:lnTo>
                  <a:lnTo>
                    <a:pt x="828" y="3818"/>
                  </a:lnTo>
                  <a:lnTo>
                    <a:pt x="830" y="3818"/>
                  </a:lnTo>
                  <a:lnTo>
                    <a:pt x="830" y="3818"/>
                  </a:lnTo>
                  <a:lnTo>
                    <a:pt x="834" y="3816"/>
                  </a:lnTo>
                  <a:lnTo>
                    <a:pt x="834" y="3816"/>
                  </a:lnTo>
                  <a:lnTo>
                    <a:pt x="836" y="3818"/>
                  </a:lnTo>
                  <a:lnTo>
                    <a:pt x="836" y="3818"/>
                  </a:lnTo>
                  <a:lnTo>
                    <a:pt x="840" y="3818"/>
                  </a:lnTo>
                  <a:lnTo>
                    <a:pt x="842" y="3820"/>
                  </a:lnTo>
                  <a:lnTo>
                    <a:pt x="842" y="3820"/>
                  </a:lnTo>
                  <a:lnTo>
                    <a:pt x="846" y="3820"/>
                  </a:lnTo>
                  <a:lnTo>
                    <a:pt x="846" y="3820"/>
                  </a:lnTo>
                  <a:lnTo>
                    <a:pt x="852" y="3820"/>
                  </a:lnTo>
                  <a:lnTo>
                    <a:pt x="852" y="3820"/>
                  </a:lnTo>
                  <a:lnTo>
                    <a:pt x="856" y="3818"/>
                  </a:lnTo>
                  <a:lnTo>
                    <a:pt x="856" y="3818"/>
                  </a:lnTo>
                  <a:lnTo>
                    <a:pt x="856" y="3818"/>
                  </a:lnTo>
                  <a:lnTo>
                    <a:pt x="856" y="3818"/>
                  </a:lnTo>
                  <a:lnTo>
                    <a:pt x="856" y="3818"/>
                  </a:lnTo>
                  <a:lnTo>
                    <a:pt x="856" y="3818"/>
                  </a:lnTo>
                  <a:lnTo>
                    <a:pt x="860" y="3818"/>
                  </a:lnTo>
                  <a:lnTo>
                    <a:pt x="860" y="3818"/>
                  </a:lnTo>
                  <a:lnTo>
                    <a:pt x="862" y="3818"/>
                  </a:lnTo>
                  <a:lnTo>
                    <a:pt x="862" y="3818"/>
                  </a:lnTo>
                  <a:lnTo>
                    <a:pt x="866" y="3820"/>
                  </a:lnTo>
                  <a:lnTo>
                    <a:pt x="866" y="3820"/>
                  </a:lnTo>
                  <a:lnTo>
                    <a:pt x="872" y="3820"/>
                  </a:lnTo>
                  <a:lnTo>
                    <a:pt x="874" y="3820"/>
                  </a:lnTo>
                  <a:lnTo>
                    <a:pt x="874" y="3820"/>
                  </a:lnTo>
                  <a:lnTo>
                    <a:pt x="876" y="3820"/>
                  </a:lnTo>
                  <a:lnTo>
                    <a:pt x="876" y="3820"/>
                  </a:lnTo>
                  <a:lnTo>
                    <a:pt x="878" y="3820"/>
                  </a:lnTo>
                  <a:lnTo>
                    <a:pt x="878" y="3820"/>
                  </a:lnTo>
                  <a:lnTo>
                    <a:pt x="884" y="3820"/>
                  </a:lnTo>
                  <a:lnTo>
                    <a:pt x="886" y="3820"/>
                  </a:lnTo>
                  <a:lnTo>
                    <a:pt x="886" y="3820"/>
                  </a:lnTo>
                  <a:lnTo>
                    <a:pt x="890" y="3818"/>
                  </a:lnTo>
                  <a:lnTo>
                    <a:pt x="892" y="3818"/>
                  </a:lnTo>
                  <a:lnTo>
                    <a:pt x="892" y="3818"/>
                  </a:lnTo>
                  <a:lnTo>
                    <a:pt x="892" y="3818"/>
                  </a:lnTo>
                  <a:lnTo>
                    <a:pt x="894" y="3818"/>
                  </a:lnTo>
                  <a:lnTo>
                    <a:pt x="894" y="3818"/>
                  </a:lnTo>
                  <a:lnTo>
                    <a:pt x="896" y="3818"/>
                  </a:lnTo>
                  <a:lnTo>
                    <a:pt x="898" y="3818"/>
                  </a:lnTo>
                  <a:lnTo>
                    <a:pt x="898" y="3818"/>
                  </a:lnTo>
                  <a:lnTo>
                    <a:pt x="900" y="3818"/>
                  </a:lnTo>
                  <a:lnTo>
                    <a:pt x="900" y="3818"/>
                  </a:lnTo>
                  <a:lnTo>
                    <a:pt x="904" y="3818"/>
                  </a:lnTo>
                  <a:lnTo>
                    <a:pt x="904" y="3818"/>
                  </a:lnTo>
                  <a:lnTo>
                    <a:pt x="908" y="3818"/>
                  </a:lnTo>
                  <a:lnTo>
                    <a:pt x="908" y="3818"/>
                  </a:lnTo>
                  <a:lnTo>
                    <a:pt x="910" y="3818"/>
                  </a:lnTo>
                  <a:lnTo>
                    <a:pt x="910" y="3818"/>
                  </a:lnTo>
                  <a:lnTo>
                    <a:pt x="912" y="3816"/>
                  </a:lnTo>
                  <a:lnTo>
                    <a:pt x="912" y="3816"/>
                  </a:lnTo>
                  <a:lnTo>
                    <a:pt x="916" y="3816"/>
                  </a:lnTo>
                  <a:lnTo>
                    <a:pt x="916" y="3816"/>
                  </a:lnTo>
                  <a:lnTo>
                    <a:pt x="918" y="3816"/>
                  </a:lnTo>
                  <a:lnTo>
                    <a:pt x="918" y="3816"/>
                  </a:lnTo>
                  <a:lnTo>
                    <a:pt x="922" y="3818"/>
                  </a:lnTo>
                  <a:lnTo>
                    <a:pt x="928" y="3816"/>
                  </a:lnTo>
                  <a:lnTo>
                    <a:pt x="928" y="3816"/>
                  </a:lnTo>
                  <a:lnTo>
                    <a:pt x="930" y="3816"/>
                  </a:lnTo>
                  <a:lnTo>
                    <a:pt x="930" y="3816"/>
                  </a:lnTo>
                  <a:lnTo>
                    <a:pt x="934" y="3816"/>
                  </a:lnTo>
                  <a:lnTo>
                    <a:pt x="938" y="3816"/>
                  </a:lnTo>
                  <a:lnTo>
                    <a:pt x="938" y="3816"/>
                  </a:lnTo>
                  <a:lnTo>
                    <a:pt x="944" y="3814"/>
                  </a:lnTo>
                  <a:lnTo>
                    <a:pt x="944" y="3814"/>
                  </a:lnTo>
                  <a:lnTo>
                    <a:pt x="950" y="3814"/>
                  </a:lnTo>
                  <a:lnTo>
                    <a:pt x="950" y="3814"/>
                  </a:lnTo>
                  <a:lnTo>
                    <a:pt x="952" y="3814"/>
                  </a:lnTo>
                  <a:lnTo>
                    <a:pt x="954" y="3814"/>
                  </a:lnTo>
                  <a:lnTo>
                    <a:pt x="954" y="3814"/>
                  </a:lnTo>
                  <a:lnTo>
                    <a:pt x="956" y="3814"/>
                  </a:lnTo>
                  <a:lnTo>
                    <a:pt x="956" y="3814"/>
                  </a:lnTo>
                  <a:lnTo>
                    <a:pt x="960" y="3814"/>
                  </a:lnTo>
                  <a:lnTo>
                    <a:pt x="960" y="3814"/>
                  </a:lnTo>
                  <a:lnTo>
                    <a:pt x="962" y="3814"/>
                  </a:lnTo>
                  <a:lnTo>
                    <a:pt x="962" y="3814"/>
                  </a:lnTo>
                  <a:lnTo>
                    <a:pt x="964" y="3814"/>
                  </a:lnTo>
                  <a:lnTo>
                    <a:pt x="968" y="3814"/>
                  </a:lnTo>
                  <a:lnTo>
                    <a:pt x="970" y="3814"/>
                  </a:lnTo>
                  <a:lnTo>
                    <a:pt x="970" y="3814"/>
                  </a:lnTo>
                  <a:lnTo>
                    <a:pt x="974" y="3814"/>
                  </a:lnTo>
                  <a:lnTo>
                    <a:pt x="974" y="3814"/>
                  </a:lnTo>
                  <a:lnTo>
                    <a:pt x="980" y="3814"/>
                  </a:lnTo>
                  <a:lnTo>
                    <a:pt x="980" y="3814"/>
                  </a:lnTo>
                  <a:lnTo>
                    <a:pt x="980" y="3814"/>
                  </a:lnTo>
                  <a:lnTo>
                    <a:pt x="986" y="3814"/>
                  </a:lnTo>
                  <a:lnTo>
                    <a:pt x="986" y="3814"/>
                  </a:lnTo>
                  <a:lnTo>
                    <a:pt x="986" y="3814"/>
                  </a:lnTo>
                  <a:lnTo>
                    <a:pt x="990" y="3814"/>
                  </a:lnTo>
                  <a:lnTo>
                    <a:pt x="990" y="3814"/>
                  </a:lnTo>
                  <a:lnTo>
                    <a:pt x="994" y="3812"/>
                  </a:lnTo>
                  <a:lnTo>
                    <a:pt x="994" y="3812"/>
                  </a:lnTo>
                  <a:lnTo>
                    <a:pt x="998" y="3814"/>
                  </a:lnTo>
                  <a:lnTo>
                    <a:pt x="1000" y="3814"/>
                  </a:lnTo>
                  <a:lnTo>
                    <a:pt x="1000" y="3814"/>
                  </a:lnTo>
                  <a:lnTo>
                    <a:pt x="1002" y="3812"/>
                  </a:lnTo>
                  <a:lnTo>
                    <a:pt x="1002" y="3812"/>
                  </a:lnTo>
                  <a:lnTo>
                    <a:pt x="1004" y="3810"/>
                  </a:lnTo>
                  <a:lnTo>
                    <a:pt x="1004" y="3810"/>
                  </a:lnTo>
                  <a:lnTo>
                    <a:pt x="1008" y="3810"/>
                  </a:lnTo>
                  <a:lnTo>
                    <a:pt x="1008" y="3810"/>
                  </a:lnTo>
                  <a:lnTo>
                    <a:pt x="1010" y="3808"/>
                  </a:lnTo>
                  <a:lnTo>
                    <a:pt x="1010" y="3808"/>
                  </a:lnTo>
                  <a:lnTo>
                    <a:pt x="1014" y="3808"/>
                  </a:lnTo>
                  <a:lnTo>
                    <a:pt x="1016" y="3806"/>
                  </a:lnTo>
                  <a:lnTo>
                    <a:pt x="1016" y="3806"/>
                  </a:lnTo>
                  <a:lnTo>
                    <a:pt x="1018" y="3806"/>
                  </a:lnTo>
                  <a:lnTo>
                    <a:pt x="1018" y="3806"/>
                  </a:lnTo>
                  <a:lnTo>
                    <a:pt x="1022" y="3804"/>
                  </a:lnTo>
                  <a:lnTo>
                    <a:pt x="1022" y="3804"/>
                  </a:lnTo>
                  <a:lnTo>
                    <a:pt x="1024" y="3800"/>
                  </a:lnTo>
                  <a:lnTo>
                    <a:pt x="1024" y="3800"/>
                  </a:lnTo>
                  <a:lnTo>
                    <a:pt x="1024" y="3798"/>
                  </a:lnTo>
                  <a:lnTo>
                    <a:pt x="1024" y="3798"/>
                  </a:lnTo>
                  <a:lnTo>
                    <a:pt x="1026" y="3796"/>
                  </a:lnTo>
                  <a:lnTo>
                    <a:pt x="1026" y="3796"/>
                  </a:lnTo>
                  <a:lnTo>
                    <a:pt x="1026" y="3792"/>
                  </a:lnTo>
                  <a:lnTo>
                    <a:pt x="1026" y="3792"/>
                  </a:lnTo>
                  <a:lnTo>
                    <a:pt x="1028" y="3790"/>
                  </a:lnTo>
                  <a:lnTo>
                    <a:pt x="1028" y="3790"/>
                  </a:lnTo>
                  <a:lnTo>
                    <a:pt x="1028" y="3786"/>
                  </a:lnTo>
                  <a:lnTo>
                    <a:pt x="1028" y="3784"/>
                  </a:lnTo>
                  <a:lnTo>
                    <a:pt x="1028" y="3784"/>
                  </a:lnTo>
                  <a:lnTo>
                    <a:pt x="1028" y="3778"/>
                  </a:lnTo>
                  <a:lnTo>
                    <a:pt x="1028" y="3778"/>
                  </a:lnTo>
                  <a:lnTo>
                    <a:pt x="1028" y="3774"/>
                  </a:lnTo>
                  <a:lnTo>
                    <a:pt x="1028" y="3774"/>
                  </a:lnTo>
                  <a:lnTo>
                    <a:pt x="1026" y="3772"/>
                  </a:lnTo>
                  <a:lnTo>
                    <a:pt x="1026" y="3772"/>
                  </a:lnTo>
                  <a:lnTo>
                    <a:pt x="1026" y="3770"/>
                  </a:lnTo>
                  <a:lnTo>
                    <a:pt x="1026" y="3770"/>
                  </a:lnTo>
                  <a:lnTo>
                    <a:pt x="1026" y="3766"/>
                  </a:lnTo>
                  <a:lnTo>
                    <a:pt x="1026" y="3766"/>
                  </a:lnTo>
                  <a:lnTo>
                    <a:pt x="1026" y="3762"/>
                  </a:lnTo>
                  <a:lnTo>
                    <a:pt x="1026" y="3762"/>
                  </a:lnTo>
                  <a:lnTo>
                    <a:pt x="1026" y="3760"/>
                  </a:lnTo>
                  <a:lnTo>
                    <a:pt x="1026" y="3760"/>
                  </a:lnTo>
                  <a:lnTo>
                    <a:pt x="1026" y="3758"/>
                  </a:lnTo>
                  <a:lnTo>
                    <a:pt x="1026" y="3758"/>
                  </a:lnTo>
                  <a:lnTo>
                    <a:pt x="1026" y="3754"/>
                  </a:lnTo>
                  <a:lnTo>
                    <a:pt x="1026" y="3752"/>
                  </a:lnTo>
                  <a:lnTo>
                    <a:pt x="1026" y="3752"/>
                  </a:lnTo>
                  <a:lnTo>
                    <a:pt x="1028" y="3748"/>
                  </a:lnTo>
                  <a:lnTo>
                    <a:pt x="1028" y="3748"/>
                  </a:lnTo>
                  <a:lnTo>
                    <a:pt x="1028" y="3746"/>
                  </a:lnTo>
                  <a:lnTo>
                    <a:pt x="1028" y="3746"/>
                  </a:lnTo>
                  <a:lnTo>
                    <a:pt x="1028" y="3744"/>
                  </a:lnTo>
                  <a:lnTo>
                    <a:pt x="1028" y="3744"/>
                  </a:lnTo>
                  <a:lnTo>
                    <a:pt x="1028" y="3740"/>
                  </a:lnTo>
                  <a:lnTo>
                    <a:pt x="1028" y="3740"/>
                  </a:lnTo>
                  <a:lnTo>
                    <a:pt x="1030" y="3738"/>
                  </a:lnTo>
                  <a:lnTo>
                    <a:pt x="1030" y="3738"/>
                  </a:lnTo>
                  <a:lnTo>
                    <a:pt x="1030" y="3732"/>
                  </a:lnTo>
                  <a:lnTo>
                    <a:pt x="1030" y="3732"/>
                  </a:lnTo>
                  <a:lnTo>
                    <a:pt x="1030" y="3730"/>
                  </a:lnTo>
                  <a:lnTo>
                    <a:pt x="1030" y="3730"/>
                  </a:lnTo>
                  <a:lnTo>
                    <a:pt x="1030" y="3728"/>
                  </a:lnTo>
                  <a:lnTo>
                    <a:pt x="1030" y="3728"/>
                  </a:lnTo>
                  <a:lnTo>
                    <a:pt x="1030" y="3724"/>
                  </a:lnTo>
                  <a:lnTo>
                    <a:pt x="1030" y="3722"/>
                  </a:lnTo>
                  <a:lnTo>
                    <a:pt x="1030" y="3722"/>
                  </a:lnTo>
                  <a:lnTo>
                    <a:pt x="1028" y="3716"/>
                  </a:lnTo>
                  <a:lnTo>
                    <a:pt x="1026" y="3716"/>
                  </a:lnTo>
                  <a:lnTo>
                    <a:pt x="1026" y="3716"/>
                  </a:lnTo>
                  <a:lnTo>
                    <a:pt x="1026" y="3714"/>
                  </a:lnTo>
                  <a:lnTo>
                    <a:pt x="1026" y="3714"/>
                  </a:lnTo>
                  <a:lnTo>
                    <a:pt x="1026" y="3710"/>
                  </a:lnTo>
                  <a:lnTo>
                    <a:pt x="1026" y="3708"/>
                  </a:lnTo>
                  <a:lnTo>
                    <a:pt x="1026" y="3708"/>
                  </a:lnTo>
                  <a:lnTo>
                    <a:pt x="1028" y="3706"/>
                  </a:lnTo>
                  <a:lnTo>
                    <a:pt x="1028" y="3706"/>
                  </a:lnTo>
                  <a:lnTo>
                    <a:pt x="1028" y="3702"/>
                  </a:lnTo>
                  <a:lnTo>
                    <a:pt x="1028" y="3702"/>
                  </a:lnTo>
                  <a:lnTo>
                    <a:pt x="1030" y="3698"/>
                  </a:lnTo>
                  <a:lnTo>
                    <a:pt x="1030" y="3698"/>
                  </a:lnTo>
                  <a:lnTo>
                    <a:pt x="1030" y="3696"/>
                  </a:lnTo>
                  <a:lnTo>
                    <a:pt x="1030" y="3696"/>
                  </a:lnTo>
                  <a:lnTo>
                    <a:pt x="1030" y="3692"/>
                  </a:lnTo>
                  <a:lnTo>
                    <a:pt x="1028" y="3690"/>
                  </a:lnTo>
                  <a:lnTo>
                    <a:pt x="1028" y="3690"/>
                  </a:lnTo>
                  <a:lnTo>
                    <a:pt x="1028" y="3688"/>
                  </a:lnTo>
                  <a:lnTo>
                    <a:pt x="1028" y="3688"/>
                  </a:lnTo>
                  <a:lnTo>
                    <a:pt x="1028" y="3684"/>
                  </a:lnTo>
                  <a:lnTo>
                    <a:pt x="1028" y="3684"/>
                  </a:lnTo>
                  <a:lnTo>
                    <a:pt x="1028" y="3680"/>
                  </a:lnTo>
                  <a:lnTo>
                    <a:pt x="1028" y="3680"/>
                  </a:lnTo>
                  <a:lnTo>
                    <a:pt x="1030" y="3676"/>
                  </a:lnTo>
                  <a:lnTo>
                    <a:pt x="1030" y="3674"/>
                  </a:lnTo>
                  <a:lnTo>
                    <a:pt x="1030" y="3674"/>
                  </a:lnTo>
                  <a:lnTo>
                    <a:pt x="1030" y="3670"/>
                  </a:lnTo>
                  <a:lnTo>
                    <a:pt x="1030" y="3670"/>
                  </a:lnTo>
                  <a:lnTo>
                    <a:pt x="1028" y="3668"/>
                  </a:lnTo>
                  <a:lnTo>
                    <a:pt x="1028" y="3668"/>
                  </a:lnTo>
                  <a:lnTo>
                    <a:pt x="1030" y="3666"/>
                  </a:lnTo>
                  <a:lnTo>
                    <a:pt x="1030" y="3666"/>
                  </a:lnTo>
                  <a:lnTo>
                    <a:pt x="1030" y="3662"/>
                  </a:lnTo>
                  <a:lnTo>
                    <a:pt x="1030" y="3662"/>
                  </a:lnTo>
                  <a:lnTo>
                    <a:pt x="1030" y="3656"/>
                  </a:lnTo>
                  <a:lnTo>
                    <a:pt x="1030" y="3656"/>
                  </a:lnTo>
                  <a:lnTo>
                    <a:pt x="1030" y="3654"/>
                  </a:lnTo>
                  <a:lnTo>
                    <a:pt x="1030" y="3654"/>
                  </a:lnTo>
                  <a:lnTo>
                    <a:pt x="1028" y="3652"/>
                  </a:lnTo>
                  <a:lnTo>
                    <a:pt x="1028" y="3652"/>
                  </a:lnTo>
                  <a:lnTo>
                    <a:pt x="1030" y="3650"/>
                  </a:lnTo>
                  <a:lnTo>
                    <a:pt x="1030" y="3650"/>
                  </a:lnTo>
                  <a:lnTo>
                    <a:pt x="1030" y="3646"/>
                  </a:lnTo>
                  <a:lnTo>
                    <a:pt x="1030" y="3646"/>
                  </a:lnTo>
                  <a:lnTo>
                    <a:pt x="1030" y="3642"/>
                  </a:lnTo>
                  <a:lnTo>
                    <a:pt x="1030" y="3642"/>
                  </a:lnTo>
                  <a:lnTo>
                    <a:pt x="1030" y="3640"/>
                  </a:lnTo>
                  <a:lnTo>
                    <a:pt x="1030" y="3640"/>
                  </a:lnTo>
                  <a:lnTo>
                    <a:pt x="1032" y="3634"/>
                  </a:lnTo>
                  <a:lnTo>
                    <a:pt x="1032" y="3634"/>
                  </a:lnTo>
                  <a:lnTo>
                    <a:pt x="1032" y="3632"/>
                  </a:lnTo>
                  <a:lnTo>
                    <a:pt x="1032" y="3632"/>
                  </a:lnTo>
                  <a:lnTo>
                    <a:pt x="1032" y="3626"/>
                  </a:lnTo>
                  <a:lnTo>
                    <a:pt x="1032" y="3626"/>
                  </a:lnTo>
                  <a:lnTo>
                    <a:pt x="1030" y="3622"/>
                  </a:lnTo>
                  <a:lnTo>
                    <a:pt x="1030" y="3622"/>
                  </a:lnTo>
                  <a:lnTo>
                    <a:pt x="1030" y="3620"/>
                  </a:lnTo>
                  <a:lnTo>
                    <a:pt x="1030" y="3620"/>
                  </a:lnTo>
                  <a:lnTo>
                    <a:pt x="1030" y="3618"/>
                  </a:lnTo>
                  <a:lnTo>
                    <a:pt x="1030" y="3618"/>
                  </a:lnTo>
                  <a:lnTo>
                    <a:pt x="1030" y="3616"/>
                  </a:lnTo>
                  <a:lnTo>
                    <a:pt x="1030" y="3616"/>
                  </a:lnTo>
                  <a:lnTo>
                    <a:pt x="1030" y="3614"/>
                  </a:lnTo>
                  <a:lnTo>
                    <a:pt x="1030" y="3614"/>
                  </a:lnTo>
                  <a:lnTo>
                    <a:pt x="1032" y="3610"/>
                  </a:lnTo>
                  <a:lnTo>
                    <a:pt x="1032" y="3610"/>
                  </a:lnTo>
                  <a:lnTo>
                    <a:pt x="1032" y="3606"/>
                  </a:lnTo>
                  <a:lnTo>
                    <a:pt x="1032" y="3606"/>
                  </a:lnTo>
                  <a:lnTo>
                    <a:pt x="1030" y="3604"/>
                  </a:lnTo>
                  <a:lnTo>
                    <a:pt x="1030" y="3604"/>
                  </a:lnTo>
                  <a:lnTo>
                    <a:pt x="1032" y="3602"/>
                  </a:lnTo>
                  <a:lnTo>
                    <a:pt x="1032" y="3602"/>
                  </a:lnTo>
                  <a:lnTo>
                    <a:pt x="1032" y="3598"/>
                  </a:lnTo>
                  <a:lnTo>
                    <a:pt x="1032" y="3598"/>
                  </a:lnTo>
                  <a:lnTo>
                    <a:pt x="1032" y="3594"/>
                  </a:lnTo>
                  <a:lnTo>
                    <a:pt x="1032" y="3594"/>
                  </a:lnTo>
                  <a:lnTo>
                    <a:pt x="1032" y="3592"/>
                  </a:lnTo>
                  <a:lnTo>
                    <a:pt x="1032" y="3592"/>
                  </a:lnTo>
                  <a:lnTo>
                    <a:pt x="1032" y="3590"/>
                  </a:lnTo>
                  <a:lnTo>
                    <a:pt x="1032" y="3590"/>
                  </a:lnTo>
                  <a:lnTo>
                    <a:pt x="1034" y="3588"/>
                  </a:lnTo>
                  <a:lnTo>
                    <a:pt x="1034" y="3588"/>
                  </a:lnTo>
                  <a:lnTo>
                    <a:pt x="1034" y="3584"/>
                  </a:lnTo>
                  <a:lnTo>
                    <a:pt x="1034" y="3584"/>
                  </a:lnTo>
                  <a:lnTo>
                    <a:pt x="1034" y="3582"/>
                  </a:lnTo>
                  <a:lnTo>
                    <a:pt x="1036" y="3576"/>
                  </a:lnTo>
                  <a:lnTo>
                    <a:pt x="1036" y="3576"/>
                  </a:lnTo>
                  <a:lnTo>
                    <a:pt x="1036" y="3572"/>
                  </a:lnTo>
                  <a:lnTo>
                    <a:pt x="1038" y="3572"/>
                  </a:lnTo>
                  <a:lnTo>
                    <a:pt x="1038" y="3570"/>
                  </a:lnTo>
                  <a:lnTo>
                    <a:pt x="1038" y="3570"/>
                  </a:lnTo>
                  <a:lnTo>
                    <a:pt x="1036" y="3566"/>
                  </a:lnTo>
                  <a:lnTo>
                    <a:pt x="1034" y="3564"/>
                  </a:lnTo>
                  <a:lnTo>
                    <a:pt x="1034" y="3564"/>
                  </a:lnTo>
                  <a:lnTo>
                    <a:pt x="1032" y="3562"/>
                  </a:lnTo>
                  <a:lnTo>
                    <a:pt x="1032" y="3562"/>
                  </a:lnTo>
                  <a:lnTo>
                    <a:pt x="1032" y="3562"/>
                  </a:lnTo>
                  <a:lnTo>
                    <a:pt x="1032" y="3562"/>
                  </a:lnTo>
                  <a:lnTo>
                    <a:pt x="1032" y="3560"/>
                  </a:lnTo>
                  <a:lnTo>
                    <a:pt x="1032" y="3560"/>
                  </a:lnTo>
                  <a:lnTo>
                    <a:pt x="1034" y="3556"/>
                  </a:lnTo>
                  <a:lnTo>
                    <a:pt x="1034" y="3556"/>
                  </a:lnTo>
                  <a:lnTo>
                    <a:pt x="1034" y="3554"/>
                  </a:lnTo>
                  <a:lnTo>
                    <a:pt x="1034" y="3552"/>
                  </a:lnTo>
                  <a:lnTo>
                    <a:pt x="1034" y="3552"/>
                  </a:lnTo>
                  <a:lnTo>
                    <a:pt x="1034" y="3550"/>
                  </a:lnTo>
                  <a:lnTo>
                    <a:pt x="1034" y="3550"/>
                  </a:lnTo>
                  <a:lnTo>
                    <a:pt x="1034" y="3550"/>
                  </a:lnTo>
                  <a:lnTo>
                    <a:pt x="1034" y="3544"/>
                  </a:lnTo>
                  <a:lnTo>
                    <a:pt x="1034" y="3544"/>
                  </a:lnTo>
                  <a:lnTo>
                    <a:pt x="1034" y="3542"/>
                  </a:lnTo>
                  <a:lnTo>
                    <a:pt x="1034" y="3542"/>
                  </a:lnTo>
                  <a:lnTo>
                    <a:pt x="1034" y="3538"/>
                  </a:lnTo>
                  <a:lnTo>
                    <a:pt x="1034" y="3538"/>
                  </a:lnTo>
                  <a:lnTo>
                    <a:pt x="1034" y="3536"/>
                  </a:lnTo>
                  <a:lnTo>
                    <a:pt x="1034" y="3536"/>
                  </a:lnTo>
                  <a:lnTo>
                    <a:pt x="1032" y="3532"/>
                  </a:lnTo>
                  <a:lnTo>
                    <a:pt x="1032" y="3532"/>
                  </a:lnTo>
                  <a:lnTo>
                    <a:pt x="1032" y="3530"/>
                  </a:lnTo>
                  <a:lnTo>
                    <a:pt x="1032" y="3530"/>
                  </a:lnTo>
                  <a:lnTo>
                    <a:pt x="1032" y="3528"/>
                  </a:lnTo>
                  <a:lnTo>
                    <a:pt x="1032" y="3528"/>
                  </a:lnTo>
                  <a:lnTo>
                    <a:pt x="1032" y="3524"/>
                  </a:lnTo>
                  <a:lnTo>
                    <a:pt x="1032" y="3524"/>
                  </a:lnTo>
                  <a:lnTo>
                    <a:pt x="1032" y="3522"/>
                  </a:lnTo>
                  <a:lnTo>
                    <a:pt x="1032" y="3522"/>
                  </a:lnTo>
                  <a:lnTo>
                    <a:pt x="1034" y="3520"/>
                  </a:lnTo>
                  <a:lnTo>
                    <a:pt x="1034" y="3520"/>
                  </a:lnTo>
                  <a:lnTo>
                    <a:pt x="1034" y="3516"/>
                  </a:lnTo>
                  <a:lnTo>
                    <a:pt x="1034" y="3516"/>
                  </a:lnTo>
                  <a:lnTo>
                    <a:pt x="1034" y="3512"/>
                  </a:lnTo>
                  <a:lnTo>
                    <a:pt x="1034" y="3512"/>
                  </a:lnTo>
                  <a:lnTo>
                    <a:pt x="1034" y="3508"/>
                  </a:lnTo>
                  <a:lnTo>
                    <a:pt x="1034" y="3508"/>
                  </a:lnTo>
                  <a:lnTo>
                    <a:pt x="1034" y="3502"/>
                  </a:lnTo>
                  <a:lnTo>
                    <a:pt x="1034" y="3502"/>
                  </a:lnTo>
                  <a:lnTo>
                    <a:pt x="1032" y="3500"/>
                  </a:lnTo>
                  <a:lnTo>
                    <a:pt x="1032" y="3500"/>
                  </a:lnTo>
                  <a:lnTo>
                    <a:pt x="1032" y="3496"/>
                  </a:lnTo>
                  <a:lnTo>
                    <a:pt x="1032" y="3496"/>
                  </a:lnTo>
                  <a:lnTo>
                    <a:pt x="1032" y="3492"/>
                  </a:lnTo>
                  <a:lnTo>
                    <a:pt x="1032" y="3492"/>
                  </a:lnTo>
                  <a:lnTo>
                    <a:pt x="1032" y="3488"/>
                  </a:lnTo>
                  <a:lnTo>
                    <a:pt x="1032" y="3488"/>
                  </a:lnTo>
                  <a:lnTo>
                    <a:pt x="1032" y="3486"/>
                  </a:lnTo>
                  <a:lnTo>
                    <a:pt x="1032" y="3486"/>
                  </a:lnTo>
                  <a:lnTo>
                    <a:pt x="1034" y="3484"/>
                  </a:lnTo>
                  <a:lnTo>
                    <a:pt x="1034" y="3484"/>
                  </a:lnTo>
                  <a:lnTo>
                    <a:pt x="1036" y="3480"/>
                  </a:lnTo>
                  <a:lnTo>
                    <a:pt x="1036" y="3480"/>
                  </a:lnTo>
                  <a:lnTo>
                    <a:pt x="1036" y="3476"/>
                  </a:lnTo>
                  <a:lnTo>
                    <a:pt x="1036" y="3476"/>
                  </a:lnTo>
                  <a:lnTo>
                    <a:pt x="1036" y="3474"/>
                  </a:lnTo>
                  <a:lnTo>
                    <a:pt x="1036" y="3474"/>
                  </a:lnTo>
                  <a:lnTo>
                    <a:pt x="1036" y="3470"/>
                  </a:lnTo>
                  <a:lnTo>
                    <a:pt x="1036" y="3470"/>
                  </a:lnTo>
                  <a:lnTo>
                    <a:pt x="1036" y="3470"/>
                  </a:lnTo>
                  <a:lnTo>
                    <a:pt x="1036" y="3470"/>
                  </a:lnTo>
                  <a:lnTo>
                    <a:pt x="1038" y="3462"/>
                  </a:lnTo>
                  <a:lnTo>
                    <a:pt x="1038" y="3462"/>
                  </a:lnTo>
                  <a:lnTo>
                    <a:pt x="1038" y="3458"/>
                  </a:lnTo>
                  <a:lnTo>
                    <a:pt x="1038" y="3458"/>
                  </a:lnTo>
                  <a:lnTo>
                    <a:pt x="1038" y="3456"/>
                  </a:lnTo>
                  <a:lnTo>
                    <a:pt x="1038" y="3452"/>
                  </a:lnTo>
                  <a:lnTo>
                    <a:pt x="1038" y="3452"/>
                  </a:lnTo>
                  <a:lnTo>
                    <a:pt x="1038" y="3448"/>
                  </a:lnTo>
                  <a:lnTo>
                    <a:pt x="1038" y="3448"/>
                  </a:lnTo>
                  <a:lnTo>
                    <a:pt x="1038" y="3444"/>
                  </a:lnTo>
                  <a:lnTo>
                    <a:pt x="1038" y="3444"/>
                  </a:lnTo>
                  <a:lnTo>
                    <a:pt x="1038" y="3442"/>
                  </a:lnTo>
                  <a:lnTo>
                    <a:pt x="1038" y="3442"/>
                  </a:lnTo>
                  <a:lnTo>
                    <a:pt x="1038" y="3440"/>
                  </a:lnTo>
                  <a:lnTo>
                    <a:pt x="1038" y="3440"/>
                  </a:lnTo>
                  <a:lnTo>
                    <a:pt x="1036" y="3436"/>
                  </a:lnTo>
                  <a:lnTo>
                    <a:pt x="1036" y="3436"/>
                  </a:lnTo>
                  <a:lnTo>
                    <a:pt x="1036" y="3430"/>
                  </a:lnTo>
                  <a:lnTo>
                    <a:pt x="1036" y="3430"/>
                  </a:lnTo>
                  <a:lnTo>
                    <a:pt x="1034" y="3428"/>
                  </a:lnTo>
                  <a:lnTo>
                    <a:pt x="1034" y="3428"/>
                  </a:lnTo>
                  <a:lnTo>
                    <a:pt x="1034" y="3426"/>
                  </a:lnTo>
                  <a:lnTo>
                    <a:pt x="1034" y="3426"/>
                  </a:lnTo>
                  <a:lnTo>
                    <a:pt x="1034" y="3424"/>
                  </a:lnTo>
                  <a:lnTo>
                    <a:pt x="1034" y="3424"/>
                  </a:lnTo>
                  <a:lnTo>
                    <a:pt x="1034" y="3420"/>
                  </a:lnTo>
                  <a:lnTo>
                    <a:pt x="1034" y="3420"/>
                  </a:lnTo>
                  <a:lnTo>
                    <a:pt x="1034" y="3416"/>
                  </a:lnTo>
                  <a:lnTo>
                    <a:pt x="1034" y="3416"/>
                  </a:lnTo>
                  <a:lnTo>
                    <a:pt x="1034" y="3414"/>
                  </a:lnTo>
                  <a:lnTo>
                    <a:pt x="1034" y="3414"/>
                  </a:lnTo>
                  <a:lnTo>
                    <a:pt x="1032" y="3412"/>
                  </a:lnTo>
                  <a:lnTo>
                    <a:pt x="1032" y="3412"/>
                  </a:lnTo>
                  <a:lnTo>
                    <a:pt x="1032" y="3410"/>
                  </a:lnTo>
                  <a:lnTo>
                    <a:pt x="1032" y="3410"/>
                  </a:lnTo>
                  <a:lnTo>
                    <a:pt x="1034" y="3406"/>
                  </a:lnTo>
                  <a:lnTo>
                    <a:pt x="1034" y="3406"/>
                  </a:lnTo>
                  <a:lnTo>
                    <a:pt x="1034" y="3404"/>
                  </a:lnTo>
                  <a:lnTo>
                    <a:pt x="1034" y="3404"/>
                  </a:lnTo>
                  <a:lnTo>
                    <a:pt x="1038" y="3400"/>
                  </a:lnTo>
                  <a:lnTo>
                    <a:pt x="1038" y="3400"/>
                  </a:lnTo>
                  <a:lnTo>
                    <a:pt x="1040" y="3398"/>
                  </a:lnTo>
                  <a:lnTo>
                    <a:pt x="1042" y="3394"/>
                  </a:lnTo>
                  <a:lnTo>
                    <a:pt x="1042" y="3394"/>
                  </a:lnTo>
                  <a:lnTo>
                    <a:pt x="1042" y="3390"/>
                  </a:lnTo>
                  <a:lnTo>
                    <a:pt x="1042" y="3390"/>
                  </a:lnTo>
                  <a:lnTo>
                    <a:pt x="1042" y="3388"/>
                  </a:lnTo>
                  <a:lnTo>
                    <a:pt x="1042" y="3388"/>
                  </a:lnTo>
                  <a:lnTo>
                    <a:pt x="1042" y="3384"/>
                  </a:lnTo>
                  <a:lnTo>
                    <a:pt x="1042" y="3384"/>
                  </a:lnTo>
                  <a:lnTo>
                    <a:pt x="1042" y="3382"/>
                  </a:lnTo>
                  <a:lnTo>
                    <a:pt x="1042" y="3382"/>
                  </a:lnTo>
                  <a:lnTo>
                    <a:pt x="1042" y="3378"/>
                  </a:lnTo>
                  <a:lnTo>
                    <a:pt x="1042" y="3376"/>
                  </a:lnTo>
                  <a:lnTo>
                    <a:pt x="1042" y="3376"/>
                  </a:lnTo>
                  <a:lnTo>
                    <a:pt x="1042" y="3374"/>
                  </a:lnTo>
                  <a:lnTo>
                    <a:pt x="1042" y="3374"/>
                  </a:lnTo>
                  <a:lnTo>
                    <a:pt x="1042" y="3372"/>
                  </a:lnTo>
                  <a:lnTo>
                    <a:pt x="1042" y="3372"/>
                  </a:lnTo>
                  <a:lnTo>
                    <a:pt x="1040" y="3368"/>
                  </a:lnTo>
                  <a:lnTo>
                    <a:pt x="1040" y="3368"/>
                  </a:lnTo>
                  <a:lnTo>
                    <a:pt x="1040" y="3366"/>
                  </a:lnTo>
                  <a:lnTo>
                    <a:pt x="1040" y="3366"/>
                  </a:lnTo>
                  <a:lnTo>
                    <a:pt x="1038" y="3362"/>
                  </a:lnTo>
                  <a:lnTo>
                    <a:pt x="1038" y="3362"/>
                  </a:lnTo>
                  <a:lnTo>
                    <a:pt x="1038" y="3360"/>
                  </a:lnTo>
                  <a:lnTo>
                    <a:pt x="1038" y="3360"/>
                  </a:lnTo>
                  <a:lnTo>
                    <a:pt x="1040" y="3358"/>
                  </a:lnTo>
                  <a:lnTo>
                    <a:pt x="1040" y="3358"/>
                  </a:lnTo>
                  <a:lnTo>
                    <a:pt x="1040" y="3352"/>
                  </a:lnTo>
                  <a:lnTo>
                    <a:pt x="1040" y="3352"/>
                  </a:lnTo>
                  <a:lnTo>
                    <a:pt x="1040" y="3348"/>
                  </a:lnTo>
                  <a:lnTo>
                    <a:pt x="1040" y="3348"/>
                  </a:lnTo>
                  <a:lnTo>
                    <a:pt x="1040" y="3346"/>
                  </a:lnTo>
                  <a:lnTo>
                    <a:pt x="1040" y="3346"/>
                  </a:lnTo>
                  <a:lnTo>
                    <a:pt x="1040" y="3344"/>
                  </a:lnTo>
                  <a:lnTo>
                    <a:pt x="1040" y="3344"/>
                  </a:lnTo>
                  <a:lnTo>
                    <a:pt x="1042" y="3340"/>
                  </a:lnTo>
                  <a:lnTo>
                    <a:pt x="1042" y="3340"/>
                  </a:lnTo>
                  <a:lnTo>
                    <a:pt x="1040" y="3336"/>
                  </a:lnTo>
                  <a:lnTo>
                    <a:pt x="1040" y="3336"/>
                  </a:lnTo>
                  <a:lnTo>
                    <a:pt x="1040" y="3334"/>
                  </a:lnTo>
                  <a:lnTo>
                    <a:pt x="1040" y="3334"/>
                  </a:lnTo>
                  <a:lnTo>
                    <a:pt x="1038" y="3330"/>
                  </a:lnTo>
                  <a:lnTo>
                    <a:pt x="1038" y="3330"/>
                  </a:lnTo>
                  <a:lnTo>
                    <a:pt x="1038" y="3328"/>
                  </a:lnTo>
                  <a:lnTo>
                    <a:pt x="1038" y="3328"/>
                  </a:lnTo>
                  <a:lnTo>
                    <a:pt x="1038" y="3324"/>
                  </a:lnTo>
                  <a:lnTo>
                    <a:pt x="1038" y="3324"/>
                  </a:lnTo>
                  <a:lnTo>
                    <a:pt x="1038" y="3322"/>
                  </a:lnTo>
                  <a:lnTo>
                    <a:pt x="1038" y="3320"/>
                  </a:lnTo>
                  <a:lnTo>
                    <a:pt x="1038" y="3320"/>
                  </a:lnTo>
                  <a:lnTo>
                    <a:pt x="1040" y="3318"/>
                  </a:lnTo>
                  <a:lnTo>
                    <a:pt x="1040" y="3318"/>
                  </a:lnTo>
                  <a:lnTo>
                    <a:pt x="1040" y="3316"/>
                  </a:lnTo>
                  <a:lnTo>
                    <a:pt x="1042" y="3312"/>
                  </a:lnTo>
                  <a:lnTo>
                    <a:pt x="1042" y="3312"/>
                  </a:lnTo>
                  <a:lnTo>
                    <a:pt x="1042" y="3306"/>
                  </a:lnTo>
                  <a:lnTo>
                    <a:pt x="1042" y="3306"/>
                  </a:lnTo>
                  <a:lnTo>
                    <a:pt x="1042" y="3306"/>
                  </a:lnTo>
                  <a:lnTo>
                    <a:pt x="1040" y="3302"/>
                  </a:lnTo>
                  <a:lnTo>
                    <a:pt x="1040" y="3302"/>
                  </a:lnTo>
                  <a:lnTo>
                    <a:pt x="1040" y="3298"/>
                  </a:lnTo>
                  <a:lnTo>
                    <a:pt x="1040" y="3298"/>
                  </a:lnTo>
                  <a:lnTo>
                    <a:pt x="1040" y="3296"/>
                  </a:lnTo>
                  <a:lnTo>
                    <a:pt x="1040" y="3290"/>
                  </a:lnTo>
                  <a:lnTo>
                    <a:pt x="1040" y="3290"/>
                  </a:lnTo>
                  <a:lnTo>
                    <a:pt x="1040" y="3288"/>
                  </a:lnTo>
                  <a:lnTo>
                    <a:pt x="1040" y="3288"/>
                  </a:lnTo>
                  <a:lnTo>
                    <a:pt x="1040" y="3286"/>
                  </a:lnTo>
                  <a:lnTo>
                    <a:pt x="1040" y="3286"/>
                  </a:lnTo>
                  <a:lnTo>
                    <a:pt x="1040" y="3282"/>
                  </a:lnTo>
                  <a:lnTo>
                    <a:pt x="1040" y="3282"/>
                  </a:lnTo>
                  <a:lnTo>
                    <a:pt x="1038" y="3280"/>
                  </a:lnTo>
                  <a:lnTo>
                    <a:pt x="1038" y="3280"/>
                  </a:lnTo>
                  <a:lnTo>
                    <a:pt x="1040" y="3276"/>
                  </a:lnTo>
                  <a:lnTo>
                    <a:pt x="1040" y="3276"/>
                  </a:lnTo>
                  <a:lnTo>
                    <a:pt x="1040" y="3274"/>
                  </a:lnTo>
                  <a:lnTo>
                    <a:pt x="1040" y="3274"/>
                  </a:lnTo>
                  <a:lnTo>
                    <a:pt x="1040" y="3270"/>
                  </a:lnTo>
                  <a:lnTo>
                    <a:pt x="1040" y="3270"/>
                  </a:lnTo>
                  <a:lnTo>
                    <a:pt x="1040" y="3268"/>
                  </a:lnTo>
                  <a:lnTo>
                    <a:pt x="1040" y="3268"/>
                  </a:lnTo>
                  <a:lnTo>
                    <a:pt x="1042" y="3266"/>
                  </a:lnTo>
                  <a:lnTo>
                    <a:pt x="1042" y="3266"/>
                  </a:lnTo>
                  <a:lnTo>
                    <a:pt x="1044" y="3262"/>
                  </a:lnTo>
                  <a:lnTo>
                    <a:pt x="1044" y="3262"/>
                  </a:lnTo>
                  <a:lnTo>
                    <a:pt x="1044" y="3258"/>
                  </a:lnTo>
                  <a:lnTo>
                    <a:pt x="1044" y="3258"/>
                  </a:lnTo>
                  <a:lnTo>
                    <a:pt x="1042" y="3256"/>
                  </a:lnTo>
                  <a:lnTo>
                    <a:pt x="1042" y="3256"/>
                  </a:lnTo>
                  <a:lnTo>
                    <a:pt x="1044" y="3254"/>
                  </a:lnTo>
                  <a:lnTo>
                    <a:pt x="1044" y="3254"/>
                  </a:lnTo>
                  <a:lnTo>
                    <a:pt x="1046" y="3250"/>
                  </a:lnTo>
                  <a:lnTo>
                    <a:pt x="1046" y="3250"/>
                  </a:lnTo>
                  <a:lnTo>
                    <a:pt x="1046" y="3246"/>
                  </a:lnTo>
                  <a:lnTo>
                    <a:pt x="1046" y="3246"/>
                  </a:lnTo>
                  <a:lnTo>
                    <a:pt x="1046" y="3244"/>
                  </a:lnTo>
                  <a:lnTo>
                    <a:pt x="1046" y="3244"/>
                  </a:lnTo>
                  <a:lnTo>
                    <a:pt x="1046" y="3242"/>
                  </a:lnTo>
                  <a:lnTo>
                    <a:pt x="1046" y="3242"/>
                  </a:lnTo>
                  <a:lnTo>
                    <a:pt x="1046" y="3238"/>
                  </a:lnTo>
                  <a:lnTo>
                    <a:pt x="1046" y="3238"/>
                  </a:lnTo>
                  <a:lnTo>
                    <a:pt x="1044" y="3234"/>
                  </a:lnTo>
                  <a:lnTo>
                    <a:pt x="1044" y="3234"/>
                  </a:lnTo>
                  <a:lnTo>
                    <a:pt x="1044" y="3232"/>
                  </a:lnTo>
                  <a:lnTo>
                    <a:pt x="1044" y="3232"/>
                  </a:lnTo>
                  <a:lnTo>
                    <a:pt x="1042" y="3226"/>
                  </a:lnTo>
                  <a:lnTo>
                    <a:pt x="1042" y="3226"/>
                  </a:lnTo>
                  <a:lnTo>
                    <a:pt x="1042" y="3222"/>
                  </a:lnTo>
                  <a:lnTo>
                    <a:pt x="1042" y="3222"/>
                  </a:lnTo>
                  <a:lnTo>
                    <a:pt x="1042" y="3220"/>
                  </a:lnTo>
                  <a:lnTo>
                    <a:pt x="1042" y="3220"/>
                  </a:lnTo>
                  <a:lnTo>
                    <a:pt x="1042" y="3216"/>
                  </a:lnTo>
                  <a:lnTo>
                    <a:pt x="1042" y="3216"/>
                  </a:lnTo>
                  <a:lnTo>
                    <a:pt x="1042" y="3214"/>
                  </a:lnTo>
                  <a:lnTo>
                    <a:pt x="1042" y="3214"/>
                  </a:lnTo>
                  <a:lnTo>
                    <a:pt x="1042" y="3210"/>
                  </a:lnTo>
                  <a:lnTo>
                    <a:pt x="1042" y="3210"/>
                  </a:lnTo>
                  <a:lnTo>
                    <a:pt x="1042" y="3208"/>
                  </a:lnTo>
                  <a:lnTo>
                    <a:pt x="1042" y="3208"/>
                  </a:lnTo>
                  <a:lnTo>
                    <a:pt x="1042" y="3206"/>
                  </a:lnTo>
                  <a:lnTo>
                    <a:pt x="1042" y="3206"/>
                  </a:lnTo>
                  <a:lnTo>
                    <a:pt x="1042" y="3202"/>
                  </a:lnTo>
                  <a:lnTo>
                    <a:pt x="1042" y="3200"/>
                  </a:lnTo>
                  <a:lnTo>
                    <a:pt x="1042" y="3200"/>
                  </a:lnTo>
                  <a:lnTo>
                    <a:pt x="1042" y="3196"/>
                  </a:lnTo>
                  <a:lnTo>
                    <a:pt x="1042" y="3196"/>
                  </a:lnTo>
                  <a:lnTo>
                    <a:pt x="1042" y="3194"/>
                  </a:lnTo>
                  <a:lnTo>
                    <a:pt x="1042" y="3194"/>
                  </a:lnTo>
                  <a:lnTo>
                    <a:pt x="1042" y="3188"/>
                  </a:lnTo>
                  <a:lnTo>
                    <a:pt x="1042" y="3188"/>
                  </a:lnTo>
                  <a:lnTo>
                    <a:pt x="1042" y="3186"/>
                  </a:lnTo>
                  <a:lnTo>
                    <a:pt x="1042" y="3186"/>
                  </a:lnTo>
                  <a:lnTo>
                    <a:pt x="1044" y="3184"/>
                  </a:lnTo>
                  <a:lnTo>
                    <a:pt x="1044" y="3184"/>
                  </a:lnTo>
                  <a:lnTo>
                    <a:pt x="1042" y="3180"/>
                  </a:lnTo>
                  <a:lnTo>
                    <a:pt x="1042" y="3180"/>
                  </a:lnTo>
                  <a:lnTo>
                    <a:pt x="1042" y="3178"/>
                  </a:lnTo>
                  <a:lnTo>
                    <a:pt x="1042" y="3178"/>
                  </a:lnTo>
                  <a:lnTo>
                    <a:pt x="1044" y="3172"/>
                  </a:lnTo>
                  <a:lnTo>
                    <a:pt x="1044" y="3172"/>
                  </a:lnTo>
                  <a:lnTo>
                    <a:pt x="1044" y="3168"/>
                  </a:lnTo>
                  <a:lnTo>
                    <a:pt x="1044" y="3166"/>
                  </a:lnTo>
                  <a:lnTo>
                    <a:pt x="1044" y="3166"/>
                  </a:lnTo>
                  <a:lnTo>
                    <a:pt x="1046" y="3164"/>
                  </a:lnTo>
                  <a:lnTo>
                    <a:pt x="1046" y="3164"/>
                  </a:lnTo>
                  <a:lnTo>
                    <a:pt x="1046" y="3164"/>
                  </a:lnTo>
                  <a:lnTo>
                    <a:pt x="1046" y="3164"/>
                  </a:lnTo>
                  <a:lnTo>
                    <a:pt x="1046" y="3164"/>
                  </a:lnTo>
                  <a:lnTo>
                    <a:pt x="1046" y="3164"/>
                  </a:lnTo>
                  <a:lnTo>
                    <a:pt x="1048" y="3162"/>
                  </a:lnTo>
                  <a:lnTo>
                    <a:pt x="1048" y="3162"/>
                  </a:lnTo>
                  <a:lnTo>
                    <a:pt x="1050" y="3164"/>
                  </a:lnTo>
                  <a:lnTo>
                    <a:pt x="1050" y="3164"/>
                  </a:lnTo>
                  <a:lnTo>
                    <a:pt x="1056" y="3164"/>
                  </a:lnTo>
                  <a:lnTo>
                    <a:pt x="1056" y="3164"/>
                  </a:lnTo>
                  <a:lnTo>
                    <a:pt x="1060" y="3164"/>
                  </a:lnTo>
                  <a:lnTo>
                    <a:pt x="1060" y="3164"/>
                  </a:lnTo>
                  <a:lnTo>
                    <a:pt x="1062" y="3164"/>
                  </a:lnTo>
                  <a:lnTo>
                    <a:pt x="1062" y="3164"/>
                  </a:lnTo>
                  <a:lnTo>
                    <a:pt x="1066" y="3164"/>
                  </a:lnTo>
                  <a:lnTo>
                    <a:pt x="1066" y="3164"/>
                  </a:lnTo>
                  <a:lnTo>
                    <a:pt x="1068" y="3164"/>
                  </a:lnTo>
                  <a:lnTo>
                    <a:pt x="1068" y="3164"/>
                  </a:lnTo>
                  <a:lnTo>
                    <a:pt x="1068" y="3164"/>
                  </a:lnTo>
                  <a:lnTo>
                    <a:pt x="1070" y="3162"/>
                  </a:lnTo>
                  <a:lnTo>
                    <a:pt x="1070" y="3162"/>
                  </a:lnTo>
                  <a:lnTo>
                    <a:pt x="1074" y="3162"/>
                  </a:lnTo>
                  <a:lnTo>
                    <a:pt x="1074" y="3162"/>
                  </a:lnTo>
                  <a:lnTo>
                    <a:pt x="1076" y="3162"/>
                  </a:lnTo>
                  <a:lnTo>
                    <a:pt x="1076" y="3162"/>
                  </a:lnTo>
                  <a:lnTo>
                    <a:pt x="1080" y="3162"/>
                  </a:lnTo>
                  <a:lnTo>
                    <a:pt x="1080" y="3162"/>
                  </a:lnTo>
                  <a:lnTo>
                    <a:pt x="1080" y="3162"/>
                  </a:lnTo>
                  <a:lnTo>
                    <a:pt x="1082" y="3162"/>
                  </a:lnTo>
                  <a:lnTo>
                    <a:pt x="1082" y="3162"/>
                  </a:lnTo>
                  <a:lnTo>
                    <a:pt x="1086" y="3162"/>
                  </a:lnTo>
                  <a:lnTo>
                    <a:pt x="1086" y="3162"/>
                  </a:lnTo>
                  <a:lnTo>
                    <a:pt x="1086" y="3162"/>
                  </a:lnTo>
                  <a:lnTo>
                    <a:pt x="1090" y="3162"/>
                  </a:lnTo>
                  <a:lnTo>
                    <a:pt x="1090" y="3162"/>
                  </a:lnTo>
                  <a:lnTo>
                    <a:pt x="1092" y="3162"/>
                  </a:lnTo>
                  <a:lnTo>
                    <a:pt x="1092" y="3162"/>
                  </a:lnTo>
                  <a:lnTo>
                    <a:pt x="1094" y="3162"/>
                  </a:lnTo>
                  <a:lnTo>
                    <a:pt x="1094" y="3162"/>
                  </a:lnTo>
                  <a:lnTo>
                    <a:pt x="1098" y="3162"/>
                  </a:lnTo>
                  <a:lnTo>
                    <a:pt x="1098" y="3162"/>
                  </a:lnTo>
                  <a:lnTo>
                    <a:pt x="1098" y="3162"/>
                  </a:lnTo>
                  <a:lnTo>
                    <a:pt x="1098" y="3162"/>
                  </a:lnTo>
                  <a:lnTo>
                    <a:pt x="1102" y="3162"/>
                  </a:lnTo>
                  <a:lnTo>
                    <a:pt x="1102" y="3162"/>
                  </a:lnTo>
                  <a:lnTo>
                    <a:pt x="1104" y="3162"/>
                  </a:lnTo>
                  <a:lnTo>
                    <a:pt x="1104" y="3162"/>
                  </a:lnTo>
                  <a:lnTo>
                    <a:pt x="1108" y="3160"/>
                  </a:lnTo>
                  <a:lnTo>
                    <a:pt x="1108" y="3160"/>
                  </a:lnTo>
                  <a:lnTo>
                    <a:pt x="1110" y="3160"/>
                  </a:lnTo>
                  <a:lnTo>
                    <a:pt x="1110" y="3160"/>
                  </a:lnTo>
                  <a:lnTo>
                    <a:pt x="1116" y="3160"/>
                  </a:lnTo>
                  <a:lnTo>
                    <a:pt x="1116" y="3160"/>
                  </a:lnTo>
                  <a:lnTo>
                    <a:pt x="1120" y="3160"/>
                  </a:lnTo>
                  <a:lnTo>
                    <a:pt x="1120" y="3160"/>
                  </a:lnTo>
                  <a:lnTo>
                    <a:pt x="1126" y="3162"/>
                  </a:lnTo>
                  <a:lnTo>
                    <a:pt x="1126" y="3162"/>
                  </a:lnTo>
                  <a:lnTo>
                    <a:pt x="1128" y="3162"/>
                  </a:lnTo>
                  <a:lnTo>
                    <a:pt x="1128" y="3162"/>
                  </a:lnTo>
                  <a:lnTo>
                    <a:pt x="1132" y="3164"/>
                  </a:lnTo>
                  <a:lnTo>
                    <a:pt x="1132" y="3164"/>
                  </a:lnTo>
                  <a:lnTo>
                    <a:pt x="1136" y="3164"/>
                  </a:lnTo>
                  <a:lnTo>
                    <a:pt x="1136" y="3164"/>
                  </a:lnTo>
                  <a:lnTo>
                    <a:pt x="1138" y="3162"/>
                  </a:lnTo>
                  <a:lnTo>
                    <a:pt x="1138" y="3162"/>
                  </a:lnTo>
                  <a:lnTo>
                    <a:pt x="1142" y="3162"/>
                  </a:lnTo>
                  <a:lnTo>
                    <a:pt x="1142" y="3162"/>
                  </a:lnTo>
                  <a:lnTo>
                    <a:pt x="1144" y="3160"/>
                  </a:lnTo>
                  <a:lnTo>
                    <a:pt x="1144" y="3160"/>
                  </a:lnTo>
                  <a:lnTo>
                    <a:pt x="1150" y="3162"/>
                  </a:lnTo>
                  <a:lnTo>
                    <a:pt x="1150" y="3162"/>
                  </a:lnTo>
                  <a:lnTo>
                    <a:pt x="1152" y="3162"/>
                  </a:lnTo>
                  <a:lnTo>
                    <a:pt x="1152" y="3162"/>
                  </a:lnTo>
                  <a:lnTo>
                    <a:pt x="1156" y="3162"/>
                  </a:lnTo>
                  <a:lnTo>
                    <a:pt x="1156" y="3162"/>
                  </a:lnTo>
                  <a:lnTo>
                    <a:pt x="1156" y="3162"/>
                  </a:lnTo>
                  <a:lnTo>
                    <a:pt x="1156" y="3162"/>
                  </a:lnTo>
                  <a:lnTo>
                    <a:pt x="1160" y="3162"/>
                  </a:lnTo>
                  <a:lnTo>
                    <a:pt x="1160" y="3162"/>
                  </a:lnTo>
                  <a:lnTo>
                    <a:pt x="1162" y="3162"/>
                  </a:lnTo>
                  <a:lnTo>
                    <a:pt x="1162" y="3162"/>
                  </a:lnTo>
                  <a:lnTo>
                    <a:pt x="1166" y="3160"/>
                  </a:lnTo>
                  <a:lnTo>
                    <a:pt x="1166" y="3160"/>
                  </a:lnTo>
                  <a:lnTo>
                    <a:pt x="1168" y="3160"/>
                  </a:lnTo>
                  <a:lnTo>
                    <a:pt x="1168" y="3160"/>
                  </a:lnTo>
                  <a:lnTo>
                    <a:pt x="1170" y="3160"/>
                  </a:lnTo>
                  <a:lnTo>
                    <a:pt x="1170" y="3160"/>
                  </a:lnTo>
                  <a:lnTo>
                    <a:pt x="1172" y="3160"/>
                  </a:lnTo>
                  <a:lnTo>
                    <a:pt x="1174" y="3160"/>
                  </a:lnTo>
                  <a:lnTo>
                    <a:pt x="1174" y="3160"/>
                  </a:lnTo>
                  <a:lnTo>
                    <a:pt x="1178" y="3162"/>
                  </a:lnTo>
                  <a:lnTo>
                    <a:pt x="1178" y="3162"/>
                  </a:lnTo>
                  <a:lnTo>
                    <a:pt x="1180" y="3162"/>
                  </a:lnTo>
                  <a:lnTo>
                    <a:pt x="1180" y="3162"/>
                  </a:lnTo>
                  <a:lnTo>
                    <a:pt x="1186" y="3162"/>
                  </a:lnTo>
                  <a:lnTo>
                    <a:pt x="1186" y="3162"/>
                  </a:lnTo>
                  <a:lnTo>
                    <a:pt x="1190" y="3162"/>
                  </a:lnTo>
                  <a:lnTo>
                    <a:pt x="1190" y="3162"/>
                  </a:lnTo>
                  <a:lnTo>
                    <a:pt x="1192" y="3162"/>
                  </a:lnTo>
                  <a:lnTo>
                    <a:pt x="1192" y="3162"/>
                  </a:lnTo>
                  <a:lnTo>
                    <a:pt x="1198" y="3160"/>
                  </a:lnTo>
                  <a:lnTo>
                    <a:pt x="1198" y="3160"/>
                  </a:lnTo>
                  <a:lnTo>
                    <a:pt x="1200" y="3160"/>
                  </a:lnTo>
                  <a:lnTo>
                    <a:pt x="1200" y="3160"/>
                  </a:lnTo>
                  <a:lnTo>
                    <a:pt x="1200" y="3160"/>
                  </a:lnTo>
                  <a:lnTo>
                    <a:pt x="1202" y="3160"/>
                  </a:lnTo>
                  <a:lnTo>
                    <a:pt x="1204" y="3160"/>
                  </a:lnTo>
                  <a:lnTo>
                    <a:pt x="1204" y="3160"/>
                  </a:lnTo>
                  <a:lnTo>
                    <a:pt x="1206" y="3160"/>
                  </a:lnTo>
                  <a:lnTo>
                    <a:pt x="1206" y="3160"/>
                  </a:lnTo>
                  <a:lnTo>
                    <a:pt x="1210" y="3160"/>
                  </a:lnTo>
                  <a:lnTo>
                    <a:pt x="1210" y="3160"/>
                  </a:lnTo>
                  <a:lnTo>
                    <a:pt x="1212" y="3162"/>
                  </a:lnTo>
                  <a:lnTo>
                    <a:pt x="1212" y="3162"/>
                  </a:lnTo>
                  <a:lnTo>
                    <a:pt x="1216" y="3160"/>
                  </a:lnTo>
                  <a:lnTo>
                    <a:pt x="1216" y="3160"/>
                  </a:lnTo>
                  <a:lnTo>
                    <a:pt x="1218" y="3160"/>
                  </a:lnTo>
                  <a:lnTo>
                    <a:pt x="1218" y="3160"/>
                  </a:lnTo>
                  <a:lnTo>
                    <a:pt x="1222" y="3160"/>
                  </a:lnTo>
                  <a:lnTo>
                    <a:pt x="1222" y="3160"/>
                  </a:lnTo>
                  <a:lnTo>
                    <a:pt x="1224" y="3160"/>
                  </a:lnTo>
                  <a:lnTo>
                    <a:pt x="1224" y="3160"/>
                  </a:lnTo>
                  <a:lnTo>
                    <a:pt x="1226" y="3160"/>
                  </a:lnTo>
                  <a:lnTo>
                    <a:pt x="1226" y="3160"/>
                  </a:lnTo>
                  <a:lnTo>
                    <a:pt x="1230" y="3160"/>
                  </a:lnTo>
                  <a:lnTo>
                    <a:pt x="1230" y="3160"/>
                  </a:lnTo>
                  <a:lnTo>
                    <a:pt x="1236" y="3160"/>
                  </a:lnTo>
                  <a:lnTo>
                    <a:pt x="1236" y="3160"/>
                  </a:lnTo>
                  <a:lnTo>
                    <a:pt x="1236" y="3160"/>
                  </a:lnTo>
                  <a:lnTo>
                    <a:pt x="1236" y="3160"/>
                  </a:lnTo>
                  <a:lnTo>
                    <a:pt x="1240" y="3160"/>
                  </a:lnTo>
                  <a:lnTo>
                    <a:pt x="1240" y="3160"/>
                  </a:lnTo>
                  <a:lnTo>
                    <a:pt x="1244" y="3160"/>
                  </a:lnTo>
                  <a:lnTo>
                    <a:pt x="1244" y="3160"/>
                  </a:lnTo>
                  <a:lnTo>
                    <a:pt x="1244" y="3160"/>
                  </a:lnTo>
                  <a:lnTo>
                    <a:pt x="1244" y="3160"/>
                  </a:lnTo>
                  <a:lnTo>
                    <a:pt x="1246" y="3160"/>
                  </a:lnTo>
                  <a:lnTo>
                    <a:pt x="1246" y="3160"/>
                  </a:lnTo>
                  <a:lnTo>
                    <a:pt x="1250" y="3162"/>
                  </a:lnTo>
                  <a:lnTo>
                    <a:pt x="1250" y="3162"/>
                  </a:lnTo>
                  <a:lnTo>
                    <a:pt x="1256" y="3162"/>
                  </a:lnTo>
                  <a:lnTo>
                    <a:pt x="1256" y="3162"/>
                  </a:lnTo>
                  <a:lnTo>
                    <a:pt x="1258" y="3162"/>
                  </a:lnTo>
                  <a:lnTo>
                    <a:pt x="1258" y="3162"/>
                  </a:lnTo>
                  <a:lnTo>
                    <a:pt x="1262" y="3162"/>
                  </a:lnTo>
                  <a:lnTo>
                    <a:pt x="1262" y="3162"/>
                  </a:lnTo>
                  <a:lnTo>
                    <a:pt x="1266" y="3160"/>
                  </a:lnTo>
                  <a:lnTo>
                    <a:pt x="1266" y="3160"/>
                  </a:lnTo>
                  <a:lnTo>
                    <a:pt x="1266" y="3160"/>
                  </a:lnTo>
                  <a:lnTo>
                    <a:pt x="1266" y="3160"/>
                  </a:lnTo>
                  <a:lnTo>
                    <a:pt x="1268" y="3160"/>
                  </a:lnTo>
                  <a:lnTo>
                    <a:pt x="1268" y="3160"/>
                  </a:lnTo>
                  <a:lnTo>
                    <a:pt x="1272" y="3162"/>
                  </a:lnTo>
                  <a:lnTo>
                    <a:pt x="1274" y="3162"/>
                  </a:lnTo>
                  <a:lnTo>
                    <a:pt x="1274" y="3162"/>
                  </a:lnTo>
                  <a:lnTo>
                    <a:pt x="1276" y="3162"/>
                  </a:lnTo>
                  <a:lnTo>
                    <a:pt x="1276" y="3162"/>
                  </a:lnTo>
                  <a:lnTo>
                    <a:pt x="1278" y="3162"/>
                  </a:lnTo>
                  <a:lnTo>
                    <a:pt x="1278" y="3162"/>
                  </a:lnTo>
                  <a:lnTo>
                    <a:pt x="1282" y="3162"/>
                  </a:lnTo>
                  <a:lnTo>
                    <a:pt x="1284" y="3162"/>
                  </a:lnTo>
                  <a:lnTo>
                    <a:pt x="1284" y="3162"/>
                  </a:lnTo>
                  <a:lnTo>
                    <a:pt x="1286" y="3162"/>
                  </a:lnTo>
                  <a:lnTo>
                    <a:pt x="1286" y="3162"/>
                  </a:lnTo>
                  <a:lnTo>
                    <a:pt x="1290" y="3164"/>
                  </a:lnTo>
                  <a:lnTo>
                    <a:pt x="1290" y="3164"/>
                  </a:lnTo>
                  <a:lnTo>
                    <a:pt x="1294" y="3162"/>
                  </a:lnTo>
                  <a:lnTo>
                    <a:pt x="1296" y="3162"/>
                  </a:lnTo>
                  <a:lnTo>
                    <a:pt x="1296" y="3162"/>
                  </a:lnTo>
                  <a:lnTo>
                    <a:pt x="1298" y="3164"/>
                  </a:lnTo>
                  <a:lnTo>
                    <a:pt x="1298" y="3164"/>
                  </a:lnTo>
                  <a:lnTo>
                    <a:pt x="1302" y="3164"/>
                  </a:lnTo>
                  <a:lnTo>
                    <a:pt x="1302" y="3164"/>
                  </a:lnTo>
                  <a:lnTo>
                    <a:pt x="1306" y="3162"/>
                  </a:lnTo>
                  <a:lnTo>
                    <a:pt x="1306" y="3162"/>
                  </a:lnTo>
                  <a:lnTo>
                    <a:pt x="1308" y="3162"/>
                  </a:lnTo>
                  <a:lnTo>
                    <a:pt x="1308" y="3162"/>
                  </a:lnTo>
                  <a:lnTo>
                    <a:pt x="1312" y="3162"/>
                  </a:lnTo>
                  <a:lnTo>
                    <a:pt x="1312" y="3162"/>
                  </a:lnTo>
                  <a:lnTo>
                    <a:pt x="1314" y="3162"/>
                  </a:lnTo>
                  <a:lnTo>
                    <a:pt x="1314" y="3162"/>
                  </a:lnTo>
                  <a:lnTo>
                    <a:pt x="1318" y="3160"/>
                  </a:lnTo>
                  <a:lnTo>
                    <a:pt x="1318" y="3160"/>
                  </a:lnTo>
                  <a:lnTo>
                    <a:pt x="1318" y="3160"/>
                  </a:lnTo>
                  <a:lnTo>
                    <a:pt x="1318" y="3160"/>
                  </a:lnTo>
                  <a:lnTo>
                    <a:pt x="1324" y="3162"/>
                  </a:lnTo>
                  <a:lnTo>
                    <a:pt x="1324" y="3162"/>
                  </a:lnTo>
                  <a:lnTo>
                    <a:pt x="1326" y="3162"/>
                  </a:lnTo>
                  <a:lnTo>
                    <a:pt x="1326" y="3162"/>
                  </a:lnTo>
                  <a:lnTo>
                    <a:pt x="1330" y="3162"/>
                  </a:lnTo>
                  <a:lnTo>
                    <a:pt x="1332" y="3162"/>
                  </a:lnTo>
                  <a:lnTo>
                    <a:pt x="1332" y="3162"/>
                  </a:lnTo>
                  <a:lnTo>
                    <a:pt x="1336" y="3164"/>
                  </a:lnTo>
                  <a:lnTo>
                    <a:pt x="1336" y="3164"/>
                  </a:lnTo>
                  <a:lnTo>
                    <a:pt x="1342" y="3162"/>
                  </a:lnTo>
                  <a:lnTo>
                    <a:pt x="1342" y="3162"/>
                  </a:lnTo>
                  <a:lnTo>
                    <a:pt x="1342" y="3162"/>
                  </a:lnTo>
                  <a:lnTo>
                    <a:pt x="1348" y="3164"/>
                  </a:lnTo>
                  <a:lnTo>
                    <a:pt x="1348" y="3164"/>
                  </a:lnTo>
                  <a:lnTo>
                    <a:pt x="1352" y="3162"/>
                  </a:lnTo>
                  <a:lnTo>
                    <a:pt x="1352" y="3162"/>
                  </a:lnTo>
                  <a:lnTo>
                    <a:pt x="1356" y="3162"/>
                  </a:lnTo>
                  <a:lnTo>
                    <a:pt x="1356" y="3162"/>
                  </a:lnTo>
                  <a:lnTo>
                    <a:pt x="1360" y="3164"/>
                  </a:lnTo>
                  <a:lnTo>
                    <a:pt x="1360" y="3164"/>
                  </a:lnTo>
                  <a:lnTo>
                    <a:pt x="1364" y="3162"/>
                  </a:lnTo>
                  <a:lnTo>
                    <a:pt x="1364" y="3162"/>
                  </a:lnTo>
                  <a:lnTo>
                    <a:pt x="1366" y="3162"/>
                  </a:lnTo>
                  <a:lnTo>
                    <a:pt x="1366" y="3162"/>
                  </a:lnTo>
                  <a:lnTo>
                    <a:pt x="1368" y="3160"/>
                  </a:lnTo>
                  <a:lnTo>
                    <a:pt x="1368" y="3160"/>
                  </a:lnTo>
                  <a:lnTo>
                    <a:pt x="1372" y="3160"/>
                  </a:lnTo>
                  <a:lnTo>
                    <a:pt x="1372" y="3160"/>
                  </a:lnTo>
                  <a:lnTo>
                    <a:pt x="1374" y="3162"/>
                  </a:lnTo>
                  <a:lnTo>
                    <a:pt x="1374" y="3162"/>
                  </a:lnTo>
                  <a:lnTo>
                    <a:pt x="1378" y="3162"/>
                  </a:lnTo>
                  <a:lnTo>
                    <a:pt x="1378" y="3162"/>
                  </a:lnTo>
                  <a:lnTo>
                    <a:pt x="1382" y="3162"/>
                  </a:lnTo>
                  <a:lnTo>
                    <a:pt x="1384" y="3162"/>
                  </a:lnTo>
                  <a:lnTo>
                    <a:pt x="1384" y="3162"/>
                  </a:lnTo>
                  <a:lnTo>
                    <a:pt x="1388" y="3160"/>
                  </a:lnTo>
                  <a:lnTo>
                    <a:pt x="1388" y="3160"/>
                  </a:lnTo>
                  <a:lnTo>
                    <a:pt x="1390" y="3158"/>
                  </a:lnTo>
                  <a:lnTo>
                    <a:pt x="1390" y="3158"/>
                  </a:lnTo>
                  <a:lnTo>
                    <a:pt x="1394" y="3158"/>
                  </a:lnTo>
                  <a:lnTo>
                    <a:pt x="1394" y="3158"/>
                  </a:lnTo>
                  <a:lnTo>
                    <a:pt x="1392" y="3162"/>
                  </a:lnTo>
                  <a:lnTo>
                    <a:pt x="1392" y="3162"/>
                  </a:lnTo>
                  <a:lnTo>
                    <a:pt x="1392" y="3164"/>
                  </a:lnTo>
                  <a:lnTo>
                    <a:pt x="1392" y="3164"/>
                  </a:lnTo>
                  <a:lnTo>
                    <a:pt x="1394" y="3168"/>
                  </a:lnTo>
                  <a:lnTo>
                    <a:pt x="1394" y="3168"/>
                  </a:lnTo>
                  <a:lnTo>
                    <a:pt x="1394" y="3170"/>
                  </a:lnTo>
                  <a:lnTo>
                    <a:pt x="1394" y="3170"/>
                  </a:lnTo>
                  <a:lnTo>
                    <a:pt x="1394" y="3174"/>
                  </a:lnTo>
                  <a:lnTo>
                    <a:pt x="1394" y="3174"/>
                  </a:lnTo>
                  <a:lnTo>
                    <a:pt x="1392" y="3174"/>
                  </a:lnTo>
                  <a:lnTo>
                    <a:pt x="1392" y="3174"/>
                  </a:lnTo>
                  <a:lnTo>
                    <a:pt x="1390" y="3178"/>
                  </a:lnTo>
                  <a:lnTo>
                    <a:pt x="1390" y="3178"/>
                  </a:lnTo>
                  <a:lnTo>
                    <a:pt x="1390" y="3182"/>
                  </a:lnTo>
                  <a:lnTo>
                    <a:pt x="1390" y="3182"/>
                  </a:lnTo>
                  <a:lnTo>
                    <a:pt x="1390" y="3184"/>
                  </a:lnTo>
                  <a:lnTo>
                    <a:pt x="1390" y="3184"/>
                  </a:lnTo>
                  <a:lnTo>
                    <a:pt x="1390" y="3186"/>
                  </a:lnTo>
                  <a:lnTo>
                    <a:pt x="1390" y="3186"/>
                  </a:lnTo>
                  <a:lnTo>
                    <a:pt x="1388" y="3190"/>
                  </a:lnTo>
                  <a:lnTo>
                    <a:pt x="1388" y="3190"/>
                  </a:lnTo>
                  <a:lnTo>
                    <a:pt x="1388" y="3194"/>
                  </a:lnTo>
                  <a:lnTo>
                    <a:pt x="1388" y="3198"/>
                  </a:lnTo>
                  <a:lnTo>
                    <a:pt x="1388" y="3198"/>
                  </a:lnTo>
                  <a:lnTo>
                    <a:pt x="1390" y="3202"/>
                  </a:lnTo>
                  <a:lnTo>
                    <a:pt x="1390" y="3202"/>
                  </a:lnTo>
                  <a:lnTo>
                    <a:pt x="1390" y="3202"/>
                  </a:lnTo>
                  <a:lnTo>
                    <a:pt x="1392" y="3206"/>
                  </a:lnTo>
                  <a:lnTo>
                    <a:pt x="1392" y="3206"/>
                  </a:lnTo>
                  <a:lnTo>
                    <a:pt x="1392" y="3210"/>
                  </a:lnTo>
                  <a:lnTo>
                    <a:pt x="1392" y="3210"/>
                  </a:lnTo>
                  <a:lnTo>
                    <a:pt x="1392" y="3212"/>
                  </a:lnTo>
                  <a:lnTo>
                    <a:pt x="1392" y="3212"/>
                  </a:lnTo>
                  <a:lnTo>
                    <a:pt x="1390" y="3214"/>
                  </a:lnTo>
                  <a:lnTo>
                    <a:pt x="1390" y="3214"/>
                  </a:lnTo>
                  <a:lnTo>
                    <a:pt x="1390" y="3216"/>
                  </a:lnTo>
                  <a:lnTo>
                    <a:pt x="1390" y="3216"/>
                  </a:lnTo>
                  <a:lnTo>
                    <a:pt x="1388" y="3220"/>
                  </a:lnTo>
                  <a:lnTo>
                    <a:pt x="1388" y="3220"/>
                  </a:lnTo>
                  <a:lnTo>
                    <a:pt x="1388" y="3224"/>
                  </a:lnTo>
                  <a:lnTo>
                    <a:pt x="1388" y="3226"/>
                  </a:lnTo>
                  <a:lnTo>
                    <a:pt x="1388" y="3226"/>
                  </a:lnTo>
                  <a:lnTo>
                    <a:pt x="1386" y="3228"/>
                  </a:lnTo>
                  <a:lnTo>
                    <a:pt x="1386" y="3228"/>
                  </a:lnTo>
                  <a:lnTo>
                    <a:pt x="1386" y="3232"/>
                  </a:lnTo>
                  <a:lnTo>
                    <a:pt x="1386" y="3232"/>
                  </a:lnTo>
                  <a:lnTo>
                    <a:pt x="1386" y="3236"/>
                  </a:lnTo>
                  <a:lnTo>
                    <a:pt x="1386" y="3236"/>
                  </a:lnTo>
                  <a:lnTo>
                    <a:pt x="1386" y="3238"/>
                  </a:lnTo>
                  <a:lnTo>
                    <a:pt x="1386" y="3238"/>
                  </a:lnTo>
                  <a:lnTo>
                    <a:pt x="1386" y="3240"/>
                  </a:lnTo>
                  <a:lnTo>
                    <a:pt x="1386" y="3240"/>
                  </a:lnTo>
                  <a:lnTo>
                    <a:pt x="1384" y="3244"/>
                  </a:lnTo>
                  <a:lnTo>
                    <a:pt x="1384" y="3244"/>
                  </a:lnTo>
                  <a:lnTo>
                    <a:pt x="1384" y="3248"/>
                  </a:lnTo>
                  <a:lnTo>
                    <a:pt x="1384" y="3250"/>
                  </a:lnTo>
                  <a:lnTo>
                    <a:pt x="1384" y="3250"/>
                  </a:lnTo>
                  <a:lnTo>
                    <a:pt x="1386" y="3254"/>
                  </a:lnTo>
                  <a:lnTo>
                    <a:pt x="1386" y="3254"/>
                  </a:lnTo>
                  <a:lnTo>
                    <a:pt x="1386" y="3256"/>
                  </a:lnTo>
                  <a:lnTo>
                    <a:pt x="1386" y="3256"/>
                  </a:lnTo>
                  <a:lnTo>
                    <a:pt x="1386" y="3262"/>
                  </a:lnTo>
                  <a:lnTo>
                    <a:pt x="1386" y="3262"/>
                  </a:lnTo>
                  <a:lnTo>
                    <a:pt x="1386" y="3262"/>
                  </a:lnTo>
                  <a:lnTo>
                    <a:pt x="1386" y="3266"/>
                  </a:lnTo>
                  <a:lnTo>
                    <a:pt x="1386" y="3266"/>
                  </a:lnTo>
                  <a:lnTo>
                    <a:pt x="1386" y="3270"/>
                  </a:lnTo>
                  <a:lnTo>
                    <a:pt x="1386" y="3270"/>
                  </a:lnTo>
                  <a:lnTo>
                    <a:pt x="1388" y="3274"/>
                  </a:lnTo>
                  <a:lnTo>
                    <a:pt x="1388" y="3274"/>
                  </a:lnTo>
                  <a:lnTo>
                    <a:pt x="1388" y="3276"/>
                  </a:lnTo>
                  <a:lnTo>
                    <a:pt x="1388" y="3276"/>
                  </a:lnTo>
                  <a:lnTo>
                    <a:pt x="1390" y="3280"/>
                  </a:lnTo>
                  <a:lnTo>
                    <a:pt x="1390" y="3280"/>
                  </a:lnTo>
                  <a:lnTo>
                    <a:pt x="1390" y="3282"/>
                  </a:lnTo>
                  <a:lnTo>
                    <a:pt x="1390" y="3282"/>
                  </a:lnTo>
                  <a:lnTo>
                    <a:pt x="1388" y="3286"/>
                  </a:lnTo>
                  <a:lnTo>
                    <a:pt x="1388" y="3286"/>
                  </a:lnTo>
                  <a:lnTo>
                    <a:pt x="1388" y="3288"/>
                  </a:lnTo>
                  <a:lnTo>
                    <a:pt x="1388" y="3288"/>
                  </a:lnTo>
                  <a:lnTo>
                    <a:pt x="1388" y="3290"/>
                  </a:lnTo>
                  <a:lnTo>
                    <a:pt x="1388" y="3290"/>
                  </a:lnTo>
                  <a:lnTo>
                    <a:pt x="1390" y="3294"/>
                  </a:lnTo>
                  <a:lnTo>
                    <a:pt x="1390" y="3294"/>
                  </a:lnTo>
                  <a:lnTo>
                    <a:pt x="1390" y="3296"/>
                  </a:lnTo>
                  <a:lnTo>
                    <a:pt x="1390" y="3296"/>
                  </a:lnTo>
                  <a:lnTo>
                    <a:pt x="1390" y="3300"/>
                  </a:lnTo>
                  <a:lnTo>
                    <a:pt x="1390" y="3300"/>
                  </a:lnTo>
                  <a:lnTo>
                    <a:pt x="1388" y="3302"/>
                  </a:lnTo>
                  <a:lnTo>
                    <a:pt x="1388" y="3302"/>
                  </a:lnTo>
                  <a:lnTo>
                    <a:pt x="1388" y="3304"/>
                  </a:lnTo>
                  <a:lnTo>
                    <a:pt x="1388" y="3304"/>
                  </a:lnTo>
                  <a:lnTo>
                    <a:pt x="1388" y="3308"/>
                  </a:lnTo>
                  <a:lnTo>
                    <a:pt x="1388" y="3308"/>
                  </a:lnTo>
                  <a:lnTo>
                    <a:pt x="1388" y="3312"/>
                  </a:lnTo>
                  <a:lnTo>
                    <a:pt x="1388" y="3312"/>
                  </a:lnTo>
                  <a:lnTo>
                    <a:pt x="1390" y="3314"/>
                  </a:lnTo>
                  <a:lnTo>
                    <a:pt x="1390" y="3314"/>
                  </a:lnTo>
                  <a:lnTo>
                    <a:pt x="1388" y="3316"/>
                  </a:lnTo>
                  <a:lnTo>
                    <a:pt x="1388" y="3316"/>
                  </a:lnTo>
                  <a:lnTo>
                    <a:pt x="1388" y="3320"/>
                  </a:lnTo>
                  <a:lnTo>
                    <a:pt x="1388" y="3320"/>
                  </a:lnTo>
                  <a:lnTo>
                    <a:pt x="1386" y="3322"/>
                  </a:lnTo>
                  <a:lnTo>
                    <a:pt x="1386" y="3322"/>
                  </a:lnTo>
                  <a:lnTo>
                    <a:pt x="1386" y="3326"/>
                  </a:lnTo>
                  <a:lnTo>
                    <a:pt x="1386" y="3326"/>
                  </a:lnTo>
                  <a:lnTo>
                    <a:pt x="1388" y="3330"/>
                  </a:lnTo>
                  <a:lnTo>
                    <a:pt x="1388" y="3330"/>
                  </a:lnTo>
                  <a:lnTo>
                    <a:pt x="1388" y="3332"/>
                  </a:lnTo>
                  <a:lnTo>
                    <a:pt x="1388" y="3332"/>
                  </a:lnTo>
                  <a:lnTo>
                    <a:pt x="1388" y="3334"/>
                  </a:lnTo>
                  <a:lnTo>
                    <a:pt x="1388" y="3334"/>
                  </a:lnTo>
                  <a:lnTo>
                    <a:pt x="1386" y="3338"/>
                  </a:lnTo>
                  <a:lnTo>
                    <a:pt x="1386" y="3338"/>
                  </a:lnTo>
                  <a:lnTo>
                    <a:pt x="1386" y="3344"/>
                  </a:lnTo>
                  <a:lnTo>
                    <a:pt x="1386" y="3344"/>
                  </a:lnTo>
                  <a:lnTo>
                    <a:pt x="1386" y="3348"/>
                  </a:lnTo>
                  <a:lnTo>
                    <a:pt x="1386" y="3348"/>
                  </a:lnTo>
                  <a:lnTo>
                    <a:pt x="1388" y="3350"/>
                  </a:lnTo>
                  <a:lnTo>
                    <a:pt x="1388" y="3350"/>
                  </a:lnTo>
                  <a:lnTo>
                    <a:pt x="1388" y="3356"/>
                  </a:lnTo>
                  <a:lnTo>
                    <a:pt x="1388" y="3356"/>
                  </a:lnTo>
                  <a:lnTo>
                    <a:pt x="1388" y="3358"/>
                  </a:lnTo>
                  <a:lnTo>
                    <a:pt x="1388" y="3358"/>
                  </a:lnTo>
                  <a:lnTo>
                    <a:pt x="1388" y="3362"/>
                  </a:lnTo>
                  <a:lnTo>
                    <a:pt x="1388" y="3362"/>
                  </a:lnTo>
                  <a:lnTo>
                    <a:pt x="1388" y="3364"/>
                  </a:lnTo>
                  <a:lnTo>
                    <a:pt x="1388" y="3364"/>
                  </a:lnTo>
                  <a:lnTo>
                    <a:pt x="1390" y="3366"/>
                  </a:lnTo>
                  <a:lnTo>
                    <a:pt x="1390" y="3366"/>
                  </a:lnTo>
                  <a:lnTo>
                    <a:pt x="1390" y="3370"/>
                  </a:lnTo>
                  <a:lnTo>
                    <a:pt x="1390" y="3370"/>
                  </a:lnTo>
                  <a:lnTo>
                    <a:pt x="1388" y="3372"/>
                  </a:lnTo>
                  <a:lnTo>
                    <a:pt x="1388" y="3372"/>
                  </a:lnTo>
                  <a:lnTo>
                    <a:pt x="1390" y="3376"/>
                  </a:lnTo>
                  <a:lnTo>
                    <a:pt x="1390" y="3376"/>
                  </a:lnTo>
                  <a:lnTo>
                    <a:pt x="1390" y="3378"/>
                  </a:lnTo>
                  <a:lnTo>
                    <a:pt x="1390" y="3378"/>
                  </a:lnTo>
                  <a:lnTo>
                    <a:pt x="1390" y="3380"/>
                  </a:lnTo>
                  <a:lnTo>
                    <a:pt x="1390" y="3380"/>
                  </a:lnTo>
                  <a:lnTo>
                    <a:pt x="1388" y="3384"/>
                  </a:lnTo>
                  <a:lnTo>
                    <a:pt x="1388" y="3384"/>
                  </a:lnTo>
                  <a:lnTo>
                    <a:pt x="1388" y="3386"/>
                  </a:lnTo>
                  <a:lnTo>
                    <a:pt x="1388" y="3386"/>
                  </a:lnTo>
                  <a:lnTo>
                    <a:pt x="1388" y="3390"/>
                  </a:lnTo>
                  <a:lnTo>
                    <a:pt x="1388" y="3390"/>
                  </a:lnTo>
                  <a:lnTo>
                    <a:pt x="1388" y="3394"/>
                  </a:lnTo>
                  <a:lnTo>
                    <a:pt x="1388" y="3394"/>
                  </a:lnTo>
                  <a:lnTo>
                    <a:pt x="1388" y="3394"/>
                  </a:lnTo>
                  <a:lnTo>
                    <a:pt x="1388" y="3398"/>
                  </a:lnTo>
                  <a:lnTo>
                    <a:pt x="1388" y="3398"/>
                  </a:lnTo>
                  <a:lnTo>
                    <a:pt x="1388" y="3400"/>
                  </a:lnTo>
                  <a:lnTo>
                    <a:pt x="1388" y="3400"/>
                  </a:lnTo>
                  <a:lnTo>
                    <a:pt x="1388" y="3404"/>
                  </a:lnTo>
                  <a:lnTo>
                    <a:pt x="1388" y="3404"/>
                  </a:lnTo>
                  <a:lnTo>
                    <a:pt x="1388" y="3406"/>
                  </a:lnTo>
                  <a:lnTo>
                    <a:pt x="1386" y="3406"/>
                  </a:lnTo>
                  <a:lnTo>
                    <a:pt x="1386" y="3406"/>
                  </a:lnTo>
                  <a:lnTo>
                    <a:pt x="1384" y="3410"/>
                  </a:lnTo>
                  <a:lnTo>
                    <a:pt x="1386" y="3414"/>
                  </a:lnTo>
                  <a:lnTo>
                    <a:pt x="1386" y="3414"/>
                  </a:lnTo>
                  <a:lnTo>
                    <a:pt x="1388" y="3416"/>
                  </a:lnTo>
                  <a:lnTo>
                    <a:pt x="1388" y="3416"/>
                  </a:lnTo>
                  <a:lnTo>
                    <a:pt x="1388" y="3418"/>
                  </a:lnTo>
                  <a:lnTo>
                    <a:pt x="1388" y="3418"/>
                  </a:lnTo>
                  <a:lnTo>
                    <a:pt x="1388" y="3418"/>
                  </a:lnTo>
                  <a:lnTo>
                    <a:pt x="1388" y="3418"/>
                  </a:lnTo>
                  <a:lnTo>
                    <a:pt x="1386" y="3422"/>
                  </a:lnTo>
                  <a:lnTo>
                    <a:pt x="1384" y="3424"/>
                  </a:lnTo>
                  <a:lnTo>
                    <a:pt x="1384" y="3424"/>
                  </a:lnTo>
                  <a:lnTo>
                    <a:pt x="1384" y="3430"/>
                  </a:lnTo>
                  <a:lnTo>
                    <a:pt x="1384" y="3430"/>
                  </a:lnTo>
                  <a:lnTo>
                    <a:pt x="1384" y="3432"/>
                  </a:lnTo>
                  <a:lnTo>
                    <a:pt x="1384" y="3432"/>
                  </a:lnTo>
                  <a:lnTo>
                    <a:pt x="1384" y="3434"/>
                  </a:lnTo>
                  <a:lnTo>
                    <a:pt x="1384" y="3434"/>
                  </a:lnTo>
                  <a:lnTo>
                    <a:pt x="1382" y="3438"/>
                  </a:lnTo>
                  <a:lnTo>
                    <a:pt x="1382" y="3438"/>
                  </a:lnTo>
                  <a:lnTo>
                    <a:pt x="1386" y="3444"/>
                  </a:lnTo>
                  <a:lnTo>
                    <a:pt x="1386" y="3444"/>
                  </a:lnTo>
                  <a:lnTo>
                    <a:pt x="1386" y="3444"/>
                  </a:lnTo>
                  <a:lnTo>
                    <a:pt x="1386" y="3446"/>
                  </a:lnTo>
                  <a:lnTo>
                    <a:pt x="1386" y="3446"/>
                  </a:lnTo>
                  <a:lnTo>
                    <a:pt x="1386" y="3448"/>
                  </a:lnTo>
                  <a:lnTo>
                    <a:pt x="1386" y="3448"/>
                  </a:lnTo>
                  <a:lnTo>
                    <a:pt x="1388" y="3452"/>
                  </a:lnTo>
                  <a:lnTo>
                    <a:pt x="1388" y="3452"/>
                  </a:lnTo>
                  <a:lnTo>
                    <a:pt x="1388" y="3454"/>
                  </a:lnTo>
                  <a:lnTo>
                    <a:pt x="1388" y="3456"/>
                  </a:lnTo>
                  <a:lnTo>
                    <a:pt x="1388" y="3456"/>
                  </a:lnTo>
                  <a:lnTo>
                    <a:pt x="1388" y="3460"/>
                  </a:lnTo>
                  <a:lnTo>
                    <a:pt x="1388" y="3460"/>
                  </a:lnTo>
                  <a:lnTo>
                    <a:pt x="1388" y="3462"/>
                  </a:lnTo>
                  <a:lnTo>
                    <a:pt x="1388" y="3462"/>
                  </a:lnTo>
                  <a:lnTo>
                    <a:pt x="1386" y="3466"/>
                  </a:lnTo>
                  <a:lnTo>
                    <a:pt x="1386" y="3466"/>
                  </a:lnTo>
                  <a:lnTo>
                    <a:pt x="1386" y="3470"/>
                  </a:lnTo>
                  <a:lnTo>
                    <a:pt x="1386" y="3470"/>
                  </a:lnTo>
                  <a:lnTo>
                    <a:pt x="1386" y="3472"/>
                  </a:lnTo>
                  <a:lnTo>
                    <a:pt x="1386" y="3472"/>
                  </a:lnTo>
                  <a:lnTo>
                    <a:pt x="1386" y="3476"/>
                  </a:lnTo>
                  <a:lnTo>
                    <a:pt x="1386" y="3476"/>
                  </a:lnTo>
                  <a:lnTo>
                    <a:pt x="1386" y="3478"/>
                  </a:lnTo>
                  <a:lnTo>
                    <a:pt x="1386" y="3478"/>
                  </a:lnTo>
                  <a:lnTo>
                    <a:pt x="1384" y="3480"/>
                  </a:lnTo>
                  <a:lnTo>
                    <a:pt x="1384" y="3480"/>
                  </a:lnTo>
                  <a:lnTo>
                    <a:pt x="1384" y="3484"/>
                  </a:lnTo>
                  <a:lnTo>
                    <a:pt x="1384" y="3484"/>
                  </a:lnTo>
                  <a:lnTo>
                    <a:pt x="1384" y="3490"/>
                  </a:lnTo>
                  <a:lnTo>
                    <a:pt x="1384" y="3490"/>
                  </a:lnTo>
                  <a:lnTo>
                    <a:pt x="1382" y="3490"/>
                  </a:lnTo>
                  <a:lnTo>
                    <a:pt x="1382" y="3490"/>
                  </a:lnTo>
                  <a:lnTo>
                    <a:pt x="1382" y="3492"/>
                  </a:lnTo>
                  <a:lnTo>
                    <a:pt x="1380" y="3496"/>
                  </a:lnTo>
                  <a:lnTo>
                    <a:pt x="1380" y="3496"/>
                  </a:lnTo>
                  <a:lnTo>
                    <a:pt x="1382" y="3500"/>
                  </a:lnTo>
                  <a:lnTo>
                    <a:pt x="1382" y="3500"/>
                  </a:lnTo>
                  <a:lnTo>
                    <a:pt x="1382" y="3502"/>
                  </a:lnTo>
                  <a:lnTo>
                    <a:pt x="1382" y="3502"/>
                  </a:lnTo>
                  <a:lnTo>
                    <a:pt x="1384" y="3506"/>
                  </a:lnTo>
                  <a:lnTo>
                    <a:pt x="1384" y="3506"/>
                  </a:lnTo>
                  <a:lnTo>
                    <a:pt x="1384" y="3508"/>
                  </a:lnTo>
                  <a:lnTo>
                    <a:pt x="1384" y="3508"/>
                  </a:lnTo>
                  <a:lnTo>
                    <a:pt x="1386" y="3512"/>
                  </a:lnTo>
                  <a:lnTo>
                    <a:pt x="1386" y="3514"/>
                  </a:lnTo>
                  <a:lnTo>
                    <a:pt x="1386" y="3514"/>
                  </a:lnTo>
                  <a:lnTo>
                    <a:pt x="1386" y="3516"/>
                  </a:lnTo>
                  <a:lnTo>
                    <a:pt x="1386" y="3516"/>
                  </a:lnTo>
                  <a:lnTo>
                    <a:pt x="1384" y="3518"/>
                  </a:lnTo>
                  <a:lnTo>
                    <a:pt x="1384" y="3518"/>
                  </a:lnTo>
                  <a:lnTo>
                    <a:pt x="1384" y="3524"/>
                  </a:lnTo>
                  <a:lnTo>
                    <a:pt x="1384" y="3524"/>
                  </a:lnTo>
                  <a:lnTo>
                    <a:pt x="1386" y="3526"/>
                  </a:lnTo>
                  <a:lnTo>
                    <a:pt x="1386" y="3526"/>
                  </a:lnTo>
                  <a:lnTo>
                    <a:pt x="1386" y="3528"/>
                  </a:lnTo>
                  <a:lnTo>
                    <a:pt x="1386" y="3528"/>
                  </a:lnTo>
                  <a:lnTo>
                    <a:pt x="1384" y="3532"/>
                  </a:lnTo>
                  <a:lnTo>
                    <a:pt x="1384" y="3534"/>
                  </a:lnTo>
                  <a:lnTo>
                    <a:pt x="1384" y="3534"/>
                  </a:lnTo>
                  <a:lnTo>
                    <a:pt x="1386" y="3538"/>
                  </a:lnTo>
                  <a:lnTo>
                    <a:pt x="1386" y="3538"/>
                  </a:lnTo>
                  <a:lnTo>
                    <a:pt x="1386" y="3540"/>
                  </a:lnTo>
                  <a:lnTo>
                    <a:pt x="1386" y="3540"/>
                  </a:lnTo>
                  <a:lnTo>
                    <a:pt x="1388" y="3542"/>
                  </a:lnTo>
                  <a:lnTo>
                    <a:pt x="1388" y="3542"/>
                  </a:lnTo>
                  <a:lnTo>
                    <a:pt x="1388" y="3546"/>
                  </a:lnTo>
                  <a:lnTo>
                    <a:pt x="1388" y="3546"/>
                  </a:lnTo>
                  <a:lnTo>
                    <a:pt x="1386" y="3548"/>
                  </a:lnTo>
                  <a:lnTo>
                    <a:pt x="1386" y="3550"/>
                  </a:lnTo>
                  <a:lnTo>
                    <a:pt x="1386" y="3550"/>
                  </a:lnTo>
                  <a:lnTo>
                    <a:pt x="1388" y="3554"/>
                  </a:lnTo>
                  <a:lnTo>
                    <a:pt x="1388" y="3554"/>
                  </a:lnTo>
                  <a:lnTo>
                    <a:pt x="1386" y="3558"/>
                  </a:lnTo>
                  <a:lnTo>
                    <a:pt x="1386" y="3558"/>
                  </a:lnTo>
                  <a:lnTo>
                    <a:pt x="1384" y="3562"/>
                  </a:lnTo>
                  <a:lnTo>
                    <a:pt x="1386" y="3566"/>
                  </a:lnTo>
                  <a:lnTo>
                    <a:pt x="1386" y="3566"/>
                  </a:lnTo>
                  <a:lnTo>
                    <a:pt x="1386" y="3570"/>
                  </a:lnTo>
                  <a:lnTo>
                    <a:pt x="1386" y="3570"/>
                  </a:lnTo>
                  <a:lnTo>
                    <a:pt x="1388" y="3572"/>
                  </a:lnTo>
                  <a:lnTo>
                    <a:pt x="1388" y="3572"/>
                  </a:lnTo>
                  <a:lnTo>
                    <a:pt x="1388" y="3576"/>
                  </a:lnTo>
                  <a:lnTo>
                    <a:pt x="1388" y="3576"/>
                  </a:lnTo>
                  <a:lnTo>
                    <a:pt x="1388" y="3578"/>
                  </a:lnTo>
                  <a:lnTo>
                    <a:pt x="1388" y="3578"/>
                  </a:lnTo>
                  <a:lnTo>
                    <a:pt x="1388" y="3580"/>
                  </a:lnTo>
                  <a:lnTo>
                    <a:pt x="1386" y="3582"/>
                  </a:lnTo>
                  <a:lnTo>
                    <a:pt x="1386" y="3582"/>
                  </a:lnTo>
                  <a:lnTo>
                    <a:pt x="1384" y="3588"/>
                  </a:lnTo>
                  <a:lnTo>
                    <a:pt x="1384" y="3588"/>
                  </a:lnTo>
                  <a:lnTo>
                    <a:pt x="1384" y="3594"/>
                  </a:lnTo>
                  <a:lnTo>
                    <a:pt x="1384" y="3594"/>
                  </a:lnTo>
                  <a:lnTo>
                    <a:pt x="1384" y="3594"/>
                  </a:lnTo>
                  <a:lnTo>
                    <a:pt x="1384" y="3598"/>
                  </a:lnTo>
                  <a:lnTo>
                    <a:pt x="1384" y="3598"/>
                  </a:lnTo>
                  <a:lnTo>
                    <a:pt x="1386" y="3600"/>
                  </a:lnTo>
                  <a:lnTo>
                    <a:pt x="1386" y="3600"/>
                  </a:lnTo>
                  <a:lnTo>
                    <a:pt x="1384" y="3604"/>
                  </a:lnTo>
                  <a:lnTo>
                    <a:pt x="1384" y="3604"/>
                  </a:lnTo>
                  <a:lnTo>
                    <a:pt x="1384" y="3606"/>
                  </a:lnTo>
                  <a:lnTo>
                    <a:pt x="1384" y="3606"/>
                  </a:lnTo>
                  <a:lnTo>
                    <a:pt x="1384" y="3608"/>
                  </a:lnTo>
                  <a:lnTo>
                    <a:pt x="1384" y="3608"/>
                  </a:lnTo>
                  <a:lnTo>
                    <a:pt x="1384" y="3612"/>
                  </a:lnTo>
                  <a:lnTo>
                    <a:pt x="1384" y="3612"/>
                  </a:lnTo>
                  <a:lnTo>
                    <a:pt x="1384" y="3616"/>
                  </a:lnTo>
                  <a:lnTo>
                    <a:pt x="1384" y="3616"/>
                  </a:lnTo>
                  <a:lnTo>
                    <a:pt x="1384" y="3618"/>
                  </a:lnTo>
                  <a:lnTo>
                    <a:pt x="1384" y="3618"/>
                  </a:lnTo>
                  <a:lnTo>
                    <a:pt x="1384" y="3620"/>
                  </a:lnTo>
                  <a:lnTo>
                    <a:pt x="1384" y="3620"/>
                  </a:lnTo>
                  <a:lnTo>
                    <a:pt x="1382" y="3624"/>
                  </a:lnTo>
                  <a:lnTo>
                    <a:pt x="1382" y="3624"/>
                  </a:lnTo>
                  <a:lnTo>
                    <a:pt x="1382" y="3626"/>
                  </a:lnTo>
                  <a:lnTo>
                    <a:pt x="1382" y="3626"/>
                  </a:lnTo>
                  <a:lnTo>
                    <a:pt x="1382" y="3628"/>
                  </a:lnTo>
                  <a:lnTo>
                    <a:pt x="1382" y="3628"/>
                  </a:lnTo>
                  <a:lnTo>
                    <a:pt x="1382" y="3632"/>
                  </a:lnTo>
                  <a:lnTo>
                    <a:pt x="1382" y="3632"/>
                  </a:lnTo>
                  <a:lnTo>
                    <a:pt x="1382" y="3634"/>
                  </a:lnTo>
                  <a:lnTo>
                    <a:pt x="1382" y="3634"/>
                  </a:lnTo>
                  <a:lnTo>
                    <a:pt x="1382" y="3636"/>
                  </a:lnTo>
                  <a:lnTo>
                    <a:pt x="1382" y="3636"/>
                  </a:lnTo>
                  <a:lnTo>
                    <a:pt x="1382" y="3640"/>
                  </a:lnTo>
                  <a:lnTo>
                    <a:pt x="1382" y="3640"/>
                  </a:lnTo>
                  <a:lnTo>
                    <a:pt x="1382" y="3644"/>
                  </a:lnTo>
                  <a:lnTo>
                    <a:pt x="1382" y="3644"/>
                  </a:lnTo>
                  <a:lnTo>
                    <a:pt x="1382" y="3646"/>
                  </a:lnTo>
                  <a:lnTo>
                    <a:pt x="1382" y="3646"/>
                  </a:lnTo>
                  <a:lnTo>
                    <a:pt x="1382" y="3648"/>
                  </a:lnTo>
                  <a:lnTo>
                    <a:pt x="1382" y="3648"/>
                  </a:lnTo>
                  <a:lnTo>
                    <a:pt x="1382" y="3652"/>
                  </a:lnTo>
                  <a:lnTo>
                    <a:pt x="1382" y="3652"/>
                  </a:lnTo>
                  <a:lnTo>
                    <a:pt x="1382" y="3656"/>
                  </a:lnTo>
                  <a:lnTo>
                    <a:pt x="1382" y="3656"/>
                  </a:lnTo>
                  <a:lnTo>
                    <a:pt x="1382" y="3658"/>
                  </a:lnTo>
                  <a:lnTo>
                    <a:pt x="1382" y="3658"/>
                  </a:lnTo>
                  <a:lnTo>
                    <a:pt x="1386" y="3664"/>
                  </a:lnTo>
                  <a:lnTo>
                    <a:pt x="1386" y="3664"/>
                  </a:lnTo>
                  <a:lnTo>
                    <a:pt x="1386" y="3668"/>
                  </a:lnTo>
                  <a:lnTo>
                    <a:pt x="1386" y="3668"/>
                  </a:lnTo>
                  <a:lnTo>
                    <a:pt x="1388" y="3670"/>
                  </a:lnTo>
                  <a:lnTo>
                    <a:pt x="1388" y="3670"/>
                  </a:lnTo>
                  <a:lnTo>
                    <a:pt x="1388" y="3674"/>
                  </a:lnTo>
                  <a:lnTo>
                    <a:pt x="1388" y="3674"/>
                  </a:lnTo>
                  <a:lnTo>
                    <a:pt x="1388" y="3676"/>
                  </a:lnTo>
                  <a:lnTo>
                    <a:pt x="1388" y="3676"/>
                  </a:lnTo>
                  <a:lnTo>
                    <a:pt x="1388" y="3678"/>
                  </a:lnTo>
                  <a:lnTo>
                    <a:pt x="1388" y="3678"/>
                  </a:lnTo>
                  <a:lnTo>
                    <a:pt x="1388" y="3682"/>
                  </a:lnTo>
                  <a:lnTo>
                    <a:pt x="1388" y="3682"/>
                  </a:lnTo>
                  <a:lnTo>
                    <a:pt x="1388" y="3684"/>
                  </a:lnTo>
                  <a:lnTo>
                    <a:pt x="1388" y="3684"/>
                  </a:lnTo>
                  <a:lnTo>
                    <a:pt x="1388" y="3686"/>
                  </a:lnTo>
                  <a:lnTo>
                    <a:pt x="1388" y="3686"/>
                  </a:lnTo>
                  <a:lnTo>
                    <a:pt x="1386" y="3690"/>
                  </a:lnTo>
                  <a:lnTo>
                    <a:pt x="1386" y="3690"/>
                  </a:lnTo>
                  <a:lnTo>
                    <a:pt x="1386" y="3694"/>
                  </a:lnTo>
                  <a:lnTo>
                    <a:pt x="1386" y="3694"/>
                  </a:lnTo>
                  <a:lnTo>
                    <a:pt x="1386" y="3696"/>
                  </a:lnTo>
                  <a:lnTo>
                    <a:pt x="1386" y="3698"/>
                  </a:lnTo>
                  <a:lnTo>
                    <a:pt x="1386" y="3698"/>
                  </a:lnTo>
                  <a:lnTo>
                    <a:pt x="1384" y="3702"/>
                  </a:lnTo>
                  <a:lnTo>
                    <a:pt x="1384" y="3702"/>
                  </a:lnTo>
                  <a:lnTo>
                    <a:pt x="1382" y="3706"/>
                  </a:lnTo>
                  <a:lnTo>
                    <a:pt x="1382" y="3706"/>
                  </a:lnTo>
                  <a:lnTo>
                    <a:pt x="1382" y="3708"/>
                  </a:lnTo>
                  <a:lnTo>
                    <a:pt x="1382" y="3708"/>
                  </a:lnTo>
                  <a:lnTo>
                    <a:pt x="1380" y="3712"/>
                  </a:lnTo>
                  <a:lnTo>
                    <a:pt x="1380" y="3712"/>
                  </a:lnTo>
                  <a:lnTo>
                    <a:pt x="1382" y="3716"/>
                  </a:lnTo>
                  <a:lnTo>
                    <a:pt x="1382" y="3716"/>
                  </a:lnTo>
                  <a:lnTo>
                    <a:pt x="1382" y="3718"/>
                  </a:lnTo>
                  <a:lnTo>
                    <a:pt x="1382" y="3718"/>
                  </a:lnTo>
                  <a:lnTo>
                    <a:pt x="1382" y="3722"/>
                  </a:lnTo>
                  <a:lnTo>
                    <a:pt x="1382" y="3722"/>
                  </a:lnTo>
                  <a:lnTo>
                    <a:pt x="1384" y="3724"/>
                  </a:lnTo>
                  <a:lnTo>
                    <a:pt x="1384" y="3724"/>
                  </a:lnTo>
                  <a:lnTo>
                    <a:pt x="1384" y="3726"/>
                  </a:lnTo>
                  <a:lnTo>
                    <a:pt x="1384" y="3726"/>
                  </a:lnTo>
                  <a:lnTo>
                    <a:pt x="1384" y="3730"/>
                  </a:lnTo>
                  <a:lnTo>
                    <a:pt x="1384" y="3730"/>
                  </a:lnTo>
                  <a:lnTo>
                    <a:pt x="1384" y="3732"/>
                  </a:lnTo>
                  <a:lnTo>
                    <a:pt x="1384" y="3732"/>
                  </a:lnTo>
                  <a:lnTo>
                    <a:pt x="1384" y="3734"/>
                  </a:lnTo>
                  <a:lnTo>
                    <a:pt x="1384" y="3734"/>
                  </a:lnTo>
                  <a:lnTo>
                    <a:pt x="1384" y="3738"/>
                  </a:lnTo>
                  <a:lnTo>
                    <a:pt x="1384" y="3738"/>
                  </a:lnTo>
                  <a:lnTo>
                    <a:pt x="1384" y="3740"/>
                  </a:lnTo>
                  <a:lnTo>
                    <a:pt x="1384" y="3740"/>
                  </a:lnTo>
                  <a:lnTo>
                    <a:pt x="1384" y="3744"/>
                  </a:lnTo>
                  <a:lnTo>
                    <a:pt x="1384" y="3744"/>
                  </a:lnTo>
                  <a:lnTo>
                    <a:pt x="1384" y="3746"/>
                  </a:lnTo>
                  <a:lnTo>
                    <a:pt x="1384" y="3746"/>
                  </a:lnTo>
                  <a:lnTo>
                    <a:pt x="1384" y="3746"/>
                  </a:lnTo>
                  <a:lnTo>
                    <a:pt x="1384" y="3746"/>
                  </a:lnTo>
                  <a:lnTo>
                    <a:pt x="1380" y="3752"/>
                  </a:lnTo>
                  <a:lnTo>
                    <a:pt x="1380" y="3752"/>
                  </a:lnTo>
                  <a:lnTo>
                    <a:pt x="1380" y="3754"/>
                  </a:lnTo>
                  <a:lnTo>
                    <a:pt x="1380" y="3754"/>
                  </a:lnTo>
                  <a:lnTo>
                    <a:pt x="1380" y="3758"/>
                  </a:lnTo>
                  <a:lnTo>
                    <a:pt x="1380" y="3758"/>
                  </a:lnTo>
                  <a:lnTo>
                    <a:pt x="1380" y="3762"/>
                  </a:lnTo>
                  <a:lnTo>
                    <a:pt x="1380" y="3762"/>
                  </a:lnTo>
                  <a:lnTo>
                    <a:pt x="1380" y="3764"/>
                  </a:lnTo>
                  <a:lnTo>
                    <a:pt x="1380" y="3764"/>
                  </a:lnTo>
                  <a:lnTo>
                    <a:pt x="1380" y="3766"/>
                  </a:lnTo>
                  <a:lnTo>
                    <a:pt x="1380" y="3766"/>
                  </a:lnTo>
                  <a:lnTo>
                    <a:pt x="1380" y="3770"/>
                  </a:lnTo>
                  <a:lnTo>
                    <a:pt x="1380" y="3770"/>
                  </a:lnTo>
                  <a:lnTo>
                    <a:pt x="1380" y="3776"/>
                  </a:lnTo>
                  <a:lnTo>
                    <a:pt x="1382" y="3778"/>
                  </a:lnTo>
                  <a:lnTo>
                    <a:pt x="1384" y="3780"/>
                  </a:lnTo>
                  <a:lnTo>
                    <a:pt x="1386" y="3780"/>
                  </a:lnTo>
                  <a:lnTo>
                    <a:pt x="1386" y="3780"/>
                  </a:lnTo>
                  <a:lnTo>
                    <a:pt x="1388" y="3780"/>
                  </a:lnTo>
                  <a:lnTo>
                    <a:pt x="1388" y="3780"/>
                  </a:lnTo>
                  <a:lnTo>
                    <a:pt x="1390" y="3780"/>
                  </a:lnTo>
                  <a:lnTo>
                    <a:pt x="1392" y="3780"/>
                  </a:lnTo>
                  <a:lnTo>
                    <a:pt x="1392" y="3780"/>
                  </a:lnTo>
                  <a:lnTo>
                    <a:pt x="1398" y="3780"/>
                  </a:lnTo>
                  <a:lnTo>
                    <a:pt x="1398" y="3780"/>
                  </a:lnTo>
                  <a:lnTo>
                    <a:pt x="1400" y="3780"/>
                  </a:lnTo>
                  <a:lnTo>
                    <a:pt x="1400" y="3780"/>
                  </a:lnTo>
                  <a:lnTo>
                    <a:pt x="1404" y="3780"/>
                  </a:lnTo>
                  <a:lnTo>
                    <a:pt x="1404" y="3780"/>
                  </a:lnTo>
                  <a:lnTo>
                    <a:pt x="1406" y="3778"/>
                  </a:lnTo>
                  <a:lnTo>
                    <a:pt x="1406" y="3778"/>
                  </a:lnTo>
                  <a:lnTo>
                    <a:pt x="1410" y="3778"/>
                  </a:lnTo>
                  <a:lnTo>
                    <a:pt x="1410" y="3778"/>
                  </a:lnTo>
                  <a:lnTo>
                    <a:pt x="1412" y="3778"/>
                  </a:lnTo>
                  <a:lnTo>
                    <a:pt x="1412" y="3778"/>
                  </a:lnTo>
                  <a:lnTo>
                    <a:pt x="1416" y="3778"/>
                  </a:lnTo>
                  <a:lnTo>
                    <a:pt x="1420" y="3778"/>
                  </a:lnTo>
                  <a:lnTo>
                    <a:pt x="1422" y="3778"/>
                  </a:lnTo>
                  <a:lnTo>
                    <a:pt x="1422" y="3778"/>
                  </a:lnTo>
                  <a:lnTo>
                    <a:pt x="1424" y="3778"/>
                  </a:lnTo>
                  <a:lnTo>
                    <a:pt x="1424" y="3778"/>
                  </a:lnTo>
                  <a:lnTo>
                    <a:pt x="1426" y="3778"/>
                  </a:lnTo>
                  <a:lnTo>
                    <a:pt x="1426" y="3778"/>
                  </a:lnTo>
                  <a:lnTo>
                    <a:pt x="1430" y="3778"/>
                  </a:lnTo>
                  <a:lnTo>
                    <a:pt x="1430" y="3778"/>
                  </a:lnTo>
                  <a:lnTo>
                    <a:pt x="1432" y="3776"/>
                  </a:lnTo>
                  <a:lnTo>
                    <a:pt x="1432" y="3776"/>
                  </a:lnTo>
                  <a:lnTo>
                    <a:pt x="1436" y="3776"/>
                  </a:lnTo>
                  <a:lnTo>
                    <a:pt x="1436" y="3776"/>
                  </a:lnTo>
                  <a:lnTo>
                    <a:pt x="1440" y="3776"/>
                  </a:lnTo>
                  <a:lnTo>
                    <a:pt x="1440" y="3776"/>
                  </a:lnTo>
                  <a:lnTo>
                    <a:pt x="1442" y="3776"/>
                  </a:lnTo>
                  <a:lnTo>
                    <a:pt x="1442" y="3776"/>
                  </a:lnTo>
                  <a:lnTo>
                    <a:pt x="1444" y="3776"/>
                  </a:lnTo>
                  <a:lnTo>
                    <a:pt x="1444" y="3776"/>
                  </a:lnTo>
                  <a:lnTo>
                    <a:pt x="1448" y="3778"/>
                  </a:lnTo>
                  <a:lnTo>
                    <a:pt x="1448" y="3778"/>
                  </a:lnTo>
                  <a:lnTo>
                    <a:pt x="1450" y="3778"/>
                  </a:lnTo>
                  <a:lnTo>
                    <a:pt x="1450" y="3778"/>
                  </a:lnTo>
                  <a:lnTo>
                    <a:pt x="1454" y="3776"/>
                  </a:lnTo>
                  <a:lnTo>
                    <a:pt x="1454" y="3776"/>
                  </a:lnTo>
                  <a:lnTo>
                    <a:pt x="1458" y="3776"/>
                  </a:lnTo>
                  <a:lnTo>
                    <a:pt x="1458" y="3776"/>
                  </a:lnTo>
                  <a:lnTo>
                    <a:pt x="1460" y="3776"/>
                  </a:lnTo>
                  <a:lnTo>
                    <a:pt x="1460" y="3776"/>
                  </a:lnTo>
                  <a:lnTo>
                    <a:pt x="1462" y="3776"/>
                  </a:lnTo>
                  <a:lnTo>
                    <a:pt x="1462" y="3776"/>
                  </a:lnTo>
                  <a:lnTo>
                    <a:pt x="1466" y="3776"/>
                  </a:lnTo>
                  <a:lnTo>
                    <a:pt x="1466" y="3776"/>
                  </a:lnTo>
                  <a:lnTo>
                    <a:pt x="1468" y="3776"/>
                  </a:lnTo>
                  <a:lnTo>
                    <a:pt x="1468" y="3776"/>
                  </a:lnTo>
                  <a:lnTo>
                    <a:pt x="1472" y="3776"/>
                  </a:lnTo>
                  <a:lnTo>
                    <a:pt x="1472" y="3776"/>
                  </a:lnTo>
                  <a:lnTo>
                    <a:pt x="1474" y="3774"/>
                  </a:lnTo>
                  <a:lnTo>
                    <a:pt x="1474" y="3774"/>
                  </a:lnTo>
                  <a:lnTo>
                    <a:pt x="1478" y="3776"/>
                  </a:lnTo>
                  <a:lnTo>
                    <a:pt x="1478" y="3776"/>
                  </a:lnTo>
                  <a:lnTo>
                    <a:pt x="1480" y="3776"/>
                  </a:lnTo>
                  <a:lnTo>
                    <a:pt x="1482" y="3776"/>
                  </a:lnTo>
                  <a:lnTo>
                    <a:pt x="1482" y="3776"/>
                  </a:lnTo>
                  <a:lnTo>
                    <a:pt x="1484" y="3776"/>
                  </a:lnTo>
                  <a:lnTo>
                    <a:pt x="1486" y="3776"/>
                  </a:lnTo>
                  <a:lnTo>
                    <a:pt x="1486" y="3776"/>
                  </a:lnTo>
                  <a:lnTo>
                    <a:pt x="1490" y="3776"/>
                  </a:lnTo>
                  <a:lnTo>
                    <a:pt x="1490" y="3776"/>
                  </a:lnTo>
                  <a:lnTo>
                    <a:pt x="1492" y="3774"/>
                  </a:lnTo>
                  <a:lnTo>
                    <a:pt x="1492" y="3774"/>
                  </a:lnTo>
                  <a:lnTo>
                    <a:pt x="1494" y="3776"/>
                  </a:lnTo>
                  <a:lnTo>
                    <a:pt x="1494" y="3776"/>
                  </a:lnTo>
                  <a:lnTo>
                    <a:pt x="1498" y="3776"/>
                  </a:lnTo>
                  <a:lnTo>
                    <a:pt x="1498" y="3776"/>
                  </a:lnTo>
                  <a:lnTo>
                    <a:pt x="1500" y="3776"/>
                  </a:lnTo>
                  <a:lnTo>
                    <a:pt x="1500" y="3776"/>
                  </a:lnTo>
                  <a:lnTo>
                    <a:pt x="1502" y="3776"/>
                  </a:lnTo>
                  <a:lnTo>
                    <a:pt x="1502" y="3776"/>
                  </a:lnTo>
                  <a:lnTo>
                    <a:pt x="1504" y="3776"/>
                  </a:lnTo>
                  <a:lnTo>
                    <a:pt x="1504" y="3776"/>
                  </a:lnTo>
                  <a:lnTo>
                    <a:pt x="1508" y="3776"/>
                  </a:lnTo>
                  <a:lnTo>
                    <a:pt x="1508" y="3776"/>
                  </a:lnTo>
                  <a:lnTo>
                    <a:pt x="1512" y="3776"/>
                  </a:lnTo>
                  <a:lnTo>
                    <a:pt x="1512" y="3776"/>
                  </a:lnTo>
                  <a:lnTo>
                    <a:pt x="1514" y="3776"/>
                  </a:lnTo>
                  <a:lnTo>
                    <a:pt x="1514" y="3776"/>
                  </a:lnTo>
                  <a:lnTo>
                    <a:pt x="1514" y="3776"/>
                  </a:lnTo>
                  <a:lnTo>
                    <a:pt x="1514" y="3776"/>
                  </a:lnTo>
                  <a:lnTo>
                    <a:pt x="1518" y="3776"/>
                  </a:lnTo>
                  <a:lnTo>
                    <a:pt x="1518" y="3776"/>
                  </a:lnTo>
                  <a:lnTo>
                    <a:pt x="1522" y="3776"/>
                  </a:lnTo>
                  <a:lnTo>
                    <a:pt x="1522" y="3776"/>
                  </a:lnTo>
                  <a:lnTo>
                    <a:pt x="1522" y="3776"/>
                  </a:lnTo>
                  <a:lnTo>
                    <a:pt x="1522" y="3776"/>
                  </a:lnTo>
                  <a:lnTo>
                    <a:pt x="1524" y="3776"/>
                  </a:lnTo>
                  <a:lnTo>
                    <a:pt x="1524" y="3776"/>
                  </a:lnTo>
                  <a:lnTo>
                    <a:pt x="1530" y="3776"/>
                  </a:lnTo>
                  <a:lnTo>
                    <a:pt x="1532" y="3776"/>
                  </a:lnTo>
                  <a:lnTo>
                    <a:pt x="1532" y="3776"/>
                  </a:lnTo>
                  <a:lnTo>
                    <a:pt x="1538" y="3774"/>
                  </a:lnTo>
                  <a:lnTo>
                    <a:pt x="1538" y="3774"/>
                  </a:lnTo>
                  <a:lnTo>
                    <a:pt x="1542" y="3774"/>
                  </a:lnTo>
                  <a:lnTo>
                    <a:pt x="1542" y="3774"/>
                  </a:lnTo>
                  <a:lnTo>
                    <a:pt x="1544" y="3772"/>
                  </a:lnTo>
                  <a:lnTo>
                    <a:pt x="1544" y="3772"/>
                  </a:lnTo>
                  <a:lnTo>
                    <a:pt x="1546" y="3772"/>
                  </a:lnTo>
                  <a:lnTo>
                    <a:pt x="1546" y="3772"/>
                  </a:lnTo>
                  <a:lnTo>
                    <a:pt x="1550" y="3772"/>
                  </a:lnTo>
                  <a:lnTo>
                    <a:pt x="1556" y="3772"/>
                  </a:lnTo>
                  <a:lnTo>
                    <a:pt x="1556" y="3772"/>
                  </a:lnTo>
                  <a:lnTo>
                    <a:pt x="1558" y="3774"/>
                  </a:lnTo>
                  <a:lnTo>
                    <a:pt x="1562" y="3774"/>
                  </a:lnTo>
                  <a:lnTo>
                    <a:pt x="1562" y="3774"/>
                  </a:lnTo>
                  <a:lnTo>
                    <a:pt x="1564" y="3774"/>
                  </a:lnTo>
                  <a:lnTo>
                    <a:pt x="1564" y="3774"/>
                  </a:lnTo>
                  <a:lnTo>
                    <a:pt x="1568" y="3774"/>
                  </a:lnTo>
                  <a:lnTo>
                    <a:pt x="1568" y="3774"/>
                  </a:lnTo>
                  <a:lnTo>
                    <a:pt x="1570" y="3774"/>
                  </a:lnTo>
                  <a:lnTo>
                    <a:pt x="1570" y="3774"/>
                  </a:lnTo>
                  <a:lnTo>
                    <a:pt x="1574" y="3776"/>
                  </a:lnTo>
                  <a:lnTo>
                    <a:pt x="1574" y="3776"/>
                  </a:lnTo>
                  <a:lnTo>
                    <a:pt x="1578" y="3774"/>
                  </a:lnTo>
                  <a:lnTo>
                    <a:pt x="1578" y="3774"/>
                  </a:lnTo>
                  <a:lnTo>
                    <a:pt x="1580" y="3774"/>
                  </a:lnTo>
                  <a:lnTo>
                    <a:pt x="1580" y="3774"/>
                  </a:lnTo>
                  <a:lnTo>
                    <a:pt x="1584" y="3774"/>
                  </a:lnTo>
                  <a:lnTo>
                    <a:pt x="1584" y="3774"/>
                  </a:lnTo>
                  <a:lnTo>
                    <a:pt x="1586" y="3774"/>
                  </a:lnTo>
                  <a:lnTo>
                    <a:pt x="1586" y="3774"/>
                  </a:lnTo>
                  <a:lnTo>
                    <a:pt x="1590" y="3774"/>
                  </a:lnTo>
                  <a:lnTo>
                    <a:pt x="1590" y="3774"/>
                  </a:lnTo>
                  <a:lnTo>
                    <a:pt x="1590" y="3774"/>
                  </a:lnTo>
                  <a:lnTo>
                    <a:pt x="1590" y="3774"/>
                  </a:lnTo>
                  <a:lnTo>
                    <a:pt x="1594" y="3772"/>
                  </a:lnTo>
                  <a:lnTo>
                    <a:pt x="1594" y="3772"/>
                  </a:lnTo>
                  <a:lnTo>
                    <a:pt x="1594" y="3772"/>
                  </a:lnTo>
                  <a:lnTo>
                    <a:pt x="1594" y="3772"/>
                  </a:lnTo>
                  <a:lnTo>
                    <a:pt x="1598" y="3772"/>
                  </a:lnTo>
                  <a:lnTo>
                    <a:pt x="1598" y="3772"/>
                  </a:lnTo>
                  <a:lnTo>
                    <a:pt x="1600" y="3772"/>
                  </a:lnTo>
                  <a:lnTo>
                    <a:pt x="1600" y="3772"/>
                  </a:lnTo>
                  <a:lnTo>
                    <a:pt x="1602" y="3772"/>
                  </a:lnTo>
                  <a:lnTo>
                    <a:pt x="1602" y="3772"/>
                  </a:lnTo>
                  <a:lnTo>
                    <a:pt x="1606" y="3772"/>
                  </a:lnTo>
                  <a:lnTo>
                    <a:pt x="1606" y="3772"/>
                  </a:lnTo>
                  <a:lnTo>
                    <a:pt x="1610" y="3770"/>
                  </a:lnTo>
                  <a:lnTo>
                    <a:pt x="1610" y="3770"/>
                  </a:lnTo>
                  <a:lnTo>
                    <a:pt x="1612" y="3770"/>
                  </a:lnTo>
                  <a:lnTo>
                    <a:pt x="1612" y="3770"/>
                  </a:lnTo>
                  <a:lnTo>
                    <a:pt x="1612" y="3770"/>
                  </a:lnTo>
                  <a:lnTo>
                    <a:pt x="1612" y="3770"/>
                  </a:lnTo>
                  <a:lnTo>
                    <a:pt x="1618" y="3772"/>
                  </a:lnTo>
                  <a:lnTo>
                    <a:pt x="1618" y="3772"/>
                  </a:lnTo>
                  <a:lnTo>
                    <a:pt x="1622" y="3772"/>
                  </a:lnTo>
                  <a:lnTo>
                    <a:pt x="1622" y="3772"/>
                  </a:lnTo>
                  <a:lnTo>
                    <a:pt x="1622" y="3772"/>
                  </a:lnTo>
                  <a:lnTo>
                    <a:pt x="1626" y="3770"/>
                  </a:lnTo>
                  <a:lnTo>
                    <a:pt x="1626" y="3770"/>
                  </a:lnTo>
                  <a:lnTo>
                    <a:pt x="1628" y="3770"/>
                  </a:lnTo>
                  <a:lnTo>
                    <a:pt x="1632" y="3770"/>
                  </a:lnTo>
                  <a:lnTo>
                    <a:pt x="1632" y="3770"/>
                  </a:lnTo>
                  <a:lnTo>
                    <a:pt x="1634" y="3770"/>
                  </a:lnTo>
                  <a:lnTo>
                    <a:pt x="1634" y="3770"/>
                  </a:lnTo>
                  <a:lnTo>
                    <a:pt x="1634" y="3770"/>
                  </a:lnTo>
                  <a:lnTo>
                    <a:pt x="1634" y="3770"/>
                  </a:lnTo>
                  <a:lnTo>
                    <a:pt x="1640" y="3772"/>
                  </a:lnTo>
                  <a:lnTo>
                    <a:pt x="1640" y="3772"/>
                  </a:lnTo>
                  <a:lnTo>
                    <a:pt x="1644" y="3772"/>
                  </a:lnTo>
                  <a:lnTo>
                    <a:pt x="1646" y="3772"/>
                  </a:lnTo>
                  <a:lnTo>
                    <a:pt x="1646" y="3772"/>
                  </a:lnTo>
                  <a:lnTo>
                    <a:pt x="1650" y="3772"/>
                  </a:lnTo>
                  <a:lnTo>
                    <a:pt x="1650" y="3772"/>
                  </a:lnTo>
                  <a:lnTo>
                    <a:pt x="1652" y="3772"/>
                  </a:lnTo>
                  <a:lnTo>
                    <a:pt x="1652" y="3772"/>
                  </a:lnTo>
                  <a:lnTo>
                    <a:pt x="1656" y="3772"/>
                  </a:lnTo>
                  <a:lnTo>
                    <a:pt x="1656" y="3772"/>
                  </a:lnTo>
                  <a:lnTo>
                    <a:pt x="1658" y="3770"/>
                  </a:lnTo>
                  <a:lnTo>
                    <a:pt x="1658" y="3770"/>
                  </a:lnTo>
                  <a:lnTo>
                    <a:pt x="1662" y="3770"/>
                  </a:lnTo>
                  <a:lnTo>
                    <a:pt x="1662" y="3770"/>
                  </a:lnTo>
                  <a:lnTo>
                    <a:pt x="1664" y="3770"/>
                  </a:lnTo>
                  <a:lnTo>
                    <a:pt x="1664" y="3770"/>
                  </a:lnTo>
                  <a:lnTo>
                    <a:pt x="1664" y="3770"/>
                  </a:lnTo>
                  <a:lnTo>
                    <a:pt x="1664" y="3770"/>
                  </a:lnTo>
                  <a:lnTo>
                    <a:pt x="1670" y="3770"/>
                  </a:lnTo>
                  <a:lnTo>
                    <a:pt x="1670" y="3770"/>
                  </a:lnTo>
                  <a:lnTo>
                    <a:pt x="1672" y="3770"/>
                  </a:lnTo>
                  <a:lnTo>
                    <a:pt x="1672" y="3770"/>
                  </a:lnTo>
                  <a:lnTo>
                    <a:pt x="1676" y="3770"/>
                  </a:lnTo>
                  <a:lnTo>
                    <a:pt x="1676" y="3770"/>
                  </a:lnTo>
                  <a:lnTo>
                    <a:pt x="1678" y="3770"/>
                  </a:lnTo>
                  <a:lnTo>
                    <a:pt x="1678" y="3770"/>
                  </a:lnTo>
                  <a:lnTo>
                    <a:pt x="1680" y="3770"/>
                  </a:lnTo>
                  <a:lnTo>
                    <a:pt x="1680" y="3770"/>
                  </a:lnTo>
                  <a:lnTo>
                    <a:pt x="1682" y="3770"/>
                  </a:lnTo>
                  <a:lnTo>
                    <a:pt x="1682" y="3770"/>
                  </a:lnTo>
                  <a:lnTo>
                    <a:pt x="1686" y="3770"/>
                  </a:lnTo>
                  <a:lnTo>
                    <a:pt x="1686" y="3770"/>
                  </a:lnTo>
                  <a:lnTo>
                    <a:pt x="1690" y="3770"/>
                  </a:lnTo>
                  <a:lnTo>
                    <a:pt x="1692" y="3770"/>
                  </a:lnTo>
                  <a:lnTo>
                    <a:pt x="1692" y="3770"/>
                  </a:lnTo>
                  <a:lnTo>
                    <a:pt x="1698" y="3768"/>
                  </a:lnTo>
                  <a:lnTo>
                    <a:pt x="1698" y="3768"/>
                  </a:lnTo>
                  <a:lnTo>
                    <a:pt x="1698" y="3768"/>
                  </a:lnTo>
                  <a:lnTo>
                    <a:pt x="1698" y="3768"/>
                  </a:lnTo>
                  <a:lnTo>
                    <a:pt x="1700" y="3768"/>
                  </a:lnTo>
                  <a:lnTo>
                    <a:pt x="1700" y="3768"/>
                  </a:lnTo>
                  <a:lnTo>
                    <a:pt x="1704" y="3768"/>
                  </a:lnTo>
                  <a:lnTo>
                    <a:pt x="1704" y="3768"/>
                  </a:lnTo>
                  <a:lnTo>
                    <a:pt x="1708" y="3768"/>
                  </a:lnTo>
                  <a:lnTo>
                    <a:pt x="1708" y="3768"/>
                  </a:lnTo>
                  <a:lnTo>
                    <a:pt x="1710" y="3766"/>
                  </a:lnTo>
                  <a:lnTo>
                    <a:pt x="1710" y="3766"/>
                  </a:lnTo>
                  <a:lnTo>
                    <a:pt x="1712" y="3768"/>
                  </a:lnTo>
                  <a:lnTo>
                    <a:pt x="1712" y="3768"/>
                  </a:lnTo>
                  <a:lnTo>
                    <a:pt x="1714" y="3768"/>
                  </a:lnTo>
                  <a:lnTo>
                    <a:pt x="1714" y="3768"/>
                  </a:lnTo>
                  <a:lnTo>
                    <a:pt x="1716" y="3768"/>
                  </a:lnTo>
                  <a:lnTo>
                    <a:pt x="1716" y="3768"/>
                  </a:lnTo>
                  <a:lnTo>
                    <a:pt x="1720" y="3768"/>
                  </a:lnTo>
                  <a:lnTo>
                    <a:pt x="1720" y="3768"/>
                  </a:lnTo>
                  <a:lnTo>
                    <a:pt x="1724" y="3768"/>
                  </a:lnTo>
                  <a:lnTo>
                    <a:pt x="1724" y="3768"/>
                  </a:lnTo>
                  <a:lnTo>
                    <a:pt x="1728" y="3768"/>
                  </a:lnTo>
                  <a:lnTo>
                    <a:pt x="1728" y="3768"/>
                  </a:lnTo>
                  <a:lnTo>
                    <a:pt x="1732" y="3768"/>
                  </a:lnTo>
                  <a:lnTo>
                    <a:pt x="1732" y="3768"/>
                  </a:lnTo>
                  <a:lnTo>
                    <a:pt x="1736" y="3768"/>
                  </a:lnTo>
                  <a:lnTo>
                    <a:pt x="1736" y="3768"/>
                  </a:lnTo>
                  <a:lnTo>
                    <a:pt x="1738" y="3768"/>
                  </a:lnTo>
                  <a:lnTo>
                    <a:pt x="1738" y="3768"/>
                  </a:lnTo>
                  <a:lnTo>
                    <a:pt x="1740" y="3768"/>
                  </a:lnTo>
                  <a:lnTo>
                    <a:pt x="1740" y="3768"/>
                  </a:lnTo>
                  <a:lnTo>
                    <a:pt x="1742" y="3768"/>
                  </a:lnTo>
                  <a:lnTo>
                    <a:pt x="1744" y="3768"/>
                  </a:lnTo>
                  <a:lnTo>
                    <a:pt x="1744" y="3768"/>
                  </a:lnTo>
                  <a:lnTo>
                    <a:pt x="1746" y="3768"/>
                  </a:lnTo>
                  <a:lnTo>
                    <a:pt x="1746" y="3768"/>
                  </a:lnTo>
                  <a:lnTo>
                    <a:pt x="1748" y="3768"/>
                  </a:lnTo>
                  <a:lnTo>
                    <a:pt x="1750" y="3768"/>
                  </a:lnTo>
                  <a:lnTo>
                    <a:pt x="1750" y="3768"/>
                  </a:lnTo>
                  <a:lnTo>
                    <a:pt x="1752" y="3768"/>
                  </a:lnTo>
                  <a:lnTo>
                    <a:pt x="1754" y="3768"/>
                  </a:lnTo>
                  <a:lnTo>
                    <a:pt x="1754" y="3768"/>
                  </a:lnTo>
                  <a:lnTo>
                    <a:pt x="1758" y="3766"/>
                  </a:lnTo>
                  <a:lnTo>
                    <a:pt x="1758" y="3766"/>
                  </a:lnTo>
                  <a:lnTo>
                    <a:pt x="1760" y="3766"/>
                  </a:lnTo>
                  <a:lnTo>
                    <a:pt x="1760" y="3766"/>
                  </a:lnTo>
                  <a:lnTo>
                    <a:pt x="1762" y="3766"/>
                  </a:lnTo>
                  <a:lnTo>
                    <a:pt x="1762" y="3766"/>
                  </a:lnTo>
                  <a:lnTo>
                    <a:pt x="1766" y="3768"/>
                  </a:lnTo>
                  <a:lnTo>
                    <a:pt x="1766" y="3768"/>
                  </a:lnTo>
                  <a:lnTo>
                    <a:pt x="1772" y="3766"/>
                  </a:lnTo>
                  <a:lnTo>
                    <a:pt x="1772" y="3766"/>
                  </a:lnTo>
                  <a:lnTo>
                    <a:pt x="1772" y="3766"/>
                  </a:lnTo>
                  <a:lnTo>
                    <a:pt x="1772" y="3766"/>
                  </a:lnTo>
                  <a:lnTo>
                    <a:pt x="1778" y="3768"/>
                  </a:lnTo>
                  <a:lnTo>
                    <a:pt x="1778" y="3768"/>
                  </a:lnTo>
                  <a:lnTo>
                    <a:pt x="1782" y="3766"/>
                  </a:lnTo>
                  <a:lnTo>
                    <a:pt x="1782" y="3766"/>
                  </a:lnTo>
                  <a:lnTo>
                    <a:pt x="1784" y="3766"/>
                  </a:lnTo>
                  <a:lnTo>
                    <a:pt x="1784" y="3766"/>
                  </a:lnTo>
                  <a:lnTo>
                    <a:pt x="1788" y="3766"/>
                  </a:lnTo>
                  <a:lnTo>
                    <a:pt x="1788" y="3766"/>
                  </a:lnTo>
                  <a:lnTo>
                    <a:pt x="1790" y="3766"/>
                  </a:lnTo>
                  <a:lnTo>
                    <a:pt x="1790" y="3766"/>
                  </a:lnTo>
                  <a:lnTo>
                    <a:pt x="1792" y="3766"/>
                  </a:lnTo>
                  <a:lnTo>
                    <a:pt x="1792" y="3766"/>
                  </a:lnTo>
                  <a:lnTo>
                    <a:pt x="1794" y="3766"/>
                  </a:lnTo>
                  <a:lnTo>
                    <a:pt x="1794" y="3766"/>
                  </a:lnTo>
                  <a:lnTo>
                    <a:pt x="1794" y="3766"/>
                  </a:lnTo>
                  <a:lnTo>
                    <a:pt x="1794" y="3766"/>
                  </a:lnTo>
                  <a:lnTo>
                    <a:pt x="1794" y="3770"/>
                  </a:lnTo>
                  <a:lnTo>
                    <a:pt x="1794" y="3770"/>
                  </a:lnTo>
                  <a:lnTo>
                    <a:pt x="1794" y="3772"/>
                  </a:lnTo>
                  <a:lnTo>
                    <a:pt x="1794" y="3772"/>
                  </a:lnTo>
                  <a:lnTo>
                    <a:pt x="1792" y="3778"/>
                  </a:lnTo>
                  <a:lnTo>
                    <a:pt x="1792" y="3778"/>
                  </a:lnTo>
                  <a:lnTo>
                    <a:pt x="1794" y="3780"/>
                  </a:lnTo>
                  <a:lnTo>
                    <a:pt x="1794" y="3780"/>
                  </a:lnTo>
                  <a:lnTo>
                    <a:pt x="1794" y="3784"/>
                  </a:lnTo>
                  <a:lnTo>
                    <a:pt x="1794" y="3784"/>
                  </a:lnTo>
                  <a:lnTo>
                    <a:pt x="1796" y="3790"/>
                  </a:lnTo>
                  <a:lnTo>
                    <a:pt x="1796" y="3790"/>
                  </a:lnTo>
                  <a:lnTo>
                    <a:pt x="1798" y="3790"/>
                  </a:lnTo>
                  <a:lnTo>
                    <a:pt x="1798" y="3790"/>
                  </a:lnTo>
                  <a:lnTo>
                    <a:pt x="1798" y="3794"/>
                  </a:lnTo>
                  <a:lnTo>
                    <a:pt x="1798" y="3794"/>
                  </a:lnTo>
                  <a:lnTo>
                    <a:pt x="1796" y="3798"/>
                  </a:lnTo>
                  <a:lnTo>
                    <a:pt x="1796" y="3798"/>
                  </a:lnTo>
                  <a:lnTo>
                    <a:pt x="1796" y="3802"/>
                  </a:lnTo>
                  <a:lnTo>
                    <a:pt x="1796" y="3802"/>
                  </a:lnTo>
                  <a:lnTo>
                    <a:pt x="1796" y="3804"/>
                  </a:lnTo>
                  <a:lnTo>
                    <a:pt x="1796" y="3804"/>
                  </a:lnTo>
                  <a:lnTo>
                    <a:pt x="1794" y="3804"/>
                  </a:lnTo>
                  <a:lnTo>
                    <a:pt x="1794" y="3804"/>
                  </a:lnTo>
                  <a:lnTo>
                    <a:pt x="1794" y="3808"/>
                  </a:lnTo>
                  <a:lnTo>
                    <a:pt x="1794" y="3808"/>
                  </a:lnTo>
                  <a:lnTo>
                    <a:pt x="1794" y="3812"/>
                  </a:lnTo>
                  <a:lnTo>
                    <a:pt x="1794" y="3812"/>
                  </a:lnTo>
                  <a:lnTo>
                    <a:pt x="1794" y="3814"/>
                  </a:lnTo>
                  <a:lnTo>
                    <a:pt x="1794" y="3814"/>
                  </a:lnTo>
                  <a:lnTo>
                    <a:pt x="1794" y="3818"/>
                  </a:lnTo>
                  <a:lnTo>
                    <a:pt x="1794" y="3818"/>
                  </a:lnTo>
                  <a:lnTo>
                    <a:pt x="1796" y="3820"/>
                  </a:lnTo>
                  <a:lnTo>
                    <a:pt x="1796" y="3820"/>
                  </a:lnTo>
                  <a:lnTo>
                    <a:pt x="1796" y="3822"/>
                  </a:lnTo>
                  <a:lnTo>
                    <a:pt x="1796" y="3822"/>
                  </a:lnTo>
                  <a:lnTo>
                    <a:pt x="1796" y="3826"/>
                  </a:lnTo>
                  <a:lnTo>
                    <a:pt x="1796" y="3826"/>
                  </a:lnTo>
                  <a:lnTo>
                    <a:pt x="1796" y="3830"/>
                  </a:lnTo>
                  <a:lnTo>
                    <a:pt x="1796" y="3830"/>
                  </a:lnTo>
                  <a:lnTo>
                    <a:pt x="1796" y="3834"/>
                  </a:lnTo>
                  <a:lnTo>
                    <a:pt x="1796" y="3834"/>
                  </a:lnTo>
                  <a:lnTo>
                    <a:pt x="1800" y="3842"/>
                  </a:lnTo>
                  <a:lnTo>
                    <a:pt x="1800" y="3842"/>
                  </a:lnTo>
                  <a:lnTo>
                    <a:pt x="1800" y="3844"/>
                  </a:lnTo>
                  <a:lnTo>
                    <a:pt x="1800" y="3844"/>
                  </a:lnTo>
                  <a:lnTo>
                    <a:pt x="1804" y="3848"/>
                  </a:lnTo>
                  <a:lnTo>
                    <a:pt x="1804" y="3848"/>
                  </a:lnTo>
                  <a:lnTo>
                    <a:pt x="1806" y="3850"/>
                  </a:lnTo>
                  <a:lnTo>
                    <a:pt x="1806" y="3850"/>
                  </a:lnTo>
                  <a:lnTo>
                    <a:pt x="1812" y="3852"/>
                  </a:lnTo>
                  <a:lnTo>
                    <a:pt x="1812" y="3852"/>
                  </a:lnTo>
                  <a:lnTo>
                    <a:pt x="1820" y="3852"/>
                  </a:lnTo>
                  <a:lnTo>
                    <a:pt x="1820" y="3852"/>
                  </a:lnTo>
                  <a:lnTo>
                    <a:pt x="1822" y="3850"/>
                  </a:lnTo>
                  <a:lnTo>
                    <a:pt x="1822" y="3850"/>
                  </a:lnTo>
                  <a:lnTo>
                    <a:pt x="1826" y="3850"/>
                  </a:lnTo>
                  <a:lnTo>
                    <a:pt x="1826" y="3850"/>
                  </a:lnTo>
                  <a:lnTo>
                    <a:pt x="1828" y="3850"/>
                  </a:lnTo>
                  <a:lnTo>
                    <a:pt x="1828" y="3850"/>
                  </a:lnTo>
                  <a:lnTo>
                    <a:pt x="1832" y="3850"/>
                  </a:lnTo>
                  <a:lnTo>
                    <a:pt x="1832" y="3850"/>
                  </a:lnTo>
                  <a:lnTo>
                    <a:pt x="1834" y="3850"/>
                  </a:lnTo>
                  <a:lnTo>
                    <a:pt x="1836" y="3850"/>
                  </a:lnTo>
                  <a:lnTo>
                    <a:pt x="1836" y="3850"/>
                  </a:lnTo>
                  <a:lnTo>
                    <a:pt x="1840" y="3850"/>
                  </a:lnTo>
                  <a:lnTo>
                    <a:pt x="1840" y="3850"/>
                  </a:lnTo>
                  <a:lnTo>
                    <a:pt x="1842" y="3848"/>
                  </a:lnTo>
                  <a:lnTo>
                    <a:pt x="1842" y="3848"/>
                  </a:lnTo>
                  <a:lnTo>
                    <a:pt x="1844" y="3848"/>
                  </a:lnTo>
                  <a:lnTo>
                    <a:pt x="1844" y="3848"/>
                  </a:lnTo>
                  <a:lnTo>
                    <a:pt x="1848" y="3850"/>
                  </a:lnTo>
                  <a:lnTo>
                    <a:pt x="1848" y="3850"/>
                  </a:lnTo>
                  <a:lnTo>
                    <a:pt x="1848" y="3850"/>
                  </a:lnTo>
                  <a:lnTo>
                    <a:pt x="1848" y="3850"/>
                  </a:lnTo>
                  <a:lnTo>
                    <a:pt x="1852" y="3848"/>
                  </a:lnTo>
                  <a:lnTo>
                    <a:pt x="1852" y="3848"/>
                  </a:lnTo>
                  <a:lnTo>
                    <a:pt x="1854" y="3848"/>
                  </a:lnTo>
                  <a:lnTo>
                    <a:pt x="1854" y="3848"/>
                  </a:lnTo>
                  <a:lnTo>
                    <a:pt x="1856" y="3848"/>
                  </a:lnTo>
                  <a:lnTo>
                    <a:pt x="1856" y="3848"/>
                  </a:lnTo>
                  <a:lnTo>
                    <a:pt x="1858" y="3848"/>
                  </a:lnTo>
                  <a:lnTo>
                    <a:pt x="1860" y="3848"/>
                  </a:lnTo>
                  <a:lnTo>
                    <a:pt x="1860" y="3848"/>
                  </a:lnTo>
                  <a:lnTo>
                    <a:pt x="1864" y="3848"/>
                  </a:lnTo>
                  <a:lnTo>
                    <a:pt x="1866" y="3848"/>
                  </a:lnTo>
                  <a:lnTo>
                    <a:pt x="1866" y="3848"/>
                  </a:lnTo>
                  <a:lnTo>
                    <a:pt x="1870" y="3848"/>
                  </a:lnTo>
                  <a:lnTo>
                    <a:pt x="1872" y="3848"/>
                  </a:lnTo>
                  <a:lnTo>
                    <a:pt x="1872" y="3848"/>
                  </a:lnTo>
                  <a:lnTo>
                    <a:pt x="1874" y="3846"/>
                  </a:lnTo>
                  <a:lnTo>
                    <a:pt x="1876" y="3846"/>
                  </a:lnTo>
                  <a:lnTo>
                    <a:pt x="1876" y="3846"/>
                  </a:lnTo>
                  <a:lnTo>
                    <a:pt x="1880" y="3846"/>
                  </a:lnTo>
                  <a:lnTo>
                    <a:pt x="1880" y="3846"/>
                  </a:lnTo>
                  <a:lnTo>
                    <a:pt x="1882" y="3848"/>
                  </a:lnTo>
                  <a:lnTo>
                    <a:pt x="1886" y="3848"/>
                  </a:lnTo>
                  <a:lnTo>
                    <a:pt x="1886" y="3848"/>
                  </a:lnTo>
                  <a:lnTo>
                    <a:pt x="1888" y="3848"/>
                  </a:lnTo>
                  <a:lnTo>
                    <a:pt x="1888" y="3848"/>
                  </a:lnTo>
                  <a:lnTo>
                    <a:pt x="1890" y="3848"/>
                  </a:lnTo>
                  <a:lnTo>
                    <a:pt x="1890" y="3848"/>
                  </a:lnTo>
                  <a:lnTo>
                    <a:pt x="1892" y="3848"/>
                  </a:lnTo>
                  <a:lnTo>
                    <a:pt x="1892" y="3848"/>
                  </a:lnTo>
                  <a:lnTo>
                    <a:pt x="1896" y="3848"/>
                  </a:lnTo>
                  <a:lnTo>
                    <a:pt x="1896" y="3848"/>
                  </a:lnTo>
                  <a:lnTo>
                    <a:pt x="1898" y="3850"/>
                  </a:lnTo>
                  <a:lnTo>
                    <a:pt x="1898" y="3850"/>
                  </a:lnTo>
                  <a:lnTo>
                    <a:pt x="1902" y="3850"/>
                  </a:lnTo>
                  <a:lnTo>
                    <a:pt x="1902" y="3850"/>
                  </a:lnTo>
                  <a:lnTo>
                    <a:pt x="1902" y="3850"/>
                  </a:lnTo>
                  <a:lnTo>
                    <a:pt x="1902" y="3850"/>
                  </a:lnTo>
                  <a:lnTo>
                    <a:pt x="1906" y="3850"/>
                  </a:lnTo>
                  <a:lnTo>
                    <a:pt x="1906" y="3850"/>
                  </a:lnTo>
                  <a:lnTo>
                    <a:pt x="1908" y="3850"/>
                  </a:lnTo>
                  <a:lnTo>
                    <a:pt x="1908" y="3850"/>
                  </a:lnTo>
                  <a:lnTo>
                    <a:pt x="1912" y="3848"/>
                  </a:lnTo>
                  <a:lnTo>
                    <a:pt x="1912" y="3848"/>
                  </a:lnTo>
                  <a:lnTo>
                    <a:pt x="1914" y="3846"/>
                  </a:lnTo>
                  <a:lnTo>
                    <a:pt x="1914" y="3846"/>
                  </a:lnTo>
                  <a:lnTo>
                    <a:pt x="1914" y="3846"/>
                  </a:lnTo>
                  <a:lnTo>
                    <a:pt x="1916" y="3846"/>
                  </a:lnTo>
                  <a:lnTo>
                    <a:pt x="1916" y="3846"/>
                  </a:lnTo>
                  <a:lnTo>
                    <a:pt x="1920" y="3846"/>
                  </a:lnTo>
                  <a:lnTo>
                    <a:pt x="1920" y="3846"/>
                  </a:lnTo>
                  <a:lnTo>
                    <a:pt x="1922" y="3846"/>
                  </a:lnTo>
                  <a:lnTo>
                    <a:pt x="1922" y="3846"/>
                  </a:lnTo>
                  <a:lnTo>
                    <a:pt x="1926" y="3844"/>
                  </a:lnTo>
                  <a:lnTo>
                    <a:pt x="1926" y="3844"/>
                  </a:lnTo>
                  <a:lnTo>
                    <a:pt x="1928" y="3844"/>
                  </a:lnTo>
                  <a:lnTo>
                    <a:pt x="1928" y="3844"/>
                  </a:lnTo>
                  <a:lnTo>
                    <a:pt x="1930" y="3844"/>
                  </a:lnTo>
                  <a:lnTo>
                    <a:pt x="1932" y="3844"/>
                  </a:lnTo>
                  <a:lnTo>
                    <a:pt x="1934" y="3844"/>
                  </a:lnTo>
                  <a:lnTo>
                    <a:pt x="1934" y="3844"/>
                  </a:lnTo>
                  <a:lnTo>
                    <a:pt x="1936" y="3844"/>
                  </a:lnTo>
                  <a:lnTo>
                    <a:pt x="1936" y="3844"/>
                  </a:lnTo>
                  <a:lnTo>
                    <a:pt x="1938" y="3844"/>
                  </a:lnTo>
                  <a:lnTo>
                    <a:pt x="1938" y="3844"/>
                  </a:lnTo>
                  <a:lnTo>
                    <a:pt x="1942" y="3846"/>
                  </a:lnTo>
                  <a:lnTo>
                    <a:pt x="1942" y="3846"/>
                  </a:lnTo>
                  <a:lnTo>
                    <a:pt x="1946" y="3846"/>
                  </a:lnTo>
                  <a:lnTo>
                    <a:pt x="1946" y="3846"/>
                  </a:lnTo>
                  <a:lnTo>
                    <a:pt x="1948" y="3844"/>
                  </a:lnTo>
                  <a:lnTo>
                    <a:pt x="1948" y="3844"/>
                  </a:lnTo>
                  <a:lnTo>
                    <a:pt x="1952" y="3844"/>
                  </a:lnTo>
                  <a:lnTo>
                    <a:pt x="1952" y="3844"/>
                  </a:lnTo>
                  <a:lnTo>
                    <a:pt x="1954" y="3844"/>
                  </a:lnTo>
                  <a:lnTo>
                    <a:pt x="1954" y="3844"/>
                  </a:lnTo>
                  <a:lnTo>
                    <a:pt x="1956" y="3844"/>
                  </a:lnTo>
                  <a:lnTo>
                    <a:pt x="1956" y="3844"/>
                  </a:lnTo>
                  <a:lnTo>
                    <a:pt x="1960" y="3846"/>
                  </a:lnTo>
                  <a:lnTo>
                    <a:pt x="1960" y="3846"/>
                  </a:lnTo>
                  <a:lnTo>
                    <a:pt x="1960" y="3846"/>
                  </a:lnTo>
                  <a:lnTo>
                    <a:pt x="1960" y="3846"/>
                  </a:lnTo>
                  <a:lnTo>
                    <a:pt x="1964" y="3844"/>
                  </a:lnTo>
                  <a:lnTo>
                    <a:pt x="1964" y="3844"/>
                  </a:lnTo>
                  <a:lnTo>
                    <a:pt x="1966" y="3844"/>
                  </a:lnTo>
                  <a:lnTo>
                    <a:pt x="1966" y="3844"/>
                  </a:lnTo>
                  <a:lnTo>
                    <a:pt x="1968" y="3844"/>
                  </a:lnTo>
                  <a:lnTo>
                    <a:pt x="1968" y="3844"/>
                  </a:lnTo>
                  <a:lnTo>
                    <a:pt x="1974" y="3844"/>
                  </a:lnTo>
                  <a:lnTo>
                    <a:pt x="1974" y="3844"/>
                  </a:lnTo>
                  <a:lnTo>
                    <a:pt x="1976" y="3844"/>
                  </a:lnTo>
                  <a:lnTo>
                    <a:pt x="1978" y="3844"/>
                  </a:lnTo>
                  <a:lnTo>
                    <a:pt x="1978" y="3844"/>
                  </a:lnTo>
                  <a:lnTo>
                    <a:pt x="1982" y="3844"/>
                  </a:lnTo>
                  <a:lnTo>
                    <a:pt x="1982" y="3844"/>
                  </a:lnTo>
                  <a:lnTo>
                    <a:pt x="1984" y="3842"/>
                  </a:lnTo>
                  <a:lnTo>
                    <a:pt x="1984" y="3842"/>
                  </a:lnTo>
                  <a:lnTo>
                    <a:pt x="1986" y="3844"/>
                  </a:lnTo>
                  <a:lnTo>
                    <a:pt x="1986" y="3844"/>
                  </a:lnTo>
                  <a:lnTo>
                    <a:pt x="1990" y="3844"/>
                  </a:lnTo>
                  <a:lnTo>
                    <a:pt x="1990" y="3844"/>
                  </a:lnTo>
                  <a:lnTo>
                    <a:pt x="1992" y="3844"/>
                  </a:lnTo>
                  <a:lnTo>
                    <a:pt x="1992" y="3844"/>
                  </a:lnTo>
                  <a:lnTo>
                    <a:pt x="1994" y="3844"/>
                  </a:lnTo>
                  <a:lnTo>
                    <a:pt x="1994" y="3844"/>
                  </a:lnTo>
                  <a:lnTo>
                    <a:pt x="1998" y="3844"/>
                  </a:lnTo>
                  <a:lnTo>
                    <a:pt x="1998" y="3844"/>
                  </a:lnTo>
                  <a:lnTo>
                    <a:pt x="2000" y="3844"/>
                  </a:lnTo>
                  <a:lnTo>
                    <a:pt x="2000" y="3844"/>
                  </a:lnTo>
                  <a:lnTo>
                    <a:pt x="2006" y="3844"/>
                  </a:lnTo>
                  <a:lnTo>
                    <a:pt x="2006" y="3844"/>
                  </a:lnTo>
                  <a:lnTo>
                    <a:pt x="2008" y="3846"/>
                  </a:lnTo>
                  <a:lnTo>
                    <a:pt x="2008" y="3846"/>
                  </a:lnTo>
                  <a:lnTo>
                    <a:pt x="2012" y="3846"/>
                  </a:lnTo>
                  <a:lnTo>
                    <a:pt x="2012" y="3846"/>
                  </a:lnTo>
                  <a:lnTo>
                    <a:pt x="2012" y="3846"/>
                  </a:lnTo>
                  <a:lnTo>
                    <a:pt x="2016" y="3844"/>
                  </a:lnTo>
                  <a:lnTo>
                    <a:pt x="2016" y="3844"/>
                  </a:lnTo>
                  <a:lnTo>
                    <a:pt x="2018" y="3844"/>
                  </a:lnTo>
                  <a:lnTo>
                    <a:pt x="2018" y="3844"/>
                  </a:lnTo>
                  <a:lnTo>
                    <a:pt x="2022" y="3842"/>
                  </a:lnTo>
                  <a:lnTo>
                    <a:pt x="2024" y="3842"/>
                  </a:lnTo>
                  <a:lnTo>
                    <a:pt x="2024" y="3842"/>
                  </a:lnTo>
                  <a:lnTo>
                    <a:pt x="2024" y="3842"/>
                  </a:lnTo>
                  <a:lnTo>
                    <a:pt x="2030" y="3840"/>
                  </a:lnTo>
                  <a:lnTo>
                    <a:pt x="2030" y="3840"/>
                  </a:lnTo>
                  <a:lnTo>
                    <a:pt x="2032" y="3840"/>
                  </a:lnTo>
                  <a:lnTo>
                    <a:pt x="2032" y="3840"/>
                  </a:lnTo>
                  <a:lnTo>
                    <a:pt x="2034" y="3840"/>
                  </a:lnTo>
                  <a:lnTo>
                    <a:pt x="2034" y="3840"/>
                  </a:lnTo>
                  <a:lnTo>
                    <a:pt x="2038" y="3840"/>
                  </a:lnTo>
                  <a:lnTo>
                    <a:pt x="2038" y="3840"/>
                  </a:lnTo>
                  <a:lnTo>
                    <a:pt x="2040" y="3840"/>
                  </a:lnTo>
                  <a:lnTo>
                    <a:pt x="2040" y="3840"/>
                  </a:lnTo>
                  <a:lnTo>
                    <a:pt x="2042" y="3840"/>
                  </a:lnTo>
                  <a:lnTo>
                    <a:pt x="2042" y="3840"/>
                  </a:lnTo>
                  <a:lnTo>
                    <a:pt x="2046" y="3840"/>
                  </a:lnTo>
                  <a:lnTo>
                    <a:pt x="2048" y="3840"/>
                  </a:lnTo>
                  <a:lnTo>
                    <a:pt x="2048" y="3840"/>
                  </a:lnTo>
                  <a:lnTo>
                    <a:pt x="2052" y="3840"/>
                  </a:lnTo>
                  <a:lnTo>
                    <a:pt x="2052" y="3840"/>
                  </a:lnTo>
                  <a:lnTo>
                    <a:pt x="2056" y="3838"/>
                  </a:lnTo>
                  <a:lnTo>
                    <a:pt x="2056" y="3838"/>
                  </a:lnTo>
                  <a:lnTo>
                    <a:pt x="2062" y="3838"/>
                  </a:lnTo>
                  <a:lnTo>
                    <a:pt x="2062" y="3840"/>
                  </a:lnTo>
                  <a:lnTo>
                    <a:pt x="2062" y="3840"/>
                  </a:lnTo>
                  <a:lnTo>
                    <a:pt x="2070" y="3840"/>
                  </a:lnTo>
                  <a:lnTo>
                    <a:pt x="2070" y="3840"/>
                  </a:lnTo>
                  <a:lnTo>
                    <a:pt x="2076" y="3840"/>
                  </a:lnTo>
                  <a:lnTo>
                    <a:pt x="2076" y="3840"/>
                  </a:lnTo>
                  <a:lnTo>
                    <a:pt x="2080" y="3840"/>
                  </a:lnTo>
                  <a:lnTo>
                    <a:pt x="2080" y="3840"/>
                  </a:lnTo>
                  <a:lnTo>
                    <a:pt x="2082" y="3840"/>
                  </a:lnTo>
                  <a:lnTo>
                    <a:pt x="2082" y="3840"/>
                  </a:lnTo>
                  <a:lnTo>
                    <a:pt x="2084" y="3840"/>
                  </a:lnTo>
                  <a:lnTo>
                    <a:pt x="2084" y="3840"/>
                  </a:lnTo>
                  <a:lnTo>
                    <a:pt x="2086" y="3840"/>
                  </a:lnTo>
                  <a:lnTo>
                    <a:pt x="2086" y="3840"/>
                  </a:lnTo>
                  <a:lnTo>
                    <a:pt x="2092" y="3840"/>
                  </a:lnTo>
                  <a:lnTo>
                    <a:pt x="2092" y="3840"/>
                  </a:lnTo>
                  <a:lnTo>
                    <a:pt x="2096" y="3842"/>
                  </a:lnTo>
                  <a:lnTo>
                    <a:pt x="2096" y="3842"/>
                  </a:lnTo>
                  <a:lnTo>
                    <a:pt x="2096" y="3842"/>
                  </a:lnTo>
                  <a:lnTo>
                    <a:pt x="2096" y="3842"/>
                  </a:lnTo>
                  <a:lnTo>
                    <a:pt x="2102" y="3840"/>
                  </a:lnTo>
                  <a:lnTo>
                    <a:pt x="2102" y="3840"/>
                  </a:lnTo>
                  <a:lnTo>
                    <a:pt x="2104" y="3840"/>
                  </a:lnTo>
                  <a:lnTo>
                    <a:pt x="2104" y="3840"/>
                  </a:lnTo>
                  <a:lnTo>
                    <a:pt x="2108" y="3840"/>
                  </a:lnTo>
                  <a:lnTo>
                    <a:pt x="2110" y="3840"/>
                  </a:lnTo>
                  <a:lnTo>
                    <a:pt x="2110" y="3840"/>
                  </a:lnTo>
                  <a:lnTo>
                    <a:pt x="2114" y="3840"/>
                  </a:lnTo>
                  <a:lnTo>
                    <a:pt x="2114" y="3840"/>
                  </a:lnTo>
                  <a:lnTo>
                    <a:pt x="2120" y="3840"/>
                  </a:lnTo>
                  <a:lnTo>
                    <a:pt x="2120" y="3840"/>
                  </a:lnTo>
                  <a:lnTo>
                    <a:pt x="2126" y="3838"/>
                  </a:lnTo>
                  <a:lnTo>
                    <a:pt x="2126" y="3838"/>
                  </a:lnTo>
                  <a:lnTo>
                    <a:pt x="2128" y="3838"/>
                  </a:lnTo>
                  <a:lnTo>
                    <a:pt x="2128" y="3838"/>
                  </a:lnTo>
                  <a:lnTo>
                    <a:pt x="2132" y="3838"/>
                  </a:lnTo>
                  <a:lnTo>
                    <a:pt x="2132" y="3838"/>
                  </a:lnTo>
                  <a:lnTo>
                    <a:pt x="2134" y="3838"/>
                  </a:lnTo>
                  <a:lnTo>
                    <a:pt x="2134" y="3838"/>
                  </a:lnTo>
                  <a:lnTo>
                    <a:pt x="2138" y="3838"/>
                  </a:lnTo>
                  <a:lnTo>
                    <a:pt x="2138" y="3838"/>
                  </a:lnTo>
                  <a:lnTo>
                    <a:pt x="2142" y="3836"/>
                  </a:lnTo>
                  <a:lnTo>
                    <a:pt x="2142" y="3836"/>
                  </a:lnTo>
                  <a:lnTo>
                    <a:pt x="2144" y="3836"/>
                  </a:lnTo>
                  <a:lnTo>
                    <a:pt x="2144" y="3836"/>
                  </a:lnTo>
                  <a:lnTo>
                    <a:pt x="2146" y="3836"/>
                  </a:lnTo>
                  <a:lnTo>
                    <a:pt x="2146" y="3836"/>
                  </a:lnTo>
                  <a:lnTo>
                    <a:pt x="2150" y="3836"/>
                  </a:lnTo>
                  <a:lnTo>
                    <a:pt x="2150" y="3836"/>
                  </a:lnTo>
                  <a:lnTo>
                    <a:pt x="2152" y="3836"/>
                  </a:lnTo>
                  <a:lnTo>
                    <a:pt x="2152" y="3836"/>
                  </a:lnTo>
                  <a:lnTo>
                    <a:pt x="2156" y="3836"/>
                  </a:lnTo>
                  <a:lnTo>
                    <a:pt x="2156" y="3836"/>
                  </a:lnTo>
                  <a:lnTo>
                    <a:pt x="2158" y="3836"/>
                  </a:lnTo>
                  <a:lnTo>
                    <a:pt x="2158" y="3836"/>
                  </a:lnTo>
                  <a:lnTo>
                    <a:pt x="2162" y="3836"/>
                  </a:lnTo>
                  <a:lnTo>
                    <a:pt x="2162" y="3836"/>
                  </a:lnTo>
                  <a:lnTo>
                    <a:pt x="2164" y="3836"/>
                  </a:lnTo>
                  <a:lnTo>
                    <a:pt x="2166" y="3836"/>
                  </a:lnTo>
                  <a:lnTo>
                    <a:pt x="2166" y="3836"/>
                  </a:lnTo>
                  <a:lnTo>
                    <a:pt x="2168" y="3836"/>
                  </a:lnTo>
                  <a:lnTo>
                    <a:pt x="2168" y="3836"/>
                  </a:lnTo>
                  <a:lnTo>
                    <a:pt x="2174" y="3836"/>
                  </a:lnTo>
                  <a:lnTo>
                    <a:pt x="2174" y="3836"/>
                  </a:lnTo>
                  <a:lnTo>
                    <a:pt x="2178" y="3836"/>
                  </a:lnTo>
                  <a:lnTo>
                    <a:pt x="2178" y="3836"/>
                  </a:lnTo>
                  <a:lnTo>
                    <a:pt x="2178" y="3836"/>
                  </a:lnTo>
                  <a:lnTo>
                    <a:pt x="2180" y="3836"/>
                  </a:lnTo>
                  <a:lnTo>
                    <a:pt x="2180" y="3836"/>
                  </a:lnTo>
                  <a:lnTo>
                    <a:pt x="2184" y="3836"/>
                  </a:lnTo>
                  <a:lnTo>
                    <a:pt x="2184" y="3836"/>
                  </a:lnTo>
                  <a:lnTo>
                    <a:pt x="2186" y="3836"/>
                  </a:lnTo>
                  <a:lnTo>
                    <a:pt x="2186" y="3836"/>
                  </a:lnTo>
                  <a:lnTo>
                    <a:pt x="2190" y="3836"/>
                  </a:lnTo>
                  <a:lnTo>
                    <a:pt x="2192" y="3836"/>
                  </a:lnTo>
                  <a:lnTo>
                    <a:pt x="2192" y="3836"/>
                  </a:lnTo>
                  <a:lnTo>
                    <a:pt x="2194" y="3836"/>
                  </a:lnTo>
                  <a:lnTo>
                    <a:pt x="2194" y="3836"/>
                  </a:lnTo>
                  <a:lnTo>
                    <a:pt x="2196" y="3836"/>
                  </a:lnTo>
                  <a:lnTo>
                    <a:pt x="2196" y="3836"/>
                  </a:lnTo>
                  <a:lnTo>
                    <a:pt x="2200" y="3836"/>
                  </a:lnTo>
                  <a:lnTo>
                    <a:pt x="2200" y="3836"/>
                  </a:lnTo>
                  <a:lnTo>
                    <a:pt x="2204" y="3836"/>
                  </a:lnTo>
                  <a:lnTo>
                    <a:pt x="2204" y="3836"/>
                  </a:lnTo>
                  <a:lnTo>
                    <a:pt x="2206" y="3836"/>
                  </a:lnTo>
                  <a:lnTo>
                    <a:pt x="2206" y="3836"/>
                  </a:lnTo>
                  <a:lnTo>
                    <a:pt x="2206" y="3836"/>
                  </a:lnTo>
                  <a:lnTo>
                    <a:pt x="2206" y="3836"/>
                  </a:lnTo>
                  <a:lnTo>
                    <a:pt x="2212" y="3836"/>
                  </a:lnTo>
                  <a:lnTo>
                    <a:pt x="2214" y="3836"/>
                  </a:lnTo>
                  <a:lnTo>
                    <a:pt x="2214" y="3836"/>
                  </a:lnTo>
                  <a:lnTo>
                    <a:pt x="2218" y="3834"/>
                  </a:lnTo>
                  <a:lnTo>
                    <a:pt x="2218" y="3834"/>
                  </a:lnTo>
                  <a:lnTo>
                    <a:pt x="2218" y="3834"/>
                  </a:lnTo>
                  <a:lnTo>
                    <a:pt x="2222" y="3834"/>
                  </a:lnTo>
                  <a:lnTo>
                    <a:pt x="2222" y="3834"/>
                  </a:lnTo>
                  <a:lnTo>
                    <a:pt x="2222" y="3834"/>
                  </a:lnTo>
                  <a:lnTo>
                    <a:pt x="2228" y="3836"/>
                  </a:lnTo>
                  <a:lnTo>
                    <a:pt x="2228" y="3836"/>
                  </a:lnTo>
                  <a:lnTo>
                    <a:pt x="2230" y="3836"/>
                  </a:lnTo>
                  <a:lnTo>
                    <a:pt x="2234" y="3836"/>
                  </a:lnTo>
                  <a:lnTo>
                    <a:pt x="2236" y="3836"/>
                  </a:lnTo>
                  <a:lnTo>
                    <a:pt x="2236" y="3836"/>
                  </a:lnTo>
                  <a:lnTo>
                    <a:pt x="2242" y="3834"/>
                  </a:lnTo>
                  <a:lnTo>
                    <a:pt x="2242" y="3834"/>
                  </a:lnTo>
                  <a:lnTo>
                    <a:pt x="2244" y="3834"/>
                  </a:lnTo>
                  <a:lnTo>
                    <a:pt x="2244" y="3834"/>
                  </a:lnTo>
                  <a:lnTo>
                    <a:pt x="2248" y="3834"/>
                  </a:lnTo>
                  <a:lnTo>
                    <a:pt x="2248" y="3834"/>
                  </a:lnTo>
                  <a:lnTo>
                    <a:pt x="2248" y="3834"/>
                  </a:lnTo>
                  <a:lnTo>
                    <a:pt x="2248" y="3834"/>
                  </a:lnTo>
                  <a:lnTo>
                    <a:pt x="2252" y="3834"/>
                  </a:lnTo>
                  <a:lnTo>
                    <a:pt x="2252" y="3834"/>
                  </a:lnTo>
                  <a:lnTo>
                    <a:pt x="2252" y="3834"/>
                  </a:lnTo>
                  <a:lnTo>
                    <a:pt x="2254" y="3834"/>
                  </a:lnTo>
                  <a:lnTo>
                    <a:pt x="2254" y="3834"/>
                  </a:lnTo>
                  <a:lnTo>
                    <a:pt x="2258" y="3834"/>
                  </a:lnTo>
                  <a:lnTo>
                    <a:pt x="2258" y="3834"/>
                  </a:lnTo>
                  <a:lnTo>
                    <a:pt x="2260" y="3834"/>
                  </a:lnTo>
                  <a:lnTo>
                    <a:pt x="2260" y="3834"/>
                  </a:lnTo>
                  <a:lnTo>
                    <a:pt x="2262" y="3834"/>
                  </a:lnTo>
                  <a:lnTo>
                    <a:pt x="2262" y="3834"/>
                  </a:lnTo>
                  <a:lnTo>
                    <a:pt x="2268" y="3834"/>
                  </a:lnTo>
                  <a:lnTo>
                    <a:pt x="2268" y="3834"/>
                  </a:lnTo>
                  <a:lnTo>
                    <a:pt x="2270" y="3834"/>
                  </a:lnTo>
                  <a:lnTo>
                    <a:pt x="2270" y="3834"/>
                  </a:lnTo>
                  <a:lnTo>
                    <a:pt x="2274" y="3832"/>
                  </a:lnTo>
                  <a:lnTo>
                    <a:pt x="2274" y="3832"/>
                  </a:lnTo>
                  <a:lnTo>
                    <a:pt x="2274" y="3832"/>
                  </a:lnTo>
                  <a:lnTo>
                    <a:pt x="2276" y="3832"/>
                  </a:lnTo>
                  <a:lnTo>
                    <a:pt x="2276" y="3832"/>
                  </a:lnTo>
                  <a:lnTo>
                    <a:pt x="2280" y="3832"/>
                  </a:lnTo>
                  <a:lnTo>
                    <a:pt x="2280" y="3832"/>
                  </a:lnTo>
                  <a:lnTo>
                    <a:pt x="2282" y="3832"/>
                  </a:lnTo>
                  <a:lnTo>
                    <a:pt x="2282" y="3832"/>
                  </a:lnTo>
                  <a:lnTo>
                    <a:pt x="2284" y="3830"/>
                  </a:lnTo>
                  <a:lnTo>
                    <a:pt x="2284" y="3830"/>
                  </a:lnTo>
                  <a:lnTo>
                    <a:pt x="2288" y="3830"/>
                  </a:lnTo>
                  <a:lnTo>
                    <a:pt x="2288" y="3830"/>
                  </a:lnTo>
                  <a:lnTo>
                    <a:pt x="2290" y="3830"/>
                  </a:lnTo>
                  <a:lnTo>
                    <a:pt x="2290" y="3830"/>
                  </a:lnTo>
                  <a:lnTo>
                    <a:pt x="2292" y="3830"/>
                  </a:lnTo>
                  <a:lnTo>
                    <a:pt x="2294" y="3830"/>
                  </a:lnTo>
                  <a:lnTo>
                    <a:pt x="2294" y="3830"/>
                  </a:lnTo>
                  <a:lnTo>
                    <a:pt x="2296" y="3828"/>
                  </a:lnTo>
                  <a:lnTo>
                    <a:pt x="2296" y="3828"/>
                  </a:lnTo>
                  <a:lnTo>
                    <a:pt x="2300" y="3826"/>
                  </a:lnTo>
                  <a:lnTo>
                    <a:pt x="2304" y="3822"/>
                  </a:lnTo>
                  <a:lnTo>
                    <a:pt x="2304" y="3822"/>
                  </a:lnTo>
                  <a:lnTo>
                    <a:pt x="2302" y="3816"/>
                  </a:lnTo>
                  <a:lnTo>
                    <a:pt x="2302" y="3816"/>
                  </a:lnTo>
                  <a:lnTo>
                    <a:pt x="2302" y="3812"/>
                  </a:lnTo>
                  <a:lnTo>
                    <a:pt x="2302" y="3812"/>
                  </a:lnTo>
                  <a:lnTo>
                    <a:pt x="2300" y="3810"/>
                  </a:lnTo>
                  <a:lnTo>
                    <a:pt x="2300" y="3810"/>
                  </a:lnTo>
                  <a:lnTo>
                    <a:pt x="2300" y="3808"/>
                  </a:lnTo>
                  <a:lnTo>
                    <a:pt x="2300" y="3808"/>
                  </a:lnTo>
                  <a:lnTo>
                    <a:pt x="2300" y="3804"/>
                  </a:lnTo>
                  <a:lnTo>
                    <a:pt x="2300" y="3804"/>
                  </a:lnTo>
                  <a:lnTo>
                    <a:pt x="2300" y="3800"/>
                  </a:lnTo>
                  <a:lnTo>
                    <a:pt x="2300" y="3800"/>
                  </a:lnTo>
                  <a:lnTo>
                    <a:pt x="2298" y="3798"/>
                  </a:lnTo>
                  <a:lnTo>
                    <a:pt x="2298" y="3798"/>
                  </a:lnTo>
                  <a:lnTo>
                    <a:pt x="2298" y="3794"/>
                  </a:lnTo>
                  <a:lnTo>
                    <a:pt x="2298" y="3794"/>
                  </a:lnTo>
                  <a:lnTo>
                    <a:pt x="2298" y="3792"/>
                  </a:lnTo>
                  <a:lnTo>
                    <a:pt x="2296" y="3784"/>
                  </a:lnTo>
                  <a:lnTo>
                    <a:pt x="2296" y="3784"/>
                  </a:lnTo>
                  <a:lnTo>
                    <a:pt x="2296" y="3780"/>
                  </a:lnTo>
                  <a:lnTo>
                    <a:pt x="2296" y="3780"/>
                  </a:lnTo>
                  <a:lnTo>
                    <a:pt x="2294" y="3776"/>
                  </a:lnTo>
                  <a:lnTo>
                    <a:pt x="2294" y="3776"/>
                  </a:lnTo>
                  <a:lnTo>
                    <a:pt x="2294" y="3774"/>
                  </a:lnTo>
                  <a:lnTo>
                    <a:pt x="2294" y="3774"/>
                  </a:lnTo>
                  <a:lnTo>
                    <a:pt x="2292" y="3772"/>
                  </a:lnTo>
                  <a:lnTo>
                    <a:pt x="2292" y="3772"/>
                  </a:lnTo>
                  <a:lnTo>
                    <a:pt x="2292" y="3768"/>
                  </a:lnTo>
                  <a:lnTo>
                    <a:pt x="2292" y="3768"/>
                  </a:lnTo>
                  <a:lnTo>
                    <a:pt x="2292" y="3766"/>
                  </a:lnTo>
                  <a:lnTo>
                    <a:pt x="2292" y="3766"/>
                  </a:lnTo>
                  <a:lnTo>
                    <a:pt x="2294" y="3762"/>
                  </a:lnTo>
                  <a:lnTo>
                    <a:pt x="2294" y="3762"/>
                  </a:lnTo>
                  <a:lnTo>
                    <a:pt x="2292" y="3758"/>
                  </a:lnTo>
                  <a:lnTo>
                    <a:pt x="2292" y="3758"/>
                  </a:lnTo>
                  <a:lnTo>
                    <a:pt x="2292" y="3756"/>
                  </a:lnTo>
                  <a:lnTo>
                    <a:pt x="2292" y="3756"/>
                  </a:lnTo>
                  <a:lnTo>
                    <a:pt x="2294" y="3756"/>
                  </a:lnTo>
                  <a:lnTo>
                    <a:pt x="2296" y="3754"/>
                  </a:lnTo>
                  <a:lnTo>
                    <a:pt x="2296" y="3754"/>
                  </a:lnTo>
                  <a:lnTo>
                    <a:pt x="2298" y="3752"/>
                  </a:lnTo>
                  <a:lnTo>
                    <a:pt x="2298" y="3752"/>
                  </a:lnTo>
                  <a:lnTo>
                    <a:pt x="2302" y="3752"/>
                  </a:lnTo>
                  <a:lnTo>
                    <a:pt x="2306" y="3752"/>
                  </a:lnTo>
                  <a:lnTo>
                    <a:pt x="2306" y="3752"/>
                  </a:lnTo>
                  <a:lnTo>
                    <a:pt x="2308" y="3752"/>
                  </a:lnTo>
                  <a:lnTo>
                    <a:pt x="2308" y="3752"/>
                  </a:lnTo>
                  <a:lnTo>
                    <a:pt x="2316" y="3750"/>
                  </a:lnTo>
                  <a:lnTo>
                    <a:pt x="2316" y="3750"/>
                  </a:lnTo>
                  <a:lnTo>
                    <a:pt x="2322" y="3750"/>
                  </a:lnTo>
                  <a:lnTo>
                    <a:pt x="2322" y="3750"/>
                  </a:lnTo>
                  <a:lnTo>
                    <a:pt x="2328" y="3750"/>
                  </a:lnTo>
                  <a:lnTo>
                    <a:pt x="2328" y="3750"/>
                  </a:lnTo>
                  <a:lnTo>
                    <a:pt x="2334" y="3750"/>
                  </a:lnTo>
                  <a:lnTo>
                    <a:pt x="2336" y="3748"/>
                  </a:lnTo>
                  <a:lnTo>
                    <a:pt x="2336" y="3748"/>
                  </a:lnTo>
                  <a:lnTo>
                    <a:pt x="2336" y="3750"/>
                  </a:lnTo>
                  <a:lnTo>
                    <a:pt x="2336" y="3750"/>
                  </a:lnTo>
                  <a:lnTo>
                    <a:pt x="2340" y="3750"/>
                  </a:lnTo>
                  <a:lnTo>
                    <a:pt x="2340" y="3750"/>
                  </a:lnTo>
                  <a:lnTo>
                    <a:pt x="2342" y="3750"/>
                  </a:lnTo>
                  <a:lnTo>
                    <a:pt x="2342" y="3750"/>
                  </a:lnTo>
                  <a:lnTo>
                    <a:pt x="2346" y="3750"/>
                  </a:lnTo>
                  <a:lnTo>
                    <a:pt x="2346" y="3750"/>
                  </a:lnTo>
                  <a:lnTo>
                    <a:pt x="2350" y="3752"/>
                  </a:lnTo>
                  <a:lnTo>
                    <a:pt x="2350" y="3752"/>
                  </a:lnTo>
                  <a:lnTo>
                    <a:pt x="2352" y="3754"/>
                  </a:lnTo>
                  <a:lnTo>
                    <a:pt x="2358" y="3754"/>
                  </a:lnTo>
                  <a:lnTo>
                    <a:pt x="2358" y="3754"/>
                  </a:lnTo>
                  <a:lnTo>
                    <a:pt x="2360" y="3754"/>
                  </a:lnTo>
                  <a:lnTo>
                    <a:pt x="2360" y="3754"/>
                  </a:lnTo>
                  <a:lnTo>
                    <a:pt x="2362" y="3754"/>
                  </a:lnTo>
                  <a:lnTo>
                    <a:pt x="2364" y="3754"/>
                  </a:lnTo>
                  <a:lnTo>
                    <a:pt x="2364" y="3754"/>
                  </a:lnTo>
                  <a:lnTo>
                    <a:pt x="2368" y="3754"/>
                  </a:lnTo>
                  <a:lnTo>
                    <a:pt x="2368" y="3754"/>
                  </a:lnTo>
                  <a:lnTo>
                    <a:pt x="2370" y="3752"/>
                  </a:lnTo>
                  <a:lnTo>
                    <a:pt x="2370" y="3752"/>
                  </a:lnTo>
                  <a:lnTo>
                    <a:pt x="2372" y="3754"/>
                  </a:lnTo>
                  <a:lnTo>
                    <a:pt x="2372" y="3754"/>
                  </a:lnTo>
                  <a:lnTo>
                    <a:pt x="2378" y="3754"/>
                  </a:lnTo>
                  <a:lnTo>
                    <a:pt x="2378" y="3754"/>
                  </a:lnTo>
                  <a:lnTo>
                    <a:pt x="2380" y="3754"/>
                  </a:lnTo>
                  <a:lnTo>
                    <a:pt x="2380" y="3754"/>
                  </a:lnTo>
                  <a:lnTo>
                    <a:pt x="2382" y="3754"/>
                  </a:lnTo>
                  <a:lnTo>
                    <a:pt x="2386" y="3754"/>
                  </a:lnTo>
                  <a:lnTo>
                    <a:pt x="2386" y="3754"/>
                  </a:lnTo>
                  <a:lnTo>
                    <a:pt x="2390" y="3754"/>
                  </a:lnTo>
                  <a:lnTo>
                    <a:pt x="2390" y="3754"/>
                  </a:lnTo>
                  <a:lnTo>
                    <a:pt x="2392" y="3752"/>
                  </a:lnTo>
                  <a:lnTo>
                    <a:pt x="2392" y="3752"/>
                  </a:lnTo>
                  <a:lnTo>
                    <a:pt x="2394" y="3754"/>
                  </a:lnTo>
                  <a:lnTo>
                    <a:pt x="2394" y="3754"/>
                  </a:lnTo>
                  <a:lnTo>
                    <a:pt x="2398" y="3754"/>
                  </a:lnTo>
                  <a:lnTo>
                    <a:pt x="2398" y="3754"/>
                  </a:lnTo>
                  <a:lnTo>
                    <a:pt x="2400" y="3754"/>
                  </a:lnTo>
                  <a:lnTo>
                    <a:pt x="2400" y="3754"/>
                  </a:lnTo>
                  <a:lnTo>
                    <a:pt x="2402" y="3754"/>
                  </a:lnTo>
                  <a:lnTo>
                    <a:pt x="2404" y="3754"/>
                  </a:lnTo>
                  <a:lnTo>
                    <a:pt x="2404" y="3754"/>
                  </a:lnTo>
                  <a:lnTo>
                    <a:pt x="2406" y="3754"/>
                  </a:lnTo>
                  <a:lnTo>
                    <a:pt x="2406" y="3754"/>
                  </a:lnTo>
                  <a:lnTo>
                    <a:pt x="2410" y="3754"/>
                  </a:lnTo>
                  <a:lnTo>
                    <a:pt x="2410" y="3754"/>
                  </a:lnTo>
                  <a:lnTo>
                    <a:pt x="2412" y="3754"/>
                  </a:lnTo>
                  <a:lnTo>
                    <a:pt x="2412" y="3754"/>
                  </a:lnTo>
                  <a:lnTo>
                    <a:pt x="2414" y="3754"/>
                  </a:lnTo>
                  <a:lnTo>
                    <a:pt x="2414" y="3754"/>
                  </a:lnTo>
                  <a:lnTo>
                    <a:pt x="2418" y="3752"/>
                  </a:lnTo>
                  <a:lnTo>
                    <a:pt x="2418" y="3752"/>
                  </a:lnTo>
                  <a:lnTo>
                    <a:pt x="2420" y="3752"/>
                  </a:lnTo>
                  <a:lnTo>
                    <a:pt x="2422" y="3752"/>
                  </a:lnTo>
                  <a:lnTo>
                    <a:pt x="2424" y="3752"/>
                  </a:lnTo>
                  <a:lnTo>
                    <a:pt x="2424" y="3752"/>
                  </a:lnTo>
                  <a:lnTo>
                    <a:pt x="2426" y="3752"/>
                  </a:lnTo>
                  <a:lnTo>
                    <a:pt x="2426" y="3752"/>
                  </a:lnTo>
                  <a:lnTo>
                    <a:pt x="2428" y="3752"/>
                  </a:lnTo>
                  <a:lnTo>
                    <a:pt x="2428" y="3752"/>
                  </a:lnTo>
                  <a:lnTo>
                    <a:pt x="2432" y="3752"/>
                  </a:lnTo>
                  <a:lnTo>
                    <a:pt x="2432" y="3752"/>
                  </a:lnTo>
                  <a:lnTo>
                    <a:pt x="2436" y="3752"/>
                  </a:lnTo>
                  <a:lnTo>
                    <a:pt x="2436" y="3752"/>
                  </a:lnTo>
                  <a:lnTo>
                    <a:pt x="2438" y="3752"/>
                  </a:lnTo>
                  <a:lnTo>
                    <a:pt x="2438" y="3752"/>
                  </a:lnTo>
                  <a:lnTo>
                    <a:pt x="2440" y="3752"/>
                  </a:lnTo>
                  <a:lnTo>
                    <a:pt x="2440" y="3752"/>
                  </a:lnTo>
                  <a:lnTo>
                    <a:pt x="2444" y="3750"/>
                  </a:lnTo>
                  <a:lnTo>
                    <a:pt x="2444" y="3750"/>
                  </a:lnTo>
                  <a:lnTo>
                    <a:pt x="2446" y="3752"/>
                  </a:lnTo>
                  <a:lnTo>
                    <a:pt x="2446" y="3752"/>
                  </a:lnTo>
                  <a:lnTo>
                    <a:pt x="2448" y="3752"/>
                  </a:lnTo>
                  <a:lnTo>
                    <a:pt x="2450" y="3752"/>
                  </a:lnTo>
                  <a:lnTo>
                    <a:pt x="2450" y="3752"/>
                  </a:lnTo>
                  <a:lnTo>
                    <a:pt x="2452" y="3750"/>
                  </a:lnTo>
                  <a:lnTo>
                    <a:pt x="2452" y="3750"/>
                  </a:lnTo>
                  <a:lnTo>
                    <a:pt x="2454" y="3750"/>
                  </a:lnTo>
                  <a:lnTo>
                    <a:pt x="2456" y="3750"/>
                  </a:lnTo>
                  <a:lnTo>
                    <a:pt x="2456" y="3750"/>
                  </a:lnTo>
                  <a:lnTo>
                    <a:pt x="2458" y="3750"/>
                  </a:lnTo>
                  <a:lnTo>
                    <a:pt x="2458" y="3750"/>
                  </a:lnTo>
                  <a:lnTo>
                    <a:pt x="2460" y="3750"/>
                  </a:lnTo>
                  <a:lnTo>
                    <a:pt x="2462" y="3750"/>
                  </a:lnTo>
                  <a:lnTo>
                    <a:pt x="2462" y="3750"/>
                  </a:lnTo>
                  <a:lnTo>
                    <a:pt x="2464" y="3750"/>
                  </a:lnTo>
                  <a:lnTo>
                    <a:pt x="2466" y="3750"/>
                  </a:lnTo>
                  <a:lnTo>
                    <a:pt x="2466" y="3750"/>
                  </a:lnTo>
                  <a:lnTo>
                    <a:pt x="2466" y="3750"/>
                  </a:lnTo>
                  <a:lnTo>
                    <a:pt x="2470" y="3750"/>
                  </a:lnTo>
                  <a:lnTo>
                    <a:pt x="2470" y="3750"/>
                  </a:lnTo>
                  <a:lnTo>
                    <a:pt x="2472" y="3748"/>
                  </a:lnTo>
                  <a:lnTo>
                    <a:pt x="2472" y="3748"/>
                  </a:lnTo>
                  <a:lnTo>
                    <a:pt x="2476" y="3748"/>
                  </a:lnTo>
                  <a:lnTo>
                    <a:pt x="2476" y="3748"/>
                  </a:lnTo>
                  <a:lnTo>
                    <a:pt x="2478" y="3748"/>
                  </a:lnTo>
                  <a:lnTo>
                    <a:pt x="2478" y="3748"/>
                  </a:lnTo>
                  <a:lnTo>
                    <a:pt x="2480" y="3748"/>
                  </a:lnTo>
                  <a:lnTo>
                    <a:pt x="2480" y="3748"/>
                  </a:lnTo>
                  <a:lnTo>
                    <a:pt x="2484" y="3748"/>
                  </a:lnTo>
                  <a:lnTo>
                    <a:pt x="2484" y="3748"/>
                  </a:lnTo>
                  <a:lnTo>
                    <a:pt x="2490" y="3748"/>
                  </a:lnTo>
                  <a:lnTo>
                    <a:pt x="2490" y="3748"/>
                  </a:lnTo>
                  <a:lnTo>
                    <a:pt x="2494" y="3748"/>
                  </a:lnTo>
                  <a:lnTo>
                    <a:pt x="2494" y="3748"/>
                  </a:lnTo>
                  <a:lnTo>
                    <a:pt x="2504" y="3748"/>
                  </a:lnTo>
                  <a:lnTo>
                    <a:pt x="2504" y="3748"/>
                  </a:lnTo>
                  <a:lnTo>
                    <a:pt x="2504" y="3748"/>
                  </a:lnTo>
                  <a:lnTo>
                    <a:pt x="2506" y="3748"/>
                  </a:lnTo>
                  <a:lnTo>
                    <a:pt x="2506" y="3748"/>
                  </a:lnTo>
                  <a:lnTo>
                    <a:pt x="2510" y="3748"/>
                  </a:lnTo>
                  <a:lnTo>
                    <a:pt x="2510" y="3748"/>
                  </a:lnTo>
                  <a:lnTo>
                    <a:pt x="2512" y="3748"/>
                  </a:lnTo>
                  <a:lnTo>
                    <a:pt x="2512" y="3748"/>
                  </a:lnTo>
                  <a:lnTo>
                    <a:pt x="2516" y="3748"/>
                  </a:lnTo>
                  <a:lnTo>
                    <a:pt x="2516" y="3748"/>
                  </a:lnTo>
                  <a:lnTo>
                    <a:pt x="2518" y="3748"/>
                  </a:lnTo>
                  <a:lnTo>
                    <a:pt x="2518" y="3748"/>
                  </a:lnTo>
                  <a:lnTo>
                    <a:pt x="2520" y="3748"/>
                  </a:lnTo>
                  <a:lnTo>
                    <a:pt x="2520" y="3748"/>
                  </a:lnTo>
                  <a:lnTo>
                    <a:pt x="2520" y="3748"/>
                  </a:lnTo>
                  <a:lnTo>
                    <a:pt x="2520" y="3748"/>
                  </a:lnTo>
                  <a:lnTo>
                    <a:pt x="2534" y="3748"/>
                  </a:lnTo>
                  <a:lnTo>
                    <a:pt x="2534" y="3748"/>
                  </a:lnTo>
                  <a:lnTo>
                    <a:pt x="2534" y="3748"/>
                  </a:lnTo>
                  <a:lnTo>
                    <a:pt x="2540" y="3748"/>
                  </a:lnTo>
                  <a:lnTo>
                    <a:pt x="2540" y="3748"/>
                  </a:lnTo>
                  <a:lnTo>
                    <a:pt x="2544" y="3746"/>
                  </a:lnTo>
                  <a:lnTo>
                    <a:pt x="2544" y="3746"/>
                  </a:lnTo>
                  <a:lnTo>
                    <a:pt x="2544" y="3744"/>
                  </a:lnTo>
                  <a:lnTo>
                    <a:pt x="2544" y="3744"/>
                  </a:lnTo>
                  <a:lnTo>
                    <a:pt x="2548" y="3744"/>
                  </a:lnTo>
                  <a:lnTo>
                    <a:pt x="2548" y="3744"/>
                  </a:lnTo>
                  <a:lnTo>
                    <a:pt x="2552" y="3744"/>
                  </a:lnTo>
                  <a:lnTo>
                    <a:pt x="2552" y="3744"/>
                  </a:lnTo>
                  <a:lnTo>
                    <a:pt x="2556" y="3746"/>
                  </a:lnTo>
                  <a:lnTo>
                    <a:pt x="2556" y="3746"/>
                  </a:lnTo>
                  <a:lnTo>
                    <a:pt x="2556" y="3746"/>
                  </a:lnTo>
                  <a:lnTo>
                    <a:pt x="2556" y="3746"/>
                  </a:lnTo>
                  <a:lnTo>
                    <a:pt x="2560" y="3744"/>
                  </a:lnTo>
                  <a:lnTo>
                    <a:pt x="2560" y="3744"/>
                  </a:lnTo>
                  <a:lnTo>
                    <a:pt x="2564" y="3744"/>
                  </a:lnTo>
                  <a:lnTo>
                    <a:pt x="2564" y="3744"/>
                  </a:lnTo>
                  <a:lnTo>
                    <a:pt x="2566" y="3744"/>
                  </a:lnTo>
                  <a:lnTo>
                    <a:pt x="2566" y="3744"/>
                  </a:lnTo>
                  <a:lnTo>
                    <a:pt x="2570" y="3744"/>
                  </a:lnTo>
                  <a:lnTo>
                    <a:pt x="2570" y="3744"/>
                  </a:lnTo>
                  <a:lnTo>
                    <a:pt x="2570" y="3744"/>
                  </a:lnTo>
                  <a:lnTo>
                    <a:pt x="2574" y="3744"/>
                  </a:lnTo>
                  <a:lnTo>
                    <a:pt x="2574" y="3744"/>
                  </a:lnTo>
                  <a:lnTo>
                    <a:pt x="2576" y="3744"/>
                  </a:lnTo>
                  <a:lnTo>
                    <a:pt x="2576" y="3744"/>
                  </a:lnTo>
                  <a:lnTo>
                    <a:pt x="2578" y="3744"/>
                  </a:lnTo>
                  <a:lnTo>
                    <a:pt x="2578" y="3744"/>
                  </a:lnTo>
                  <a:lnTo>
                    <a:pt x="2580" y="3744"/>
                  </a:lnTo>
                  <a:lnTo>
                    <a:pt x="2580" y="3744"/>
                  </a:lnTo>
                  <a:lnTo>
                    <a:pt x="2580" y="3744"/>
                  </a:lnTo>
                  <a:lnTo>
                    <a:pt x="2584" y="3744"/>
                  </a:lnTo>
                  <a:lnTo>
                    <a:pt x="2584" y="3744"/>
                  </a:lnTo>
                  <a:lnTo>
                    <a:pt x="2586" y="3742"/>
                  </a:lnTo>
                  <a:lnTo>
                    <a:pt x="2586" y="3742"/>
                  </a:lnTo>
                  <a:lnTo>
                    <a:pt x="2586" y="3742"/>
                  </a:lnTo>
                  <a:lnTo>
                    <a:pt x="2586" y="3742"/>
                  </a:lnTo>
                  <a:lnTo>
                    <a:pt x="2588" y="3742"/>
                  </a:lnTo>
                  <a:lnTo>
                    <a:pt x="2588" y="3742"/>
                  </a:lnTo>
                  <a:lnTo>
                    <a:pt x="2592" y="3744"/>
                  </a:lnTo>
                  <a:lnTo>
                    <a:pt x="2592" y="3744"/>
                  </a:lnTo>
                  <a:lnTo>
                    <a:pt x="2596" y="3742"/>
                  </a:lnTo>
                  <a:lnTo>
                    <a:pt x="2596" y="3742"/>
                  </a:lnTo>
                  <a:lnTo>
                    <a:pt x="2600" y="3742"/>
                  </a:lnTo>
                  <a:lnTo>
                    <a:pt x="2602" y="3742"/>
                  </a:lnTo>
                  <a:lnTo>
                    <a:pt x="2602" y="3742"/>
                  </a:lnTo>
                  <a:lnTo>
                    <a:pt x="2606" y="3742"/>
                  </a:lnTo>
                  <a:lnTo>
                    <a:pt x="2608" y="3742"/>
                  </a:lnTo>
                  <a:lnTo>
                    <a:pt x="2608" y="3742"/>
                  </a:lnTo>
                  <a:lnTo>
                    <a:pt x="2612" y="3742"/>
                  </a:lnTo>
                  <a:lnTo>
                    <a:pt x="2612" y="3742"/>
                  </a:lnTo>
                  <a:lnTo>
                    <a:pt x="2612" y="3742"/>
                  </a:lnTo>
                  <a:lnTo>
                    <a:pt x="2612" y="3742"/>
                  </a:lnTo>
                  <a:lnTo>
                    <a:pt x="2622" y="3742"/>
                  </a:lnTo>
                  <a:lnTo>
                    <a:pt x="2622" y="3742"/>
                  </a:lnTo>
                  <a:lnTo>
                    <a:pt x="2622" y="3742"/>
                  </a:lnTo>
                  <a:lnTo>
                    <a:pt x="2624" y="3742"/>
                  </a:lnTo>
                  <a:lnTo>
                    <a:pt x="2624" y="3742"/>
                  </a:lnTo>
                  <a:lnTo>
                    <a:pt x="2628" y="3742"/>
                  </a:lnTo>
                  <a:lnTo>
                    <a:pt x="2628" y="3742"/>
                  </a:lnTo>
                  <a:lnTo>
                    <a:pt x="2630" y="3742"/>
                  </a:lnTo>
                  <a:lnTo>
                    <a:pt x="2630" y="3742"/>
                  </a:lnTo>
                  <a:lnTo>
                    <a:pt x="2638" y="3742"/>
                  </a:lnTo>
                  <a:lnTo>
                    <a:pt x="2638" y="3742"/>
                  </a:lnTo>
                  <a:lnTo>
                    <a:pt x="2640" y="3742"/>
                  </a:lnTo>
                  <a:lnTo>
                    <a:pt x="2640" y="3742"/>
                  </a:lnTo>
                  <a:lnTo>
                    <a:pt x="2648" y="3742"/>
                  </a:lnTo>
                  <a:lnTo>
                    <a:pt x="2648" y="3742"/>
                  </a:lnTo>
                  <a:lnTo>
                    <a:pt x="2650" y="3742"/>
                  </a:lnTo>
                  <a:lnTo>
                    <a:pt x="2650" y="3742"/>
                  </a:lnTo>
                  <a:lnTo>
                    <a:pt x="2650" y="3742"/>
                  </a:lnTo>
                  <a:lnTo>
                    <a:pt x="2652" y="3742"/>
                  </a:lnTo>
                  <a:lnTo>
                    <a:pt x="2652" y="3742"/>
                  </a:lnTo>
                  <a:lnTo>
                    <a:pt x="2660" y="3744"/>
                  </a:lnTo>
                  <a:lnTo>
                    <a:pt x="2660" y="3744"/>
                  </a:lnTo>
                  <a:lnTo>
                    <a:pt x="2662" y="3742"/>
                  </a:lnTo>
                  <a:lnTo>
                    <a:pt x="2662" y="3742"/>
                  </a:lnTo>
                  <a:lnTo>
                    <a:pt x="2668" y="3742"/>
                  </a:lnTo>
                  <a:lnTo>
                    <a:pt x="2668" y="3742"/>
                  </a:lnTo>
                  <a:lnTo>
                    <a:pt x="2670" y="3742"/>
                  </a:lnTo>
                  <a:lnTo>
                    <a:pt x="2670" y="3742"/>
                  </a:lnTo>
                  <a:lnTo>
                    <a:pt x="2672" y="3740"/>
                  </a:lnTo>
                  <a:lnTo>
                    <a:pt x="2672" y="3740"/>
                  </a:lnTo>
                  <a:lnTo>
                    <a:pt x="2674" y="3740"/>
                  </a:lnTo>
                  <a:lnTo>
                    <a:pt x="2674" y="3740"/>
                  </a:lnTo>
                  <a:lnTo>
                    <a:pt x="2678" y="3742"/>
                  </a:lnTo>
                  <a:lnTo>
                    <a:pt x="2678" y="3742"/>
                  </a:lnTo>
                  <a:lnTo>
                    <a:pt x="2682" y="3740"/>
                  </a:lnTo>
                  <a:lnTo>
                    <a:pt x="2682" y="3740"/>
                  </a:lnTo>
                  <a:lnTo>
                    <a:pt x="2684" y="3738"/>
                  </a:lnTo>
                  <a:lnTo>
                    <a:pt x="2684" y="3738"/>
                  </a:lnTo>
                  <a:lnTo>
                    <a:pt x="2686" y="3738"/>
                  </a:lnTo>
                  <a:lnTo>
                    <a:pt x="2686" y="3738"/>
                  </a:lnTo>
                  <a:lnTo>
                    <a:pt x="2690" y="3736"/>
                  </a:lnTo>
                  <a:lnTo>
                    <a:pt x="2692" y="3736"/>
                  </a:lnTo>
                  <a:lnTo>
                    <a:pt x="2692" y="3736"/>
                  </a:lnTo>
                  <a:lnTo>
                    <a:pt x="2694" y="3736"/>
                  </a:lnTo>
                  <a:lnTo>
                    <a:pt x="2696" y="3734"/>
                  </a:lnTo>
                  <a:lnTo>
                    <a:pt x="2696" y="3734"/>
                  </a:lnTo>
                  <a:lnTo>
                    <a:pt x="2698" y="3726"/>
                  </a:lnTo>
                  <a:lnTo>
                    <a:pt x="2698" y="3726"/>
                  </a:lnTo>
                  <a:lnTo>
                    <a:pt x="2698" y="3722"/>
                  </a:lnTo>
                  <a:lnTo>
                    <a:pt x="2698" y="3722"/>
                  </a:lnTo>
                  <a:close/>
                  <a:moveTo>
                    <a:pt x="160" y="3012"/>
                  </a:moveTo>
                  <a:lnTo>
                    <a:pt x="160" y="3012"/>
                  </a:lnTo>
                  <a:lnTo>
                    <a:pt x="160" y="3012"/>
                  </a:lnTo>
                  <a:lnTo>
                    <a:pt x="160" y="3012"/>
                  </a:lnTo>
                  <a:lnTo>
                    <a:pt x="160" y="3012"/>
                  </a:lnTo>
                  <a:close/>
                  <a:moveTo>
                    <a:pt x="2288" y="3722"/>
                  </a:moveTo>
                  <a:lnTo>
                    <a:pt x="2288" y="3722"/>
                  </a:lnTo>
                  <a:lnTo>
                    <a:pt x="2288" y="3720"/>
                  </a:lnTo>
                  <a:lnTo>
                    <a:pt x="2288" y="3720"/>
                  </a:lnTo>
                  <a:lnTo>
                    <a:pt x="2288" y="3718"/>
                  </a:lnTo>
                  <a:lnTo>
                    <a:pt x="2288" y="3718"/>
                  </a:lnTo>
                  <a:lnTo>
                    <a:pt x="2286" y="3714"/>
                  </a:lnTo>
                  <a:lnTo>
                    <a:pt x="2286" y="3714"/>
                  </a:lnTo>
                  <a:lnTo>
                    <a:pt x="2286" y="3712"/>
                  </a:lnTo>
                  <a:lnTo>
                    <a:pt x="2286" y="3712"/>
                  </a:lnTo>
                  <a:lnTo>
                    <a:pt x="2286" y="3708"/>
                  </a:lnTo>
                  <a:lnTo>
                    <a:pt x="2286" y="3708"/>
                  </a:lnTo>
                  <a:lnTo>
                    <a:pt x="2286" y="3704"/>
                  </a:lnTo>
                  <a:lnTo>
                    <a:pt x="2286" y="3704"/>
                  </a:lnTo>
                  <a:lnTo>
                    <a:pt x="2284" y="3702"/>
                  </a:lnTo>
                  <a:lnTo>
                    <a:pt x="2284" y="3702"/>
                  </a:lnTo>
                  <a:lnTo>
                    <a:pt x="2284" y="3700"/>
                  </a:lnTo>
                  <a:lnTo>
                    <a:pt x="2284" y="3700"/>
                  </a:lnTo>
                  <a:lnTo>
                    <a:pt x="2284" y="3696"/>
                  </a:lnTo>
                  <a:lnTo>
                    <a:pt x="2284" y="3696"/>
                  </a:lnTo>
                  <a:lnTo>
                    <a:pt x="2284" y="3692"/>
                  </a:lnTo>
                  <a:lnTo>
                    <a:pt x="2284" y="3692"/>
                  </a:lnTo>
                  <a:lnTo>
                    <a:pt x="2282" y="3690"/>
                  </a:lnTo>
                  <a:lnTo>
                    <a:pt x="2282" y="3688"/>
                  </a:lnTo>
                  <a:lnTo>
                    <a:pt x="2282" y="3688"/>
                  </a:lnTo>
                  <a:lnTo>
                    <a:pt x="2280" y="3684"/>
                  </a:lnTo>
                  <a:lnTo>
                    <a:pt x="2280" y="3684"/>
                  </a:lnTo>
                  <a:lnTo>
                    <a:pt x="2280" y="3680"/>
                  </a:lnTo>
                  <a:lnTo>
                    <a:pt x="2280" y="3680"/>
                  </a:lnTo>
                  <a:lnTo>
                    <a:pt x="2280" y="3680"/>
                  </a:lnTo>
                  <a:lnTo>
                    <a:pt x="2280" y="3678"/>
                  </a:lnTo>
                  <a:lnTo>
                    <a:pt x="2280" y="3678"/>
                  </a:lnTo>
                  <a:lnTo>
                    <a:pt x="2280" y="3674"/>
                  </a:lnTo>
                  <a:lnTo>
                    <a:pt x="2280" y="3674"/>
                  </a:lnTo>
                  <a:lnTo>
                    <a:pt x="2278" y="3670"/>
                  </a:lnTo>
                  <a:lnTo>
                    <a:pt x="2278" y="3670"/>
                  </a:lnTo>
                  <a:lnTo>
                    <a:pt x="2278" y="3668"/>
                  </a:lnTo>
                  <a:lnTo>
                    <a:pt x="2278" y="3668"/>
                  </a:lnTo>
                  <a:lnTo>
                    <a:pt x="2278" y="3666"/>
                  </a:lnTo>
                  <a:lnTo>
                    <a:pt x="2278" y="3666"/>
                  </a:lnTo>
                  <a:lnTo>
                    <a:pt x="2278" y="3662"/>
                  </a:lnTo>
                  <a:lnTo>
                    <a:pt x="2278" y="3662"/>
                  </a:lnTo>
                  <a:lnTo>
                    <a:pt x="2276" y="3654"/>
                  </a:lnTo>
                  <a:lnTo>
                    <a:pt x="2276" y="3654"/>
                  </a:lnTo>
                  <a:lnTo>
                    <a:pt x="2276" y="3652"/>
                  </a:lnTo>
                  <a:lnTo>
                    <a:pt x="2276" y="3652"/>
                  </a:lnTo>
                  <a:lnTo>
                    <a:pt x="2274" y="3650"/>
                  </a:lnTo>
                  <a:lnTo>
                    <a:pt x="2274" y="3650"/>
                  </a:lnTo>
                  <a:lnTo>
                    <a:pt x="2274" y="3648"/>
                  </a:lnTo>
                  <a:lnTo>
                    <a:pt x="2274" y="3648"/>
                  </a:lnTo>
                  <a:lnTo>
                    <a:pt x="2274" y="3644"/>
                  </a:lnTo>
                  <a:lnTo>
                    <a:pt x="2274" y="3644"/>
                  </a:lnTo>
                  <a:lnTo>
                    <a:pt x="2274" y="3642"/>
                  </a:lnTo>
                  <a:lnTo>
                    <a:pt x="2274" y="3642"/>
                  </a:lnTo>
                  <a:lnTo>
                    <a:pt x="2274" y="3638"/>
                  </a:lnTo>
                  <a:lnTo>
                    <a:pt x="2274" y="3638"/>
                  </a:lnTo>
                  <a:lnTo>
                    <a:pt x="2274" y="3636"/>
                  </a:lnTo>
                  <a:lnTo>
                    <a:pt x="2274" y="3636"/>
                  </a:lnTo>
                  <a:lnTo>
                    <a:pt x="2274" y="3634"/>
                  </a:lnTo>
                  <a:lnTo>
                    <a:pt x="2274" y="3634"/>
                  </a:lnTo>
                  <a:lnTo>
                    <a:pt x="2272" y="3628"/>
                  </a:lnTo>
                  <a:lnTo>
                    <a:pt x="2272" y="3628"/>
                  </a:lnTo>
                  <a:lnTo>
                    <a:pt x="2272" y="3622"/>
                  </a:lnTo>
                  <a:lnTo>
                    <a:pt x="2272" y="3622"/>
                  </a:lnTo>
                  <a:lnTo>
                    <a:pt x="2272" y="3620"/>
                  </a:lnTo>
                  <a:lnTo>
                    <a:pt x="2272" y="3620"/>
                  </a:lnTo>
                  <a:lnTo>
                    <a:pt x="2272" y="3616"/>
                  </a:lnTo>
                  <a:lnTo>
                    <a:pt x="2272" y="3616"/>
                  </a:lnTo>
                  <a:lnTo>
                    <a:pt x="2272" y="3612"/>
                  </a:lnTo>
                  <a:lnTo>
                    <a:pt x="2272" y="3612"/>
                  </a:lnTo>
                  <a:lnTo>
                    <a:pt x="2272" y="3610"/>
                  </a:lnTo>
                  <a:lnTo>
                    <a:pt x="2272" y="3610"/>
                  </a:lnTo>
                  <a:lnTo>
                    <a:pt x="2270" y="3606"/>
                  </a:lnTo>
                  <a:lnTo>
                    <a:pt x="2270" y="3604"/>
                  </a:lnTo>
                  <a:lnTo>
                    <a:pt x="2270" y="3604"/>
                  </a:lnTo>
                  <a:lnTo>
                    <a:pt x="2270" y="3600"/>
                  </a:lnTo>
                  <a:lnTo>
                    <a:pt x="2270" y="3600"/>
                  </a:lnTo>
                  <a:lnTo>
                    <a:pt x="2268" y="3598"/>
                  </a:lnTo>
                  <a:lnTo>
                    <a:pt x="2268" y="3598"/>
                  </a:lnTo>
                  <a:lnTo>
                    <a:pt x="2268" y="3596"/>
                  </a:lnTo>
                  <a:lnTo>
                    <a:pt x="2268" y="3596"/>
                  </a:lnTo>
                  <a:lnTo>
                    <a:pt x="2268" y="3592"/>
                  </a:lnTo>
                  <a:lnTo>
                    <a:pt x="2268" y="3592"/>
                  </a:lnTo>
                  <a:lnTo>
                    <a:pt x="2268" y="3588"/>
                  </a:lnTo>
                  <a:lnTo>
                    <a:pt x="2268" y="3588"/>
                  </a:lnTo>
                  <a:lnTo>
                    <a:pt x="2266" y="3586"/>
                  </a:lnTo>
                  <a:lnTo>
                    <a:pt x="2266" y="3586"/>
                  </a:lnTo>
                  <a:lnTo>
                    <a:pt x="2266" y="3582"/>
                  </a:lnTo>
                  <a:lnTo>
                    <a:pt x="2266" y="3582"/>
                  </a:lnTo>
                  <a:lnTo>
                    <a:pt x="2266" y="3580"/>
                  </a:lnTo>
                  <a:lnTo>
                    <a:pt x="2266" y="3580"/>
                  </a:lnTo>
                  <a:lnTo>
                    <a:pt x="2264" y="3576"/>
                  </a:lnTo>
                  <a:lnTo>
                    <a:pt x="2264" y="3576"/>
                  </a:lnTo>
                  <a:lnTo>
                    <a:pt x="2262" y="3574"/>
                  </a:lnTo>
                  <a:lnTo>
                    <a:pt x="2262" y="3574"/>
                  </a:lnTo>
                  <a:lnTo>
                    <a:pt x="2262" y="3572"/>
                  </a:lnTo>
                  <a:lnTo>
                    <a:pt x="2262" y="3572"/>
                  </a:lnTo>
                  <a:lnTo>
                    <a:pt x="2262" y="3568"/>
                  </a:lnTo>
                  <a:lnTo>
                    <a:pt x="2262" y="3568"/>
                  </a:lnTo>
                  <a:lnTo>
                    <a:pt x="2260" y="3564"/>
                  </a:lnTo>
                  <a:lnTo>
                    <a:pt x="2260" y="3564"/>
                  </a:lnTo>
                  <a:lnTo>
                    <a:pt x="2260" y="3562"/>
                  </a:lnTo>
                  <a:lnTo>
                    <a:pt x="2260" y="3562"/>
                  </a:lnTo>
                  <a:lnTo>
                    <a:pt x="2260" y="3560"/>
                  </a:lnTo>
                  <a:lnTo>
                    <a:pt x="2258" y="3558"/>
                  </a:lnTo>
                  <a:lnTo>
                    <a:pt x="2258" y="3558"/>
                  </a:lnTo>
                  <a:lnTo>
                    <a:pt x="2258" y="3554"/>
                  </a:lnTo>
                  <a:lnTo>
                    <a:pt x="2258" y="3554"/>
                  </a:lnTo>
                  <a:lnTo>
                    <a:pt x="2258" y="3552"/>
                  </a:lnTo>
                  <a:lnTo>
                    <a:pt x="2258" y="3552"/>
                  </a:lnTo>
                  <a:lnTo>
                    <a:pt x="2258" y="3550"/>
                  </a:lnTo>
                  <a:lnTo>
                    <a:pt x="2258" y="3550"/>
                  </a:lnTo>
                  <a:lnTo>
                    <a:pt x="2258" y="3546"/>
                  </a:lnTo>
                  <a:lnTo>
                    <a:pt x="2258" y="3546"/>
                  </a:lnTo>
                  <a:lnTo>
                    <a:pt x="2260" y="3544"/>
                  </a:lnTo>
                  <a:lnTo>
                    <a:pt x="2260" y="3544"/>
                  </a:lnTo>
                  <a:lnTo>
                    <a:pt x="2260" y="3542"/>
                  </a:lnTo>
                  <a:lnTo>
                    <a:pt x="2260" y="3542"/>
                  </a:lnTo>
                  <a:lnTo>
                    <a:pt x="2258" y="3538"/>
                  </a:lnTo>
                  <a:lnTo>
                    <a:pt x="2258" y="3538"/>
                  </a:lnTo>
                  <a:lnTo>
                    <a:pt x="2258" y="3536"/>
                  </a:lnTo>
                  <a:lnTo>
                    <a:pt x="2258" y="3536"/>
                  </a:lnTo>
                  <a:lnTo>
                    <a:pt x="2258" y="3534"/>
                  </a:lnTo>
                  <a:lnTo>
                    <a:pt x="2258" y="3534"/>
                  </a:lnTo>
                  <a:lnTo>
                    <a:pt x="2260" y="3530"/>
                  </a:lnTo>
                  <a:lnTo>
                    <a:pt x="2260" y="3530"/>
                  </a:lnTo>
                  <a:lnTo>
                    <a:pt x="2260" y="3526"/>
                  </a:lnTo>
                  <a:lnTo>
                    <a:pt x="2260" y="3526"/>
                  </a:lnTo>
                  <a:lnTo>
                    <a:pt x="2260" y="3524"/>
                  </a:lnTo>
                  <a:lnTo>
                    <a:pt x="2260" y="3524"/>
                  </a:lnTo>
                  <a:lnTo>
                    <a:pt x="2260" y="3522"/>
                  </a:lnTo>
                  <a:lnTo>
                    <a:pt x="2260" y="3522"/>
                  </a:lnTo>
                  <a:lnTo>
                    <a:pt x="2260" y="3518"/>
                  </a:lnTo>
                  <a:lnTo>
                    <a:pt x="2260" y="3518"/>
                  </a:lnTo>
                  <a:lnTo>
                    <a:pt x="2260" y="3516"/>
                  </a:lnTo>
                  <a:lnTo>
                    <a:pt x="2260" y="3516"/>
                  </a:lnTo>
                  <a:lnTo>
                    <a:pt x="2260" y="3512"/>
                  </a:lnTo>
                  <a:lnTo>
                    <a:pt x="2260" y="3512"/>
                  </a:lnTo>
                  <a:lnTo>
                    <a:pt x="2260" y="3508"/>
                  </a:lnTo>
                  <a:lnTo>
                    <a:pt x="2260" y="3508"/>
                  </a:lnTo>
                  <a:lnTo>
                    <a:pt x="2258" y="3504"/>
                  </a:lnTo>
                  <a:lnTo>
                    <a:pt x="2258" y="3504"/>
                  </a:lnTo>
                  <a:lnTo>
                    <a:pt x="2256" y="3502"/>
                  </a:lnTo>
                  <a:lnTo>
                    <a:pt x="2256" y="3500"/>
                  </a:lnTo>
                  <a:lnTo>
                    <a:pt x="2256" y="3500"/>
                  </a:lnTo>
                  <a:lnTo>
                    <a:pt x="2254" y="3496"/>
                  </a:lnTo>
                  <a:lnTo>
                    <a:pt x="2254" y="3496"/>
                  </a:lnTo>
                  <a:lnTo>
                    <a:pt x="2252" y="3494"/>
                  </a:lnTo>
                  <a:lnTo>
                    <a:pt x="2252" y="3494"/>
                  </a:lnTo>
                  <a:lnTo>
                    <a:pt x="2252" y="3490"/>
                  </a:lnTo>
                  <a:lnTo>
                    <a:pt x="2252" y="3490"/>
                  </a:lnTo>
                  <a:lnTo>
                    <a:pt x="2250" y="3486"/>
                  </a:lnTo>
                  <a:lnTo>
                    <a:pt x="2250" y="3486"/>
                  </a:lnTo>
                  <a:lnTo>
                    <a:pt x="2250" y="3484"/>
                  </a:lnTo>
                  <a:lnTo>
                    <a:pt x="2250" y="3484"/>
                  </a:lnTo>
                  <a:lnTo>
                    <a:pt x="2250" y="3480"/>
                  </a:lnTo>
                  <a:lnTo>
                    <a:pt x="2250" y="3480"/>
                  </a:lnTo>
                  <a:lnTo>
                    <a:pt x="2250" y="3478"/>
                  </a:lnTo>
                  <a:lnTo>
                    <a:pt x="2250" y="3478"/>
                  </a:lnTo>
                  <a:lnTo>
                    <a:pt x="2248" y="3474"/>
                  </a:lnTo>
                  <a:lnTo>
                    <a:pt x="2248" y="3474"/>
                  </a:lnTo>
                  <a:lnTo>
                    <a:pt x="2248" y="3472"/>
                  </a:lnTo>
                  <a:lnTo>
                    <a:pt x="2248" y="3472"/>
                  </a:lnTo>
                  <a:lnTo>
                    <a:pt x="2250" y="3470"/>
                  </a:lnTo>
                  <a:lnTo>
                    <a:pt x="2250" y="3470"/>
                  </a:lnTo>
                  <a:lnTo>
                    <a:pt x="2250" y="3466"/>
                  </a:lnTo>
                  <a:lnTo>
                    <a:pt x="2250" y="3466"/>
                  </a:lnTo>
                  <a:lnTo>
                    <a:pt x="2248" y="3464"/>
                  </a:lnTo>
                  <a:lnTo>
                    <a:pt x="2248" y="3464"/>
                  </a:lnTo>
                  <a:lnTo>
                    <a:pt x="2250" y="3460"/>
                  </a:lnTo>
                  <a:lnTo>
                    <a:pt x="2250" y="3460"/>
                  </a:lnTo>
                  <a:lnTo>
                    <a:pt x="2250" y="3458"/>
                  </a:lnTo>
                  <a:lnTo>
                    <a:pt x="2250" y="3458"/>
                  </a:lnTo>
                  <a:lnTo>
                    <a:pt x="2252" y="3454"/>
                  </a:lnTo>
                  <a:lnTo>
                    <a:pt x="2252" y="3450"/>
                  </a:lnTo>
                  <a:lnTo>
                    <a:pt x="2252" y="3450"/>
                  </a:lnTo>
                  <a:lnTo>
                    <a:pt x="2250" y="3446"/>
                  </a:lnTo>
                  <a:lnTo>
                    <a:pt x="2250" y="3446"/>
                  </a:lnTo>
                  <a:lnTo>
                    <a:pt x="2250" y="3446"/>
                  </a:lnTo>
                  <a:lnTo>
                    <a:pt x="2250" y="3446"/>
                  </a:lnTo>
                  <a:lnTo>
                    <a:pt x="2248" y="3442"/>
                  </a:lnTo>
                  <a:lnTo>
                    <a:pt x="2248" y="3442"/>
                  </a:lnTo>
                  <a:lnTo>
                    <a:pt x="2248" y="3440"/>
                  </a:lnTo>
                  <a:lnTo>
                    <a:pt x="2248" y="3440"/>
                  </a:lnTo>
                  <a:lnTo>
                    <a:pt x="2246" y="3438"/>
                  </a:lnTo>
                  <a:lnTo>
                    <a:pt x="2246" y="3438"/>
                  </a:lnTo>
                  <a:lnTo>
                    <a:pt x="2244" y="3434"/>
                  </a:lnTo>
                  <a:lnTo>
                    <a:pt x="2244" y="3434"/>
                  </a:lnTo>
                  <a:lnTo>
                    <a:pt x="2244" y="3432"/>
                  </a:lnTo>
                  <a:lnTo>
                    <a:pt x="2244" y="3432"/>
                  </a:lnTo>
                  <a:lnTo>
                    <a:pt x="2242" y="3430"/>
                  </a:lnTo>
                  <a:lnTo>
                    <a:pt x="2242" y="3430"/>
                  </a:lnTo>
                  <a:lnTo>
                    <a:pt x="2240" y="3426"/>
                  </a:lnTo>
                  <a:lnTo>
                    <a:pt x="2240" y="3426"/>
                  </a:lnTo>
                  <a:lnTo>
                    <a:pt x="2242" y="3422"/>
                  </a:lnTo>
                  <a:lnTo>
                    <a:pt x="2242" y="3422"/>
                  </a:lnTo>
                  <a:lnTo>
                    <a:pt x="2242" y="3418"/>
                  </a:lnTo>
                  <a:lnTo>
                    <a:pt x="2242" y="3414"/>
                  </a:lnTo>
                  <a:lnTo>
                    <a:pt x="2242" y="3414"/>
                  </a:lnTo>
                  <a:lnTo>
                    <a:pt x="2242" y="3410"/>
                  </a:lnTo>
                  <a:lnTo>
                    <a:pt x="2242" y="3410"/>
                  </a:lnTo>
                  <a:lnTo>
                    <a:pt x="2240" y="3404"/>
                  </a:lnTo>
                  <a:lnTo>
                    <a:pt x="2240" y="3404"/>
                  </a:lnTo>
                  <a:lnTo>
                    <a:pt x="2238" y="3404"/>
                  </a:lnTo>
                  <a:lnTo>
                    <a:pt x="2238" y="3404"/>
                  </a:lnTo>
                  <a:lnTo>
                    <a:pt x="2238" y="3402"/>
                  </a:lnTo>
                  <a:lnTo>
                    <a:pt x="2238" y="3402"/>
                  </a:lnTo>
                  <a:lnTo>
                    <a:pt x="2238" y="3400"/>
                  </a:lnTo>
                  <a:lnTo>
                    <a:pt x="2240" y="3398"/>
                  </a:lnTo>
                  <a:lnTo>
                    <a:pt x="2240" y="3398"/>
                  </a:lnTo>
                  <a:lnTo>
                    <a:pt x="2240" y="3396"/>
                  </a:lnTo>
                  <a:lnTo>
                    <a:pt x="2240" y="3396"/>
                  </a:lnTo>
                  <a:lnTo>
                    <a:pt x="2240" y="3390"/>
                  </a:lnTo>
                  <a:lnTo>
                    <a:pt x="2240" y="3390"/>
                  </a:lnTo>
                  <a:lnTo>
                    <a:pt x="2240" y="3386"/>
                  </a:lnTo>
                  <a:lnTo>
                    <a:pt x="2240" y="3386"/>
                  </a:lnTo>
                  <a:lnTo>
                    <a:pt x="2240" y="3384"/>
                  </a:lnTo>
                  <a:lnTo>
                    <a:pt x="2240" y="3384"/>
                  </a:lnTo>
                  <a:lnTo>
                    <a:pt x="2238" y="3380"/>
                  </a:lnTo>
                  <a:lnTo>
                    <a:pt x="2238" y="3380"/>
                  </a:lnTo>
                  <a:lnTo>
                    <a:pt x="2238" y="3378"/>
                  </a:lnTo>
                  <a:lnTo>
                    <a:pt x="2238" y="3378"/>
                  </a:lnTo>
                  <a:lnTo>
                    <a:pt x="2238" y="3376"/>
                  </a:lnTo>
                  <a:lnTo>
                    <a:pt x="2238" y="3376"/>
                  </a:lnTo>
                  <a:lnTo>
                    <a:pt x="2238" y="3372"/>
                  </a:lnTo>
                  <a:lnTo>
                    <a:pt x="2238" y="3372"/>
                  </a:lnTo>
                  <a:lnTo>
                    <a:pt x="2236" y="3368"/>
                  </a:lnTo>
                  <a:lnTo>
                    <a:pt x="2236" y="3368"/>
                  </a:lnTo>
                  <a:lnTo>
                    <a:pt x="2236" y="3366"/>
                  </a:lnTo>
                  <a:lnTo>
                    <a:pt x="2236" y="3366"/>
                  </a:lnTo>
                  <a:lnTo>
                    <a:pt x="2236" y="3362"/>
                  </a:lnTo>
                  <a:lnTo>
                    <a:pt x="2234" y="3360"/>
                  </a:lnTo>
                  <a:lnTo>
                    <a:pt x="2234" y="3360"/>
                  </a:lnTo>
                  <a:lnTo>
                    <a:pt x="2234" y="3356"/>
                  </a:lnTo>
                  <a:lnTo>
                    <a:pt x="2234" y="3356"/>
                  </a:lnTo>
                  <a:lnTo>
                    <a:pt x="2232" y="3354"/>
                  </a:lnTo>
                  <a:lnTo>
                    <a:pt x="2232" y="3354"/>
                  </a:lnTo>
                  <a:lnTo>
                    <a:pt x="2232" y="3350"/>
                  </a:lnTo>
                  <a:lnTo>
                    <a:pt x="2232" y="3350"/>
                  </a:lnTo>
                  <a:lnTo>
                    <a:pt x="2230" y="3348"/>
                  </a:lnTo>
                  <a:lnTo>
                    <a:pt x="2230" y="3348"/>
                  </a:lnTo>
                  <a:lnTo>
                    <a:pt x="2230" y="3346"/>
                  </a:lnTo>
                  <a:lnTo>
                    <a:pt x="2230" y="3346"/>
                  </a:lnTo>
                  <a:lnTo>
                    <a:pt x="2230" y="3342"/>
                  </a:lnTo>
                  <a:lnTo>
                    <a:pt x="2230" y="3342"/>
                  </a:lnTo>
                  <a:lnTo>
                    <a:pt x="2228" y="3340"/>
                  </a:lnTo>
                  <a:lnTo>
                    <a:pt x="2228" y="3340"/>
                  </a:lnTo>
                  <a:lnTo>
                    <a:pt x="2228" y="3336"/>
                  </a:lnTo>
                  <a:lnTo>
                    <a:pt x="2228" y="3336"/>
                  </a:lnTo>
                  <a:lnTo>
                    <a:pt x="2228" y="3334"/>
                  </a:lnTo>
                  <a:lnTo>
                    <a:pt x="2228" y="3334"/>
                  </a:lnTo>
                  <a:lnTo>
                    <a:pt x="2228" y="3330"/>
                  </a:lnTo>
                  <a:lnTo>
                    <a:pt x="2228" y="3330"/>
                  </a:lnTo>
                  <a:lnTo>
                    <a:pt x="2228" y="3328"/>
                  </a:lnTo>
                  <a:lnTo>
                    <a:pt x="2228" y="3328"/>
                  </a:lnTo>
                  <a:lnTo>
                    <a:pt x="2228" y="3324"/>
                  </a:lnTo>
                  <a:lnTo>
                    <a:pt x="2228" y="3324"/>
                  </a:lnTo>
                  <a:lnTo>
                    <a:pt x="2226" y="3322"/>
                  </a:lnTo>
                  <a:lnTo>
                    <a:pt x="2226" y="3322"/>
                  </a:lnTo>
                  <a:lnTo>
                    <a:pt x="2226" y="3318"/>
                  </a:lnTo>
                  <a:lnTo>
                    <a:pt x="2226" y="3318"/>
                  </a:lnTo>
                  <a:lnTo>
                    <a:pt x="2226" y="3316"/>
                  </a:lnTo>
                  <a:lnTo>
                    <a:pt x="2226" y="3316"/>
                  </a:lnTo>
                  <a:lnTo>
                    <a:pt x="2226" y="3314"/>
                  </a:lnTo>
                  <a:lnTo>
                    <a:pt x="2226" y="3314"/>
                  </a:lnTo>
                  <a:lnTo>
                    <a:pt x="2226" y="3310"/>
                  </a:lnTo>
                  <a:lnTo>
                    <a:pt x="2226" y="3310"/>
                  </a:lnTo>
                  <a:lnTo>
                    <a:pt x="2226" y="3308"/>
                  </a:lnTo>
                  <a:lnTo>
                    <a:pt x="2226" y="3308"/>
                  </a:lnTo>
                  <a:lnTo>
                    <a:pt x="2226" y="3304"/>
                  </a:lnTo>
                  <a:lnTo>
                    <a:pt x="2226" y="3302"/>
                  </a:lnTo>
                  <a:lnTo>
                    <a:pt x="2226" y="3302"/>
                  </a:lnTo>
                  <a:lnTo>
                    <a:pt x="2226" y="3298"/>
                  </a:lnTo>
                  <a:lnTo>
                    <a:pt x="2226" y="3298"/>
                  </a:lnTo>
                  <a:lnTo>
                    <a:pt x="2226" y="3296"/>
                  </a:lnTo>
                  <a:lnTo>
                    <a:pt x="2226" y="3296"/>
                  </a:lnTo>
                  <a:lnTo>
                    <a:pt x="2226" y="3292"/>
                  </a:lnTo>
                  <a:lnTo>
                    <a:pt x="2226" y="3290"/>
                  </a:lnTo>
                  <a:lnTo>
                    <a:pt x="2226" y="3288"/>
                  </a:lnTo>
                  <a:lnTo>
                    <a:pt x="2226" y="3288"/>
                  </a:lnTo>
                  <a:lnTo>
                    <a:pt x="2222" y="3286"/>
                  </a:lnTo>
                  <a:lnTo>
                    <a:pt x="2222" y="3286"/>
                  </a:lnTo>
                  <a:lnTo>
                    <a:pt x="2222" y="3284"/>
                  </a:lnTo>
                  <a:lnTo>
                    <a:pt x="2222" y="3284"/>
                  </a:lnTo>
                  <a:lnTo>
                    <a:pt x="2222" y="3282"/>
                  </a:lnTo>
                  <a:lnTo>
                    <a:pt x="2222" y="3282"/>
                  </a:lnTo>
                  <a:lnTo>
                    <a:pt x="2222" y="3278"/>
                  </a:lnTo>
                  <a:lnTo>
                    <a:pt x="2222" y="3278"/>
                  </a:lnTo>
                  <a:lnTo>
                    <a:pt x="2222" y="3276"/>
                  </a:lnTo>
                  <a:lnTo>
                    <a:pt x="2222" y="3276"/>
                  </a:lnTo>
                  <a:lnTo>
                    <a:pt x="2222" y="3270"/>
                  </a:lnTo>
                  <a:lnTo>
                    <a:pt x="2222" y="3270"/>
                  </a:lnTo>
                  <a:lnTo>
                    <a:pt x="2222" y="3268"/>
                  </a:lnTo>
                  <a:lnTo>
                    <a:pt x="2222" y="3268"/>
                  </a:lnTo>
                  <a:lnTo>
                    <a:pt x="2222" y="3266"/>
                  </a:lnTo>
                  <a:lnTo>
                    <a:pt x="2222" y="3266"/>
                  </a:lnTo>
                  <a:lnTo>
                    <a:pt x="2222" y="3260"/>
                  </a:lnTo>
                  <a:lnTo>
                    <a:pt x="2222" y="3260"/>
                  </a:lnTo>
                  <a:lnTo>
                    <a:pt x="2220" y="3256"/>
                  </a:lnTo>
                  <a:lnTo>
                    <a:pt x="2220" y="3256"/>
                  </a:lnTo>
                  <a:lnTo>
                    <a:pt x="2220" y="3254"/>
                  </a:lnTo>
                  <a:lnTo>
                    <a:pt x="2220" y="3254"/>
                  </a:lnTo>
                  <a:lnTo>
                    <a:pt x="2218" y="3252"/>
                  </a:lnTo>
                  <a:lnTo>
                    <a:pt x="2218" y="3252"/>
                  </a:lnTo>
                  <a:lnTo>
                    <a:pt x="2216" y="3250"/>
                  </a:lnTo>
                  <a:lnTo>
                    <a:pt x="2216" y="3250"/>
                  </a:lnTo>
                  <a:lnTo>
                    <a:pt x="2218" y="3246"/>
                  </a:lnTo>
                  <a:lnTo>
                    <a:pt x="2218" y="3246"/>
                  </a:lnTo>
                  <a:lnTo>
                    <a:pt x="2218" y="3244"/>
                  </a:lnTo>
                  <a:lnTo>
                    <a:pt x="2218" y="3244"/>
                  </a:lnTo>
                  <a:lnTo>
                    <a:pt x="2218" y="3238"/>
                  </a:lnTo>
                  <a:lnTo>
                    <a:pt x="2218" y="3238"/>
                  </a:lnTo>
                  <a:lnTo>
                    <a:pt x="2218" y="3234"/>
                  </a:lnTo>
                  <a:lnTo>
                    <a:pt x="2218" y="3234"/>
                  </a:lnTo>
                  <a:lnTo>
                    <a:pt x="2218" y="3232"/>
                  </a:lnTo>
                  <a:lnTo>
                    <a:pt x="2218" y="3232"/>
                  </a:lnTo>
                  <a:lnTo>
                    <a:pt x="2218" y="3230"/>
                  </a:lnTo>
                  <a:lnTo>
                    <a:pt x="2218" y="3230"/>
                  </a:lnTo>
                  <a:lnTo>
                    <a:pt x="2216" y="3226"/>
                  </a:lnTo>
                  <a:lnTo>
                    <a:pt x="2216" y="3226"/>
                  </a:lnTo>
                  <a:lnTo>
                    <a:pt x="2216" y="3224"/>
                  </a:lnTo>
                  <a:lnTo>
                    <a:pt x="2216" y="3224"/>
                  </a:lnTo>
                  <a:lnTo>
                    <a:pt x="2216" y="3220"/>
                  </a:lnTo>
                  <a:lnTo>
                    <a:pt x="2216" y="3220"/>
                  </a:lnTo>
                  <a:lnTo>
                    <a:pt x="2216" y="3218"/>
                  </a:lnTo>
                  <a:lnTo>
                    <a:pt x="2216" y="3218"/>
                  </a:lnTo>
                  <a:lnTo>
                    <a:pt x="2214" y="3214"/>
                  </a:lnTo>
                  <a:lnTo>
                    <a:pt x="2214" y="3214"/>
                  </a:lnTo>
                  <a:lnTo>
                    <a:pt x="2214" y="3212"/>
                  </a:lnTo>
                  <a:lnTo>
                    <a:pt x="2214" y="3212"/>
                  </a:lnTo>
                  <a:lnTo>
                    <a:pt x="2212" y="3210"/>
                  </a:lnTo>
                  <a:lnTo>
                    <a:pt x="2212" y="3210"/>
                  </a:lnTo>
                  <a:lnTo>
                    <a:pt x="2210" y="3206"/>
                  </a:lnTo>
                  <a:lnTo>
                    <a:pt x="2210" y="3206"/>
                  </a:lnTo>
                  <a:lnTo>
                    <a:pt x="2210" y="3204"/>
                  </a:lnTo>
                  <a:lnTo>
                    <a:pt x="2210" y="3204"/>
                  </a:lnTo>
                  <a:lnTo>
                    <a:pt x="2210" y="3202"/>
                  </a:lnTo>
                  <a:lnTo>
                    <a:pt x="2210" y="3202"/>
                  </a:lnTo>
                  <a:lnTo>
                    <a:pt x="2208" y="3200"/>
                  </a:lnTo>
                  <a:lnTo>
                    <a:pt x="2208" y="3200"/>
                  </a:lnTo>
                  <a:lnTo>
                    <a:pt x="2206" y="3194"/>
                  </a:lnTo>
                  <a:lnTo>
                    <a:pt x="2206" y="3194"/>
                  </a:lnTo>
                  <a:lnTo>
                    <a:pt x="2204" y="3190"/>
                  </a:lnTo>
                  <a:lnTo>
                    <a:pt x="2204" y="3190"/>
                  </a:lnTo>
                  <a:lnTo>
                    <a:pt x="2204" y="3186"/>
                  </a:lnTo>
                  <a:lnTo>
                    <a:pt x="2204" y="3186"/>
                  </a:lnTo>
                  <a:lnTo>
                    <a:pt x="2202" y="3184"/>
                  </a:lnTo>
                  <a:lnTo>
                    <a:pt x="2202" y="3184"/>
                  </a:lnTo>
                  <a:lnTo>
                    <a:pt x="2204" y="3182"/>
                  </a:lnTo>
                  <a:lnTo>
                    <a:pt x="2204" y="3182"/>
                  </a:lnTo>
                  <a:lnTo>
                    <a:pt x="2204" y="3178"/>
                  </a:lnTo>
                  <a:lnTo>
                    <a:pt x="2204" y="3178"/>
                  </a:lnTo>
                  <a:lnTo>
                    <a:pt x="2202" y="3174"/>
                  </a:lnTo>
                  <a:lnTo>
                    <a:pt x="2202" y="3174"/>
                  </a:lnTo>
                  <a:lnTo>
                    <a:pt x="2202" y="3174"/>
                  </a:lnTo>
                  <a:lnTo>
                    <a:pt x="2202" y="3174"/>
                  </a:lnTo>
                  <a:lnTo>
                    <a:pt x="2202" y="3170"/>
                  </a:lnTo>
                  <a:lnTo>
                    <a:pt x="2202" y="3170"/>
                  </a:lnTo>
                  <a:lnTo>
                    <a:pt x="2202" y="3168"/>
                  </a:lnTo>
                  <a:lnTo>
                    <a:pt x="2202" y="3168"/>
                  </a:lnTo>
                  <a:lnTo>
                    <a:pt x="2202" y="3164"/>
                  </a:lnTo>
                  <a:lnTo>
                    <a:pt x="2202" y="3164"/>
                  </a:lnTo>
                  <a:lnTo>
                    <a:pt x="2202" y="3164"/>
                  </a:lnTo>
                  <a:lnTo>
                    <a:pt x="2204" y="3158"/>
                  </a:lnTo>
                  <a:lnTo>
                    <a:pt x="2204" y="3158"/>
                  </a:lnTo>
                  <a:lnTo>
                    <a:pt x="2202" y="3154"/>
                  </a:lnTo>
                  <a:lnTo>
                    <a:pt x="2202" y="3154"/>
                  </a:lnTo>
                  <a:lnTo>
                    <a:pt x="2202" y="3152"/>
                  </a:lnTo>
                  <a:lnTo>
                    <a:pt x="2202" y="3152"/>
                  </a:lnTo>
                  <a:lnTo>
                    <a:pt x="2202" y="3150"/>
                  </a:lnTo>
                  <a:lnTo>
                    <a:pt x="2202" y="3150"/>
                  </a:lnTo>
                  <a:lnTo>
                    <a:pt x="2204" y="3146"/>
                  </a:lnTo>
                  <a:lnTo>
                    <a:pt x="2204" y="3146"/>
                  </a:lnTo>
                  <a:lnTo>
                    <a:pt x="2202" y="3142"/>
                  </a:lnTo>
                  <a:lnTo>
                    <a:pt x="2202" y="3142"/>
                  </a:lnTo>
                  <a:lnTo>
                    <a:pt x="2202" y="3142"/>
                  </a:lnTo>
                  <a:lnTo>
                    <a:pt x="2202" y="3140"/>
                  </a:lnTo>
                  <a:lnTo>
                    <a:pt x="2202" y="3140"/>
                  </a:lnTo>
                  <a:lnTo>
                    <a:pt x="2202" y="3136"/>
                  </a:lnTo>
                  <a:lnTo>
                    <a:pt x="2202" y="3136"/>
                  </a:lnTo>
                  <a:lnTo>
                    <a:pt x="2200" y="3134"/>
                  </a:lnTo>
                  <a:lnTo>
                    <a:pt x="2200" y="3134"/>
                  </a:lnTo>
                  <a:lnTo>
                    <a:pt x="2200" y="3130"/>
                  </a:lnTo>
                  <a:lnTo>
                    <a:pt x="2200" y="3130"/>
                  </a:lnTo>
                  <a:lnTo>
                    <a:pt x="2200" y="3128"/>
                  </a:lnTo>
                  <a:lnTo>
                    <a:pt x="2200" y="3128"/>
                  </a:lnTo>
                  <a:lnTo>
                    <a:pt x="2200" y="3126"/>
                  </a:lnTo>
                  <a:lnTo>
                    <a:pt x="2200" y="3126"/>
                  </a:lnTo>
                  <a:lnTo>
                    <a:pt x="2200" y="3124"/>
                  </a:lnTo>
                  <a:lnTo>
                    <a:pt x="2200" y="3124"/>
                  </a:lnTo>
                  <a:lnTo>
                    <a:pt x="2200" y="3120"/>
                  </a:lnTo>
                  <a:lnTo>
                    <a:pt x="2200" y="3120"/>
                  </a:lnTo>
                  <a:lnTo>
                    <a:pt x="2200" y="3116"/>
                  </a:lnTo>
                  <a:lnTo>
                    <a:pt x="2200" y="3114"/>
                  </a:lnTo>
                  <a:lnTo>
                    <a:pt x="2200" y="3114"/>
                  </a:lnTo>
                  <a:lnTo>
                    <a:pt x="2200" y="3110"/>
                  </a:lnTo>
                  <a:lnTo>
                    <a:pt x="2200" y="3110"/>
                  </a:lnTo>
                  <a:lnTo>
                    <a:pt x="2198" y="3108"/>
                  </a:lnTo>
                  <a:lnTo>
                    <a:pt x="2198" y="3108"/>
                  </a:lnTo>
                  <a:lnTo>
                    <a:pt x="2198" y="3108"/>
                  </a:lnTo>
                  <a:lnTo>
                    <a:pt x="2198" y="3108"/>
                  </a:lnTo>
                  <a:lnTo>
                    <a:pt x="2198" y="3104"/>
                  </a:lnTo>
                  <a:lnTo>
                    <a:pt x="2198" y="3102"/>
                  </a:lnTo>
                  <a:lnTo>
                    <a:pt x="2198" y="3102"/>
                  </a:lnTo>
                  <a:lnTo>
                    <a:pt x="2196" y="3100"/>
                  </a:lnTo>
                  <a:lnTo>
                    <a:pt x="2196" y="3100"/>
                  </a:lnTo>
                  <a:lnTo>
                    <a:pt x="2194" y="3098"/>
                  </a:lnTo>
                  <a:lnTo>
                    <a:pt x="2194" y="3098"/>
                  </a:lnTo>
                  <a:lnTo>
                    <a:pt x="2194" y="3096"/>
                  </a:lnTo>
                  <a:lnTo>
                    <a:pt x="2194" y="3096"/>
                  </a:lnTo>
                  <a:lnTo>
                    <a:pt x="2192" y="3094"/>
                  </a:lnTo>
                  <a:lnTo>
                    <a:pt x="2192" y="3094"/>
                  </a:lnTo>
                  <a:lnTo>
                    <a:pt x="2190" y="3090"/>
                  </a:lnTo>
                  <a:lnTo>
                    <a:pt x="2190" y="3090"/>
                  </a:lnTo>
                  <a:lnTo>
                    <a:pt x="2190" y="3088"/>
                  </a:lnTo>
                  <a:lnTo>
                    <a:pt x="2190" y="3088"/>
                  </a:lnTo>
                  <a:lnTo>
                    <a:pt x="2190" y="3086"/>
                  </a:lnTo>
                  <a:lnTo>
                    <a:pt x="2190" y="3086"/>
                  </a:lnTo>
                  <a:lnTo>
                    <a:pt x="2190" y="3084"/>
                  </a:lnTo>
                  <a:lnTo>
                    <a:pt x="2190" y="3084"/>
                  </a:lnTo>
                  <a:lnTo>
                    <a:pt x="2190" y="3080"/>
                  </a:lnTo>
                  <a:lnTo>
                    <a:pt x="2190" y="3080"/>
                  </a:lnTo>
                  <a:lnTo>
                    <a:pt x="2190" y="3078"/>
                  </a:lnTo>
                  <a:lnTo>
                    <a:pt x="2190" y="3078"/>
                  </a:lnTo>
                  <a:lnTo>
                    <a:pt x="2190" y="3074"/>
                  </a:lnTo>
                  <a:lnTo>
                    <a:pt x="2190" y="3074"/>
                  </a:lnTo>
                  <a:lnTo>
                    <a:pt x="2190" y="3072"/>
                  </a:lnTo>
                  <a:lnTo>
                    <a:pt x="2190" y="3072"/>
                  </a:lnTo>
                  <a:lnTo>
                    <a:pt x="2188" y="3068"/>
                  </a:lnTo>
                  <a:lnTo>
                    <a:pt x="2188" y="3068"/>
                  </a:lnTo>
                  <a:lnTo>
                    <a:pt x="2188" y="3066"/>
                  </a:lnTo>
                  <a:lnTo>
                    <a:pt x="2188" y="3066"/>
                  </a:lnTo>
                  <a:lnTo>
                    <a:pt x="2188" y="3064"/>
                  </a:lnTo>
                  <a:lnTo>
                    <a:pt x="2188" y="3064"/>
                  </a:lnTo>
                  <a:lnTo>
                    <a:pt x="2186" y="3062"/>
                  </a:lnTo>
                  <a:lnTo>
                    <a:pt x="2186" y="3062"/>
                  </a:lnTo>
                  <a:lnTo>
                    <a:pt x="2188" y="3060"/>
                  </a:lnTo>
                  <a:lnTo>
                    <a:pt x="2188" y="3060"/>
                  </a:lnTo>
                  <a:lnTo>
                    <a:pt x="2188" y="3056"/>
                  </a:lnTo>
                  <a:lnTo>
                    <a:pt x="2188" y="3056"/>
                  </a:lnTo>
                  <a:lnTo>
                    <a:pt x="2188" y="3052"/>
                  </a:lnTo>
                  <a:lnTo>
                    <a:pt x="2188" y="3052"/>
                  </a:lnTo>
                  <a:lnTo>
                    <a:pt x="2186" y="3050"/>
                  </a:lnTo>
                  <a:lnTo>
                    <a:pt x="2186" y="3050"/>
                  </a:lnTo>
                  <a:lnTo>
                    <a:pt x="2186" y="3048"/>
                  </a:lnTo>
                  <a:lnTo>
                    <a:pt x="2186" y="3048"/>
                  </a:lnTo>
                  <a:lnTo>
                    <a:pt x="2186" y="3044"/>
                  </a:lnTo>
                  <a:lnTo>
                    <a:pt x="2186" y="3044"/>
                  </a:lnTo>
                  <a:lnTo>
                    <a:pt x="2184" y="3040"/>
                  </a:lnTo>
                  <a:lnTo>
                    <a:pt x="2184" y="3040"/>
                  </a:lnTo>
                  <a:lnTo>
                    <a:pt x="2184" y="3038"/>
                  </a:lnTo>
                  <a:lnTo>
                    <a:pt x="2184" y="3038"/>
                  </a:lnTo>
                  <a:lnTo>
                    <a:pt x="2184" y="3038"/>
                  </a:lnTo>
                  <a:lnTo>
                    <a:pt x="2184" y="3038"/>
                  </a:lnTo>
                  <a:lnTo>
                    <a:pt x="2184" y="3032"/>
                  </a:lnTo>
                  <a:lnTo>
                    <a:pt x="2184" y="3032"/>
                  </a:lnTo>
                  <a:lnTo>
                    <a:pt x="2182" y="3028"/>
                  </a:lnTo>
                  <a:lnTo>
                    <a:pt x="2182" y="3028"/>
                  </a:lnTo>
                  <a:lnTo>
                    <a:pt x="2182" y="3028"/>
                  </a:lnTo>
                  <a:lnTo>
                    <a:pt x="2182" y="3028"/>
                  </a:lnTo>
                  <a:lnTo>
                    <a:pt x="2180" y="3024"/>
                  </a:lnTo>
                  <a:lnTo>
                    <a:pt x="2180" y="3024"/>
                  </a:lnTo>
                  <a:lnTo>
                    <a:pt x="2180" y="3020"/>
                  </a:lnTo>
                  <a:lnTo>
                    <a:pt x="2180" y="3020"/>
                  </a:lnTo>
                  <a:lnTo>
                    <a:pt x="2182" y="3018"/>
                  </a:lnTo>
                  <a:lnTo>
                    <a:pt x="2182" y="3018"/>
                  </a:lnTo>
                  <a:lnTo>
                    <a:pt x="2182" y="3016"/>
                  </a:lnTo>
                  <a:lnTo>
                    <a:pt x="2182" y="3016"/>
                  </a:lnTo>
                  <a:lnTo>
                    <a:pt x="2182" y="3012"/>
                  </a:lnTo>
                  <a:lnTo>
                    <a:pt x="2182" y="3012"/>
                  </a:lnTo>
                  <a:lnTo>
                    <a:pt x="2182" y="3006"/>
                  </a:lnTo>
                  <a:lnTo>
                    <a:pt x="2182" y="3006"/>
                  </a:lnTo>
                  <a:lnTo>
                    <a:pt x="2180" y="3004"/>
                  </a:lnTo>
                  <a:lnTo>
                    <a:pt x="2180" y="3004"/>
                  </a:lnTo>
                  <a:lnTo>
                    <a:pt x="2180" y="3004"/>
                  </a:lnTo>
                  <a:lnTo>
                    <a:pt x="2178" y="3000"/>
                  </a:lnTo>
                  <a:lnTo>
                    <a:pt x="2178" y="3000"/>
                  </a:lnTo>
                  <a:lnTo>
                    <a:pt x="2180" y="2996"/>
                  </a:lnTo>
                  <a:lnTo>
                    <a:pt x="2180" y="2996"/>
                  </a:lnTo>
                  <a:lnTo>
                    <a:pt x="2180" y="2992"/>
                  </a:lnTo>
                  <a:lnTo>
                    <a:pt x="2180" y="2992"/>
                  </a:lnTo>
                  <a:lnTo>
                    <a:pt x="2178" y="2990"/>
                  </a:lnTo>
                  <a:lnTo>
                    <a:pt x="2178" y="2990"/>
                  </a:lnTo>
                  <a:lnTo>
                    <a:pt x="2178" y="2984"/>
                  </a:lnTo>
                  <a:lnTo>
                    <a:pt x="2178" y="2984"/>
                  </a:lnTo>
                  <a:lnTo>
                    <a:pt x="2178" y="2984"/>
                  </a:lnTo>
                  <a:lnTo>
                    <a:pt x="2178" y="2984"/>
                  </a:lnTo>
                  <a:lnTo>
                    <a:pt x="2178" y="2980"/>
                  </a:lnTo>
                  <a:lnTo>
                    <a:pt x="2178" y="2980"/>
                  </a:lnTo>
                  <a:lnTo>
                    <a:pt x="2178" y="2976"/>
                  </a:lnTo>
                  <a:lnTo>
                    <a:pt x="2178" y="2976"/>
                  </a:lnTo>
                  <a:lnTo>
                    <a:pt x="2176" y="2974"/>
                  </a:lnTo>
                  <a:lnTo>
                    <a:pt x="2176" y="2974"/>
                  </a:lnTo>
                  <a:lnTo>
                    <a:pt x="2176" y="2972"/>
                  </a:lnTo>
                  <a:lnTo>
                    <a:pt x="2176" y="2972"/>
                  </a:lnTo>
                  <a:lnTo>
                    <a:pt x="2178" y="2968"/>
                  </a:lnTo>
                  <a:lnTo>
                    <a:pt x="2178" y="2968"/>
                  </a:lnTo>
                  <a:lnTo>
                    <a:pt x="2176" y="2964"/>
                  </a:lnTo>
                  <a:lnTo>
                    <a:pt x="2176" y="2964"/>
                  </a:lnTo>
                  <a:lnTo>
                    <a:pt x="2176" y="2962"/>
                  </a:lnTo>
                  <a:lnTo>
                    <a:pt x="2176" y="2962"/>
                  </a:lnTo>
                  <a:lnTo>
                    <a:pt x="2176" y="2960"/>
                  </a:lnTo>
                  <a:lnTo>
                    <a:pt x="2176" y="2960"/>
                  </a:lnTo>
                  <a:lnTo>
                    <a:pt x="2174" y="2956"/>
                  </a:lnTo>
                  <a:lnTo>
                    <a:pt x="2174" y="2956"/>
                  </a:lnTo>
                  <a:lnTo>
                    <a:pt x="2172" y="2954"/>
                  </a:lnTo>
                  <a:lnTo>
                    <a:pt x="2172" y="2954"/>
                  </a:lnTo>
                  <a:lnTo>
                    <a:pt x="2172" y="2952"/>
                  </a:lnTo>
                  <a:lnTo>
                    <a:pt x="2170" y="2946"/>
                  </a:lnTo>
                  <a:lnTo>
                    <a:pt x="2170" y="2946"/>
                  </a:lnTo>
                  <a:lnTo>
                    <a:pt x="2170" y="2944"/>
                  </a:lnTo>
                  <a:lnTo>
                    <a:pt x="2170" y="2944"/>
                  </a:lnTo>
                  <a:lnTo>
                    <a:pt x="2170" y="2940"/>
                  </a:lnTo>
                  <a:lnTo>
                    <a:pt x="2170" y="2940"/>
                  </a:lnTo>
                  <a:lnTo>
                    <a:pt x="2170" y="2938"/>
                  </a:lnTo>
                  <a:lnTo>
                    <a:pt x="2170" y="2938"/>
                  </a:lnTo>
                  <a:lnTo>
                    <a:pt x="2170" y="2934"/>
                  </a:lnTo>
                  <a:lnTo>
                    <a:pt x="2170" y="2934"/>
                  </a:lnTo>
                  <a:lnTo>
                    <a:pt x="2168" y="2930"/>
                  </a:lnTo>
                  <a:lnTo>
                    <a:pt x="2168" y="2930"/>
                  </a:lnTo>
                  <a:lnTo>
                    <a:pt x="2168" y="2928"/>
                  </a:lnTo>
                  <a:lnTo>
                    <a:pt x="2168" y="2928"/>
                  </a:lnTo>
                  <a:lnTo>
                    <a:pt x="2168" y="2926"/>
                  </a:lnTo>
                  <a:lnTo>
                    <a:pt x="2168" y="2926"/>
                  </a:lnTo>
                  <a:lnTo>
                    <a:pt x="2168" y="2922"/>
                  </a:lnTo>
                  <a:lnTo>
                    <a:pt x="2168" y="2922"/>
                  </a:lnTo>
                  <a:lnTo>
                    <a:pt x="2168" y="2920"/>
                  </a:lnTo>
                  <a:lnTo>
                    <a:pt x="2168" y="2920"/>
                  </a:lnTo>
                  <a:lnTo>
                    <a:pt x="2168" y="2916"/>
                  </a:lnTo>
                  <a:lnTo>
                    <a:pt x="2168" y="2916"/>
                  </a:lnTo>
                  <a:lnTo>
                    <a:pt x="2168" y="2914"/>
                  </a:lnTo>
                  <a:lnTo>
                    <a:pt x="2168" y="2914"/>
                  </a:lnTo>
                  <a:lnTo>
                    <a:pt x="2168" y="2910"/>
                  </a:lnTo>
                  <a:lnTo>
                    <a:pt x="2168" y="2910"/>
                  </a:lnTo>
                  <a:lnTo>
                    <a:pt x="2168" y="2904"/>
                  </a:lnTo>
                  <a:lnTo>
                    <a:pt x="2168" y="2904"/>
                  </a:lnTo>
                  <a:lnTo>
                    <a:pt x="2168" y="2900"/>
                  </a:lnTo>
                  <a:lnTo>
                    <a:pt x="2168" y="2900"/>
                  </a:lnTo>
                  <a:lnTo>
                    <a:pt x="2166" y="2898"/>
                  </a:lnTo>
                  <a:lnTo>
                    <a:pt x="2166" y="2898"/>
                  </a:lnTo>
                  <a:lnTo>
                    <a:pt x="2166" y="2896"/>
                  </a:lnTo>
                  <a:lnTo>
                    <a:pt x="2166" y="2896"/>
                  </a:lnTo>
                  <a:lnTo>
                    <a:pt x="2166" y="2890"/>
                  </a:lnTo>
                  <a:lnTo>
                    <a:pt x="2166" y="2890"/>
                  </a:lnTo>
                  <a:lnTo>
                    <a:pt x="2166" y="2888"/>
                  </a:lnTo>
                  <a:lnTo>
                    <a:pt x="2166" y="2888"/>
                  </a:lnTo>
                  <a:lnTo>
                    <a:pt x="2164" y="2886"/>
                  </a:lnTo>
                  <a:lnTo>
                    <a:pt x="2164" y="2886"/>
                  </a:lnTo>
                  <a:lnTo>
                    <a:pt x="2162" y="2882"/>
                  </a:lnTo>
                  <a:lnTo>
                    <a:pt x="2162" y="2882"/>
                  </a:lnTo>
                  <a:lnTo>
                    <a:pt x="2162" y="2880"/>
                  </a:lnTo>
                  <a:lnTo>
                    <a:pt x="2162" y="2880"/>
                  </a:lnTo>
                  <a:lnTo>
                    <a:pt x="2162" y="2878"/>
                  </a:lnTo>
                  <a:lnTo>
                    <a:pt x="2162" y="2878"/>
                  </a:lnTo>
                  <a:lnTo>
                    <a:pt x="2162" y="2876"/>
                  </a:lnTo>
                  <a:lnTo>
                    <a:pt x="2162" y="2876"/>
                  </a:lnTo>
                  <a:lnTo>
                    <a:pt x="2164" y="2870"/>
                  </a:lnTo>
                  <a:lnTo>
                    <a:pt x="2164" y="2870"/>
                  </a:lnTo>
                  <a:lnTo>
                    <a:pt x="2164" y="2868"/>
                  </a:lnTo>
                  <a:lnTo>
                    <a:pt x="2164" y="2864"/>
                  </a:lnTo>
                  <a:lnTo>
                    <a:pt x="2164" y="2864"/>
                  </a:lnTo>
                  <a:lnTo>
                    <a:pt x="2164" y="2862"/>
                  </a:lnTo>
                  <a:lnTo>
                    <a:pt x="2164" y="2862"/>
                  </a:lnTo>
                  <a:lnTo>
                    <a:pt x="2164" y="2862"/>
                  </a:lnTo>
                  <a:lnTo>
                    <a:pt x="2164" y="2862"/>
                  </a:lnTo>
                  <a:lnTo>
                    <a:pt x="2164" y="2856"/>
                  </a:lnTo>
                  <a:lnTo>
                    <a:pt x="2164" y="2856"/>
                  </a:lnTo>
                  <a:lnTo>
                    <a:pt x="2162" y="2852"/>
                  </a:lnTo>
                  <a:lnTo>
                    <a:pt x="2162" y="2852"/>
                  </a:lnTo>
                  <a:lnTo>
                    <a:pt x="2160" y="2850"/>
                  </a:lnTo>
                  <a:lnTo>
                    <a:pt x="2160" y="2850"/>
                  </a:lnTo>
                  <a:lnTo>
                    <a:pt x="2160" y="2848"/>
                  </a:lnTo>
                  <a:lnTo>
                    <a:pt x="2160" y="2848"/>
                  </a:lnTo>
                  <a:lnTo>
                    <a:pt x="2160" y="2844"/>
                  </a:lnTo>
                  <a:lnTo>
                    <a:pt x="2160" y="2844"/>
                  </a:lnTo>
                  <a:lnTo>
                    <a:pt x="2158" y="2840"/>
                  </a:lnTo>
                  <a:lnTo>
                    <a:pt x="2158" y="2840"/>
                  </a:lnTo>
                  <a:lnTo>
                    <a:pt x="2156" y="2838"/>
                  </a:lnTo>
                  <a:lnTo>
                    <a:pt x="2156" y="2838"/>
                  </a:lnTo>
                  <a:lnTo>
                    <a:pt x="2156" y="2836"/>
                  </a:lnTo>
                  <a:lnTo>
                    <a:pt x="2156" y="2836"/>
                  </a:lnTo>
                  <a:lnTo>
                    <a:pt x="2158" y="2834"/>
                  </a:lnTo>
                  <a:lnTo>
                    <a:pt x="2158" y="2834"/>
                  </a:lnTo>
                  <a:lnTo>
                    <a:pt x="2158" y="2830"/>
                  </a:lnTo>
                  <a:lnTo>
                    <a:pt x="2158" y="2830"/>
                  </a:lnTo>
                  <a:lnTo>
                    <a:pt x="2156" y="2828"/>
                  </a:lnTo>
                  <a:lnTo>
                    <a:pt x="2156" y="2826"/>
                  </a:lnTo>
                  <a:lnTo>
                    <a:pt x="2156" y="2826"/>
                  </a:lnTo>
                  <a:lnTo>
                    <a:pt x="2156" y="2822"/>
                  </a:lnTo>
                  <a:lnTo>
                    <a:pt x="2156" y="2822"/>
                  </a:lnTo>
                  <a:lnTo>
                    <a:pt x="2154" y="2816"/>
                  </a:lnTo>
                  <a:lnTo>
                    <a:pt x="2154" y="2816"/>
                  </a:lnTo>
                  <a:lnTo>
                    <a:pt x="2154" y="2816"/>
                  </a:lnTo>
                  <a:lnTo>
                    <a:pt x="2154" y="2814"/>
                  </a:lnTo>
                  <a:lnTo>
                    <a:pt x="2154" y="2814"/>
                  </a:lnTo>
                  <a:lnTo>
                    <a:pt x="2150" y="2808"/>
                  </a:lnTo>
                  <a:lnTo>
                    <a:pt x="2150" y="2808"/>
                  </a:lnTo>
                  <a:lnTo>
                    <a:pt x="2150" y="2808"/>
                  </a:lnTo>
                  <a:lnTo>
                    <a:pt x="2148" y="2806"/>
                  </a:lnTo>
                  <a:lnTo>
                    <a:pt x="2148" y="2806"/>
                  </a:lnTo>
                  <a:lnTo>
                    <a:pt x="2148" y="2804"/>
                  </a:lnTo>
                  <a:lnTo>
                    <a:pt x="2148" y="2804"/>
                  </a:lnTo>
                  <a:lnTo>
                    <a:pt x="2148" y="2802"/>
                  </a:lnTo>
                  <a:lnTo>
                    <a:pt x="2148" y="2802"/>
                  </a:lnTo>
                  <a:lnTo>
                    <a:pt x="2148" y="2800"/>
                  </a:lnTo>
                  <a:lnTo>
                    <a:pt x="2148" y="2800"/>
                  </a:lnTo>
                  <a:lnTo>
                    <a:pt x="2148" y="2796"/>
                  </a:lnTo>
                  <a:lnTo>
                    <a:pt x="2148" y="2796"/>
                  </a:lnTo>
                  <a:lnTo>
                    <a:pt x="2148" y="2792"/>
                  </a:lnTo>
                  <a:lnTo>
                    <a:pt x="2148" y="2792"/>
                  </a:lnTo>
                  <a:lnTo>
                    <a:pt x="2148" y="2790"/>
                  </a:lnTo>
                  <a:lnTo>
                    <a:pt x="2148" y="2790"/>
                  </a:lnTo>
                  <a:lnTo>
                    <a:pt x="2148" y="2788"/>
                  </a:lnTo>
                  <a:lnTo>
                    <a:pt x="2148" y="2788"/>
                  </a:lnTo>
                  <a:lnTo>
                    <a:pt x="2148" y="2784"/>
                  </a:lnTo>
                  <a:lnTo>
                    <a:pt x="2148" y="2784"/>
                  </a:lnTo>
                  <a:lnTo>
                    <a:pt x="2148" y="2784"/>
                  </a:lnTo>
                  <a:lnTo>
                    <a:pt x="2148" y="2778"/>
                  </a:lnTo>
                  <a:lnTo>
                    <a:pt x="2148" y="2778"/>
                  </a:lnTo>
                  <a:lnTo>
                    <a:pt x="2148" y="2772"/>
                  </a:lnTo>
                  <a:lnTo>
                    <a:pt x="2148" y="2772"/>
                  </a:lnTo>
                  <a:lnTo>
                    <a:pt x="2144" y="2768"/>
                  </a:lnTo>
                  <a:lnTo>
                    <a:pt x="2144" y="2768"/>
                  </a:lnTo>
                  <a:lnTo>
                    <a:pt x="2144" y="2766"/>
                  </a:lnTo>
                  <a:lnTo>
                    <a:pt x="2144" y="2766"/>
                  </a:lnTo>
                  <a:lnTo>
                    <a:pt x="2142" y="2762"/>
                  </a:lnTo>
                  <a:lnTo>
                    <a:pt x="2142" y="2762"/>
                  </a:lnTo>
                  <a:lnTo>
                    <a:pt x="2142" y="2762"/>
                  </a:lnTo>
                  <a:lnTo>
                    <a:pt x="2140" y="2758"/>
                  </a:lnTo>
                  <a:lnTo>
                    <a:pt x="2142" y="2756"/>
                  </a:lnTo>
                  <a:lnTo>
                    <a:pt x="2142" y="2756"/>
                  </a:lnTo>
                  <a:lnTo>
                    <a:pt x="2142" y="2752"/>
                  </a:lnTo>
                  <a:lnTo>
                    <a:pt x="2142" y="2752"/>
                  </a:lnTo>
                  <a:lnTo>
                    <a:pt x="2142" y="2750"/>
                  </a:lnTo>
                  <a:lnTo>
                    <a:pt x="2142" y="2750"/>
                  </a:lnTo>
                  <a:lnTo>
                    <a:pt x="2142" y="2746"/>
                  </a:lnTo>
                  <a:lnTo>
                    <a:pt x="2142" y="2746"/>
                  </a:lnTo>
                  <a:lnTo>
                    <a:pt x="2144" y="2744"/>
                  </a:lnTo>
                  <a:lnTo>
                    <a:pt x="2144" y="2744"/>
                  </a:lnTo>
                  <a:lnTo>
                    <a:pt x="2146" y="2740"/>
                  </a:lnTo>
                  <a:lnTo>
                    <a:pt x="2146" y="2740"/>
                  </a:lnTo>
                  <a:lnTo>
                    <a:pt x="2146" y="2734"/>
                  </a:lnTo>
                  <a:lnTo>
                    <a:pt x="2144" y="2734"/>
                  </a:lnTo>
                  <a:lnTo>
                    <a:pt x="2144" y="2734"/>
                  </a:lnTo>
                  <a:lnTo>
                    <a:pt x="2144" y="2730"/>
                  </a:lnTo>
                  <a:lnTo>
                    <a:pt x="2142" y="2728"/>
                  </a:lnTo>
                  <a:lnTo>
                    <a:pt x="2142" y="2728"/>
                  </a:lnTo>
                  <a:lnTo>
                    <a:pt x="2142" y="2726"/>
                  </a:lnTo>
                  <a:lnTo>
                    <a:pt x="2142" y="2726"/>
                  </a:lnTo>
                  <a:lnTo>
                    <a:pt x="2140" y="2724"/>
                  </a:lnTo>
                  <a:lnTo>
                    <a:pt x="2140" y="2722"/>
                  </a:lnTo>
                  <a:lnTo>
                    <a:pt x="2140" y="2722"/>
                  </a:lnTo>
                  <a:lnTo>
                    <a:pt x="2140" y="2720"/>
                  </a:lnTo>
                  <a:lnTo>
                    <a:pt x="2140" y="2720"/>
                  </a:lnTo>
                  <a:lnTo>
                    <a:pt x="2138" y="2716"/>
                  </a:lnTo>
                  <a:lnTo>
                    <a:pt x="2138" y="2714"/>
                  </a:lnTo>
                  <a:lnTo>
                    <a:pt x="2138" y="2714"/>
                  </a:lnTo>
                  <a:lnTo>
                    <a:pt x="2138" y="2712"/>
                  </a:lnTo>
                  <a:lnTo>
                    <a:pt x="2138" y="2712"/>
                  </a:lnTo>
                  <a:lnTo>
                    <a:pt x="2136" y="2708"/>
                  </a:lnTo>
                  <a:lnTo>
                    <a:pt x="2136" y="2708"/>
                  </a:lnTo>
                  <a:lnTo>
                    <a:pt x="2136" y="2706"/>
                  </a:lnTo>
                  <a:lnTo>
                    <a:pt x="2136" y="2706"/>
                  </a:lnTo>
                  <a:lnTo>
                    <a:pt x="2136" y="2704"/>
                  </a:lnTo>
                  <a:lnTo>
                    <a:pt x="2136" y="2704"/>
                  </a:lnTo>
                  <a:lnTo>
                    <a:pt x="2136" y="2700"/>
                  </a:lnTo>
                  <a:lnTo>
                    <a:pt x="2136" y="2700"/>
                  </a:lnTo>
                  <a:lnTo>
                    <a:pt x="2136" y="2696"/>
                  </a:lnTo>
                  <a:lnTo>
                    <a:pt x="2136" y="2696"/>
                  </a:lnTo>
                  <a:lnTo>
                    <a:pt x="2134" y="2694"/>
                  </a:lnTo>
                  <a:lnTo>
                    <a:pt x="2134" y="2694"/>
                  </a:lnTo>
                  <a:lnTo>
                    <a:pt x="2134" y="2688"/>
                  </a:lnTo>
                  <a:lnTo>
                    <a:pt x="2134" y="2688"/>
                  </a:lnTo>
                  <a:lnTo>
                    <a:pt x="2132" y="2686"/>
                  </a:lnTo>
                  <a:lnTo>
                    <a:pt x="2132" y="2686"/>
                  </a:lnTo>
                  <a:lnTo>
                    <a:pt x="2132" y="2682"/>
                  </a:lnTo>
                  <a:lnTo>
                    <a:pt x="2132" y="2682"/>
                  </a:lnTo>
                  <a:lnTo>
                    <a:pt x="2132" y="2680"/>
                  </a:lnTo>
                  <a:lnTo>
                    <a:pt x="2132" y="2680"/>
                  </a:lnTo>
                  <a:lnTo>
                    <a:pt x="2130" y="2678"/>
                  </a:lnTo>
                  <a:lnTo>
                    <a:pt x="2130" y="2678"/>
                  </a:lnTo>
                  <a:lnTo>
                    <a:pt x="2132" y="2676"/>
                  </a:lnTo>
                  <a:lnTo>
                    <a:pt x="2132" y="2676"/>
                  </a:lnTo>
                  <a:lnTo>
                    <a:pt x="2132" y="2672"/>
                  </a:lnTo>
                  <a:lnTo>
                    <a:pt x="2132" y="2672"/>
                  </a:lnTo>
                  <a:lnTo>
                    <a:pt x="2132" y="2670"/>
                  </a:lnTo>
                  <a:lnTo>
                    <a:pt x="2132" y="2670"/>
                  </a:lnTo>
                  <a:lnTo>
                    <a:pt x="2132" y="2668"/>
                  </a:lnTo>
                  <a:lnTo>
                    <a:pt x="2132" y="2668"/>
                  </a:lnTo>
                  <a:lnTo>
                    <a:pt x="2132" y="2664"/>
                  </a:lnTo>
                  <a:lnTo>
                    <a:pt x="2132" y="2662"/>
                  </a:lnTo>
                  <a:lnTo>
                    <a:pt x="2132" y="2660"/>
                  </a:lnTo>
                  <a:lnTo>
                    <a:pt x="2132" y="2660"/>
                  </a:lnTo>
                  <a:lnTo>
                    <a:pt x="2130" y="2658"/>
                  </a:lnTo>
                  <a:lnTo>
                    <a:pt x="2130" y="2658"/>
                  </a:lnTo>
                  <a:lnTo>
                    <a:pt x="2130" y="2656"/>
                  </a:lnTo>
                  <a:lnTo>
                    <a:pt x="2130" y="2656"/>
                  </a:lnTo>
                  <a:lnTo>
                    <a:pt x="2128" y="2650"/>
                  </a:lnTo>
                  <a:lnTo>
                    <a:pt x="2128" y="2650"/>
                  </a:lnTo>
                  <a:lnTo>
                    <a:pt x="2128" y="2648"/>
                  </a:lnTo>
                  <a:lnTo>
                    <a:pt x="2128" y="2648"/>
                  </a:lnTo>
                  <a:lnTo>
                    <a:pt x="2128" y="2646"/>
                  </a:lnTo>
                  <a:lnTo>
                    <a:pt x="2128" y="2646"/>
                  </a:lnTo>
                  <a:lnTo>
                    <a:pt x="2128" y="2640"/>
                  </a:lnTo>
                  <a:lnTo>
                    <a:pt x="2128" y="2640"/>
                  </a:lnTo>
                  <a:lnTo>
                    <a:pt x="2128" y="2640"/>
                  </a:lnTo>
                  <a:lnTo>
                    <a:pt x="2128" y="2638"/>
                  </a:lnTo>
                  <a:lnTo>
                    <a:pt x="2128" y="2638"/>
                  </a:lnTo>
                  <a:lnTo>
                    <a:pt x="2128" y="2634"/>
                  </a:lnTo>
                  <a:lnTo>
                    <a:pt x="2128" y="2634"/>
                  </a:lnTo>
                  <a:lnTo>
                    <a:pt x="2126" y="2630"/>
                  </a:lnTo>
                  <a:lnTo>
                    <a:pt x="2126" y="2630"/>
                  </a:lnTo>
                  <a:lnTo>
                    <a:pt x="2124" y="2628"/>
                  </a:lnTo>
                  <a:lnTo>
                    <a:pt x="2124" y="2628"/>
                  </a:lnTo>
                  <a:lnTo>
                    <a:pt x="2124" y="2626"/>
                  </a:lnTo>
                  <a:lnTo>
                    <a:pt x="2124" y="2626"/>
                  </a:lnTo>
                  <a:lnTo>
                    <a:pt x="2124" y="2622"/>
                  </a:lnTo>
                  <a:lnTo>
                    <a:pt x="2124" y="2622"/>
                  </a:lnTo>
                  <a:lnTo>
                    <a:pt x="2124" y="2618"/>
                  </a:lnTo>
                  <a:lnTo>
                    <a:pt x="2124" y="2618"/>
                  </a:lnTo>
                  <a:lnTo>
                    <a:pt x="2122" y="2616"/>
                  </a:lnTo>
                  <a:lnTo>
                    <a:pt x="2122" y="2616"/>
                  </a:lnTo>
                  <a:lnTo>
                    <a:pt x="2122" y="2614"/>
                  </a:lnTo>
                  <a:lnTo>
                    <a:pt x="2122" y="2614"/>
                  </a:lnTo>
                  <a:lnTo>
                    <a:pt x="2120" y="2612"/>
                  </a:lnTo>
                  <a:lnTo>
                    <a:pt x="2120" y="2612"/>
                  </a:lnTo>
                  <a:lnTo>
                    <a:pt x="2120" y="2608"/>
                  </a:lnTo>
                  <a:lnTo>
                    <a:pt x="2120" y="2608"/>
                  </a:lnTo>
                  <a:lnTo>
                    <a:pt x="2120" y="2606"/>
                  </a:lnTo>
                  <a:lnTo>
                    <a:pt x="2120" y="2606"/>
                  </a:lnTo>
                  <a:lnTo>
                    <a:pt x="2120" y="2602"/>
                  </a:lnTo>
                  <a:lnTo>
                    <a:pt x="2120" y="2602"/>
                  </a:lnTo>
                  <a:lnTo>
                    <a:pt x="2120" y="2600"/>
                  </a:lnTo>
                  <a:lnTo>
                    <a:pt x="2120" y="2600"/>
                  </a:lnTo>
                  <a:lnTo>
                    <a:pt x="2120" y="2598"/>
                  </a:lnTo>
                  <a:lnTo>
                    <a:pt x="2120" y="2598"/>
                  </a:lnTo>
                  <a:lnTo>
                    <a:pt x="2120" y="2596"/>
                  </a:lnTo>
                  <a:lnTo>
                    <a:pt x="2120" y="2596"/>
                  </a:lnTo>
                  <a:lnTo>
                    <a:pt x="2122" y="2588"/>
                  </a:lnTo>
                  <a:lnTo>
                    <a:pt x="2122" y="2588"/>
                  </a:lnTo>
                  <a:lnTo>
                    <a:pt x="2122" y="2586"/>
                  </a:lnTo>
                  <a:lnTo>
                    <a:pt x="2122" y="2586"/>
                  </a:lnTo>
                  <a:lnTo>
                    <a:pt x="2122" y="2582"/>
                  </a:lnTo>
                  <a:lnTo>
                    <a:pt x="2122" y="2582"/>
                  </a:lnTo>
                  <a:lnTo>
                    <a:pt x="2120" y="2580"/>
                  </a:lnTo>
                  <a:lnTo>
                    <a:pt x="2120" y="2580"/>
                  </a:lnTo>
                  <a:lnTo>
                    <a:pt x="2120" y="2576"/>
                  </a:lnTo>
                  <a:lnTo>
                    <a:pt x="2120" y="2576"/>
                  </a:lnTo>
                  <a:lnTo>
                    <a:pt x="2120" y="2574"/>
                  </a:lnTo>
                  <a:lnTo>
                    <a:pt x="2120" y="2574"/>
                  </a:lnTo>
                  <a:lnTo>
                    <a:pt x="2120" y="2570"/>
                  </a:lnTo>
                  <a:lnTo>
                    <a:pt x="2120" y="2570"/>
                  </a:lnTo>
                  <a:lnTo>
                    <a:pt x="2120" y="2566"/>
                  </a:lnTo>
                  <a:lnTo>
                    <a:pt x="2120" y="2564"/>
                  </a:lnTo>
                  <a:lnTo>
                    <a:pt x="2120" y="2564"/>
                  </a:lnTo>
                  <a:lnTo>
                    <a:pt x="2118" y="2558"/>
                  </a:lnTo>
                  <a:lnTo>
                    <a:pt x="2118" y="2558"/>
                  </a:lnTo>
                  <a:lnTo>
                    <a:pt x="2118" y="2558"/>
                  </a:lnTo>
                  <a:lnTo>
                    <a:pt x="2118" y="2558"/>
                  </a:lnTo>
                  <a:lnTo>
                    <a:pt x="2118" y="2556"/>
                  </a:lnTo>
                  <a:lnTo>
                    <a:pt x="2118" y="2556"/>
                  </a:lnTo>
                  <a:lnTo>
                    <a:pt x="2118" y="2552"/>
                  </a:lnTo>
                  <a:lnTo>
                    <a:pt x="2118" y="2552"/>
                  </a:lnTo>
                  <a:lnTo>
                    <a:pt x="2116" y="2548"/>
                  </a:lnTo>
                  <a:lnTo>
                    <a:pt x="2116" y="2548"/>
                  </a:lnTo>
                  <a:lnTo>
                    <a:pt x="2114" y="2546"/>
                  </a:lnTo>
                  <a:lnTo>
                    <a:pt x="2114" y="2546"/>
                  </a:lnTo>
                  <a:lnTo>
                    <a:pt x="2114" y="2542"/>
                  </a:lnTo>
                  <a:lnTo>
                    <a:pt x="2114" y="2542"/>
                  </a:lnTo>
                  <a:lnTo>
                    <a:pt x="2112" y="2540"/>
                  </a:lnTo>
                  <a:lnTo>
                    <a:pt x="2112" y="2540"/>
                  </a:lnTo>
                  <a:lnTo>
                    <a:pt x="2112" y="2536"/>
                  </a:lnTo>
                  <a:lnTo>
                    <a:pt x="2112" y="2536"/>
                  </a:lnTo>
                  <a:lnTo>
                    <a:pt x="2110" y="2534"/>
                  </a:lnTo>
                  <a:lnTo>
                    <a:pt x="2110" y="2534"/>
                  </a:lnTo>
                  <a:lnTo>
                    <a:pt x="2108" y="2528"/>
                  </a:lnTo>
                  <a:lnTo>
                    <a:pt x="2108" y="2528"/>
                  </a:lnTo>
                  <a:lnTo>
                    <a:pt x="2108" y="2522"/>
                  </a:lnTo>
                  <a:lnTo>
                    <a:pt x="2108" y="2522"/>
                  </a:lnTo>
                  <a:lnTo>
                    <a:pt x="2108" y="2520"/>
                  </a:lnTo>
                  <a:lnTo>
                    <a:pt x="2108" y="2520"/>
                  </a:lnTo>
                  <a:lnTo>
                    <a:pt x="2110" y="2516"/>
                  </a:lnTo>
                  <a:lnTo>
                    <a:pt x="2110" y="2516"/>
                  </a:lnTo>
                  <a:lnTo>
                    <a:pt x="2108" y="2512"/>
                  </a:lnTo>
                  <a:lnTo>
                    <a:pt x="2108" y="2512"/>
                  </a:lnTo>
                  <a:lnTo>
                    <a:pt x="2108" y="2510"/>
                  </a:lnTo>
                  <a:lnTo>
                    <a:pt x="2108" y="2510"/>
                  </a:lnTo>
                  <a:lnTo>
                    <a:pt x="2106" y="2506"/>
                  </a:lnTo>
                  <a:lnTo>
                    <a:pt x="2106" y="2506"/>
                  </a:lnTo>
                  <a:lnTo>
                    <a:pt x="2106" y="2504"/>
                  </a:lnTo>
                  <a:lnTo>
                    <a:pt x="2106" y="2504"/>
                  </a:lnTo>
                  <a:lnTo>
                    <a:pt x="2106" y="2500"/>
                  </a:lnTo>
                  <a:lnTo>
                    <a:pt x="2106" y="2498"/>
                  </a:lnTo>
                  <a:lnTo>
                    <a:pt x="2106" y="2498"/>
                  </a:lnTo>
                  <a:lnTo>
                    <a:pt x="2106" y="2496"/>
                  </a:lnTo>
                  <a:lnTo>
                    <a:pt x="2106" y="2496"/>
                  </a:lnTo>
                  <a:lnTo>
                    <a:pt x="2108" y="2492"/>
                  </a:lnTo>
                  <a:lnTo>
                    <a:pt x="2108" y="2492"/>
                  </a:lnTo>
                  <a:lnTo>
                    <a:pt x="2108" y="2488"/>
                  </a:lnTo>
                  <a:lnTo>
                    <a:pt x="2108" y="2488"/>
                  </a:lnTo>
                  <a:lnTo>
                    <a:pt x="2106" y="2480"/>
                  </a:lnTo>
                  <a:lnTo>
                    <a:pt x="2106" y="2480"/>
                  </a:lnTo>
                  <a:lnTo>
                    <a:pt x="2106" y="2478"/>
                  </a:lnTo>
                  <a:lnTo>
                    <a:pt x="2106" y="2478"/>
                  </a:lnTo>
                  <a:lnTo>
                    <a:pt x="2104" y="2474"/>
                  </a:lnTo>
                  <a:lnTo>
                    <a:pt x="2104" y="2468"/>
                  </a:lnTo>
                  <a:lnTo>
                    <a:pt x="2104" y="2468"/>
                  </a:lnTo>
                  <a:lnTo>
                    <a:pt x="2104" y="2466"/>
                  </a:lnTo>
                  <a:lnTo>
                    <a:pt x="2104" y="2466"/>
                  </a:lnTo>
                  <a:lnTo>
                    <a:pt x="2104" y="2462"/>
                  </a:lnTo>
                  <a:lnTo>
                    <a:pt x="2104" y="2462"/>
                  </a:lnTo>
                  <a:lnTo>
                    <a:pt x="2104" y="2456"/>
                  </a:lnTo>
                  <a:lnTo>
                    <a:pt x="2104" y="2456"/>
                  </a:lnTo>
                  <a:lnTo>
                    <a:pt x="2102" y="2450"/>
                  </a:lnTo>
                  <a:lnTo>
                    <a:pt x="2100" y="2450"/>
                  </a:lnTo>
                  <a:lnTo>
                    <a:pt x="2100" y="2450"/>
                  </a:lnTo>
                  <a:lnTo>
                    <a:pt x="2098" y="2446"/>
                  </a:lnTo>
                  <a:lnTo>
                    <a:pt x="2098" y="2446"/>
                  </a:lnTo>
                  <a:lnTo>
                    <a:pt x="2098" y="2444"/>
                  </a:lnTo>
                  <a:lnTo>
                    <a:pt x="2098" y="2444"/>
                  </a:lnTo>
                  <a:lnTo>
                    <a:pt x="2096" y="2440"/>
                  </a:lnTo>
                  <a:lnTo>
                    <a:pt x="2096" y="2438"/>
                  </a:lnTo>
                  <a:lnTo>
                    <a:pt x="2096" y="2438"/>
                  </a:lnTo>
                  <a:lnTo>
                    <a:pt x="2098" y="2436"/>
                  </a:lnTo>
                  <a:lnTo>
                    <a:pt x="2098" y="2436"/>
                  </a:lnTo>
                  <a:lnTo>
                    <a:pt x="2098" y="2432"/>
                  </a:lnTo>
                  <a:lnTo>
                    <a:pt x="2098" y="2432"/>
                  </a:lnTo>
                  <a:lnTo>
                    <a:pt x="2098" y="2428"/>
                  </a:lnTo>
                  <a:lnTo>
                    <a:pt x="2098" y="2428"/>
                  </a:lnTo>
                  <a:lnTo>
                    <a:pt x="2098" y="2426"/>
                  </a:lnTo>
                  <a:lnTo>
                    <a:pt x="2098" y="2426"/>
                  </a:lnTo>
                  <a:lnTo>
                    <a:pt x="2096" y="2422"/>
                  </a:lnTo>
                  <a:lnTo>
                    <a:pt x="2096" y="2422"/>
                  </a:lnTo>
                  <a:lnTo>
                    <a:pt x="2096" y="2420"/>
                  </a:lnTo>
                  <a:lnTo>
                    <a:pt x="2096" y="2420"/>
                  </a:lnTo>
                  <a:lnTo>
                    <a:pt x="2096" y="2420"/>
                  </a:lnTo>
                  <a:lnTo>
                    <a:pt x="2096" y="2420"/>
                  </a:lnTo>
                  <a:lnTo>
                    <a:pt x="2096" y="2414"/>
                  </a:lnTo>
                  <a:lnTo>
                    <a:pt x="2096" y="2414"/>
                  </a:lnTo>
                  <a:lnTo>
                    <a:pt x="2094" y="2412"/>
                  </a:lnTo>
                  <a:lnTo>
                    <a:pt x="2094" y="2412"/>
                  </a:lnTo>
                  <a:lnTo>
                    <a:pt x="2092" y="2410"/>
                  </a:lnTo>
                  <a:lnTo>
                    <a:pt x="2092" y="2410"/>
                  </a:lnTo>
                  <a:lnTo>
                    <a:pt x="2092" y="2410"/>
                  </a:lnTo>
                  <a:lnTo>
                    <a:pt x="2090" y="2406"/>
                  </a:lnTo>
                  <a:lnTo>
                    <a:pt x="2090" y="2406"/>
                  </a:lnTo>
                  <a:lnTo>
                    <a:pt x="2090" y="2402"/>
                  </a:lnTo>
                  <a:lnTo>
                    <a:pt x="2088" y="2400"/>
                  </a:lnTo>
                  <a:lnTo>
                    <a:pt x="2088" y="2400"/>
                  </a:lnTo>
                  <a:lnTo>
                    <a:pt x="2088" y="2398"/>
                  </a:lnTo>
                  <a:lnTo>
                    <a:pt x="2088" y="2398"/>
                  </a:lnTo>
                  <a:lnTo>
                    <a:pt x="2090" y="2396"/>
                  </a:lnTo>
                  <a:lnTo>
                    <a:pt x="2090" y="2396"/>
                  </a:lnTo>
                  <a:lnTo>
                    <a:pt x="2092" y="2392"/>
                  </a:lnTo>
                  <a:lnTo>
                    <a:pt x="2092" y="2392"/>
                  </a:lnTo>
                  <a:lnTo>
                    <a:pt x="2092" y="2386"/>
                  </a:lnTo>
                  <a:lnTo>
                    <a:pt x="2092" y="2386"/>
                  </a:lnTo>
                  <a:lnTo>
                    <a:pt x="2092" y="2386"/>
                  </a:lnTo>
                  <a:lnTo>
                    <a:pt x="2092" y="2386"/>
                  </a:lnTo>
                  <a:lnTo>
                    <a:pt x="2092" y="2384"/>
                  </a:lnTo>
                  <a:lnTo>
                    <a:pt x="2092" y="2384"/>
                  </a:lnTo>
                  <a:lnTo>
                    <a:pt x="2092" y="2380"/>
                  </a:lnTo>
                  <a:lnTo>
                    <a:pt x="2092" y="2380"/>
                  </a:lnTo>
                  <a:lnTo>
                    <a:pt x="2090" y="2376"/>
                  </a:lnTo>
                  <a:lnTo>
                    <a:pt x="2090" y="2376"/>
                  </a:lnTo>
                  <a:lnTo>
                    <a:pt x="2090" y="2376"/>
                  </a:lnTo>
                  <a:lnTo>
                    <a:pt x="2090" y="2376"/>
                  </a:lnTo>
                  <a:lnTo>
                    <a:pt x="2090" y="2374"/>
                  </a:lnTo>
                  <a:lnTo>
                    <a:pt x="2090" y="2374"/>
                  </a:lnTo>
                  <a:lnTo>
                    <a:pt x="2092" y="2372"/>
                  </a:lnTo>
                  <a:lnTo>
                    <a:pt x="2092" y="2372"/>
                  </a:lnTo>
                  <a:lnTo>
                    <a:pt x="2092" y="2364"/>
                  </a:lnTo>
                  <a:lnTo>
                    <a:pt x="2092" y="2364"/>
                  </a:lnTo>
                  <a:lnTo>
                    <a:pt x="2090" y="2360"/>
                  </a:lnTo>
                  <a:lnTo>
                    <a:pt x="2090" y="2360"/>
                  </a:lnTo>
                  <a:lnTo>
                    <a:pt x="2088" y="2358"/>
                  </a:lnTo>
                  <a:lnTo>
                    <a:pt x="2088" y="2358"/>
                  </a:lnTo>
                  <a:lnTo>
                    <a:pt x="2088" y="2354"/>
                  </a:lnTo>
                  <a:lnTo>
                    <a:pt x="2086" y="2354"/>
                  </a:lnTo>
                  <a:lnTo>
                    <a:pt x="2086" y="2354"/>
                  </a:lnTo>
                  <a:lnTo>
                    <a:pt x="2088" y="2352"/>
                  </a:lnTo>
                  <a:lnTo>
                    <a:pt x="2088" y="2352"/>
                  </a:lnTo>
                  <a:lnTo>
                    <a:pt x="2088" y="2348"/>
                  </a:lnTo>
                  <a:lnTo>
                    <a:pt x="2088" y="2348"/>
                  </a:lnTo>
                  <a:lnTo>
                    <a:pt x="2086" y="2344"/>
                  </a:lnTo>
                  <a:lnTo>
                    <a:pt x="2086" y="2344"/>
                  </a:lnTo>
                  <a:lnTo>
                    <a:pt x="2084" y="2342"/>
                  </a:lnTo>
                  <a:lnTo>
                    <a:pt x="2084" y="2342"/>
                  </a:lnTo>
                  <a:lnTo>
                    <a:pt x="2082" y="2336"/>
                  </a:lnTo>
                  <a:lnTo>
                    <a:pt x="2082" y="2336"/>
                  </a:lnTo>
                  <a:lnTo>
                    <a:pt x="2080" y="2332"/>
                  </a:lnTo>
                  <a:lnTo>
                    <a:pt x="2080" y="2332"/>
                  </a:lnTo>
                  <a:lnTo>
                    <a:pt x="2080" y="2330"/>
                  </a:lnTo>
                  <a:lnTo>
                    <a:pt x="2080" y="2330"/>
                  </a:lnTo>
                  <a:lnTo>
                    <a:pt x="2080" y="2328"/>
                  </a:lnTo>
                  <a:lnTo>
                    <a:pt x="2080" y="2328"/>
                  </a:lnTo>
                  <a:lnTo>
                    <a:pt x="2078" y="2324"/>
                  </a:lnTo>
                  <a:lnTo>
                    <a:pt x="2078" y="2324"/>
                  </a:lnTo>
                  <a:lnTo>
                    <a:pt x="2078" y="2322"/>
                  </a:lnTo>
                  <a:lnTo>
                    <a:pt x="2078" y="2322"/>
                  </a:lnTo>
                  <a:lnTo>
                    <a:pt x="2078" y="2320"/>
                  </a:lnTo>
                  <a:lnTo>
                    <a:pt x="2078" y="2320"/>
                  </a:lnTo>
                  <a:lnTo>
                    <a:pt x="2080" y="2316"/>
                  </a:lnTo>
                  <a:lnTo>
                    <a:pt x="2080" y="2316"/>
                  </a:lnTo>
                  <a:lnTo>
                    <a:pt x="2078" y="2312"/>
                  </a:lnTo>
                  <a:lnTo>
                    <a:pt x="2078" y="2312"/>
                  </a:lnTo>
                  <a:lnTo>
                    <a:pt x="2078" y="2312"/>
                  </a:lnTo>
                  <a:lnTo>
                    <a:pt x="2078" y="2312"/>
                  </a:lnTo>
                  <a:lnTo>
                    <a:pt x="2078" y="2308"/>
                  </a:lnTo>
                  <a:lnTo>
                    <a:pt x="2078" y="2308"/>
                  </a:lnTo>
                  <a:lnTo>
                    <a:pt x="2080" y="2306"/>
                  </a:lnTo>
                  <a:lnTo>
                    <a:pt x="2080" y="2306"/>
                  </a:lnTo>
                  <a:lnTo>
                    <a:pt x="2080" y="2304"/>
                  </a:lnTo>
                  <a:lnTo>
                    <a:pt x="2080" y="2304"/>
                  </a:lnTo>
                  <a:lnTo>
                    <a:pt x="2080" y="2300"/>
                  </a:lnTo>
                  <a:lnTo>
                    <a:pt x="2080" y="2300"/>
                  </a:lnTo>
                  <a:lnTo>
                    <a:pt x="2078" y="2296"/>
                  </a:lnTo>
                  <a:lnTo>
                    <a:pt x="2078" y="2296"/>
                  </a:lnTo>
                  <a:lnTo>
                    <a:pt x="2078" y="2294"/>
                  </a:lnTo>
                  <a:lnTo>
                    <a:pt x="2078" y="2294"/>
                  </a:lnTo>
                  <a:lnTo>
                    <a:pt x="2078" y="2288"/>
                  </a:lnTo>
                  <a:lnTo>
                    <a:pt x="2078" y="2288"/>
                  </a:lnTo>
                  <a:lnTo>
                    <a:pt x="2078" y="2288"/>
                  </a:lnTo>
                  <a:lnTo>
                    <a:pt x="2076" y="2284"/>
                  </a:lnTo>
                  <a:lnTo>
                    <a:pt x="2076" y="2284"/>
                  </a:lnTo>
                  <a:lnTo>
                    <a:pt x="2076" y="2282"/>
                  </a:lnTo>
                  <a:lnTo>
                    <a:pt x="2076" y="2282"/>
                  </a:lnTo>
                  <a:lnTo>
                    <a:pt x="2076" y="2278"/>
                  </a:lnTo>
                  <a:lnTo>
                    <a:pt x="2076" y="2278"/>
                  </a:lnTo>
                  <a:lnTo>
                    <a:pt x="2074" y="2276"/>
                  </a:lnTo>
                  <a:lnTo>
                    <a:pt x="2074" y="2276"/>
                  </a:lnTo>
                  <a:lnTo>
                    <a:pt x="2072" y="2272"/>
                  </a:lnTo>
                  <a:lnTo>
                    <a:pt x="2072" y="2272"/>
                  </a:lnTo>
                  <a:lnTo>
                    <a:pt x="2072" y="2270"/>
                  </a:lnTo>
                  <a:lnTo>
                    <a:pt x="2072" y="2270"/>
                  </a:lnTo>
                  <a:lnTo>
                    <a:pt x="2070" y="2268"/>
                  </a:lnTo>
                  <a:lnTo>
                    <a:pt x="2070" y="2268"/>
                  </a:lnTo>
                  <a:lnTo>
                    <a:pt x="2070" y="2264"/>
                  </a:lnTo>
                  <a:lnTo>
                    <a:pt x="2070" y="2264"/>
                  </a:lnTo>
                  <a:lnTo>
                    <a:pt x="2070" y="2262"/>
                  </a:lnTo>
                  <a:lnTo>
                    <a:pt x="2070" y="2262"/>
                  </a:lnTo>
                  <a:lnTo>
                    <a:pt x="2070" y="2258"/>
                  </a:lnTo>
                  <a:lnTo>
                    <a:pt x="2070" y="2258"/>
                  </a:lnTo>
                  <a:lnTo>
                    <a:pt x="2070" y="2256"/>
                  </a:lnTo>
                  <a:lnTo>
                    <a:pt x="2070" y="2256"/>
                  </a:lnTo>
                  <a:lnTo>
                    <a:pt x="2070" y="2252"/>
                  </a:lnTo>
                  <a:lnTo>
                    <a:pt x="2070" y="2252"/>
                  </a:lnTo>
                  <a:lnTo>
                    <a:pt x="2068" y="2250"/>
                  </a:lnTo>
                  <a:lnTo>
                    <a:pt x="2068" y="2250"/>
                  </a:lnTo>
                  <a:lnTo>
                    <a:pt x="2068" y="2248"/>
                  </a:lnTo>
                  <a:lnTo>
                    <a:pt x="2068" y="2248"/>
                  </a:lnTo>
                  <a:lnTo>
                    <a:pt x="2066" y="2244"/>
                  </a:lnTo>
                  <a:lnTo>
                    <a:pt x="2066" y="2244"/>
                  </a:lnTo>
                  <a:lnTo>
                    <a:pt x="2066" y="2242"/>
                  </a:lnTo>
                  <a:lnTo>
                    <a:pt x="2066" y="2242"/>
                  </a:lnTo>
                  <a:lnTo>
                    <a:pt x="2066" y="2240"/>
                  </a:lnTo>
                  <a:lnTo>
                    <a:pt x="2066" y="2240"/>
                  </a:lnTo>
                  <a:lnTo>
                    <a:pt x="2066" y="2236"/>
                  </a:lnTo>
                  <a:lnTo>
                    <a:pt x="2066" y="2236"/>
                  </a:lnTo>
                  <a:lnTo>
                    <a:pt x="2066" y="2232"/>
                  </a:lnTo>
                  <a:lnTo>
                    <a:pt x="2066" y="2232"/>
                  </a:lnTo>
                  <a:lnTo>
                    <a:pt x="2066" y="2230"/>
                  </a:lnTo>
                  <a:lnTo>
                    <a:pt x="2066" y="2230"/>
                  </a:lnTo>
                  <a:lnTo>
                    <a:pt x="2066" y="2224"/>
                  </a:lnTo>
                  <a:lnTo>
                    <a:pt x="2066" y="2224"/>
                  </a:lnTo>
                  <a:lnTo>
                    <a:pt x="2066" y="2222"/>
                  </a:lnTo>
                  <a:lnTo>
                    <a:pt x="2066" y="2222"/>
                  </a:lnTo>
                  <a:lnTo>
                    <a:pt x="2066" y="2218"/>
                  </a:lnTo>
                  <a:lnTo>
                    <a:pt x="2066" y="2218"/>
                  </a:lnTo>
                  <a:lnTo>
                    <a:pt x="2064" y="2216"/>
                  </a:lnTo>
                  <a:lnTo>
                    <a:pt x="2064" y="2216"/>
                  </a:lnTo>
                  <a:lnTo>
                    <a:pt x="2064" y="2214"/>
                  </a:lnTo>
                  <a:lnTo>
                    <a:pt x="2064" y="2214"/>
                  </a:lnTo>
                  <a:lnTo>
                    <a:pt x="2062" y="2208"/>
                  </a:lnTo>
                  <a:lnTo>
                    <a:pt x="2062" y="2208"/>
                  </a:lnTo>
                  <a:lnTo>
                    <a:pt x="2062" y="2206"/>
                  </a:lnTo>
                  <a:lnTo>
                    <a:pt x="2062" y="2206"/>
                  </a:lnTo>
                  <a:lnTo>
                    <a:pt x="2062" y="2202"/>
                  </a:lnTo>
                  <a:lnTo>
                    <a:pt x="2062" y="2202"/>
                  </a:lnTo>
                  <a:lnTo>
                    <a:pt x="2062" y="2198"/>
                  </a:lnTo>
                  <a:lnTo>
                    <a:pt x="2062" y="2198"/>
                  </a:lnTo>
                  <a:lnTo>
                    <a:pt x="2062" y="2194"/>
                  </a:lnTo>
                  <a:lnTo>
                    <a:pt x="2062" y="2194"/>
                  </a:lnTo>
                  <a:lnTo>
                    <a:pt x="2062" y="2192"/>
                  </a:lnTo>
                  <a:lnTo>
                    <a:pt x="2062" y="2192"/>
                  </a:lnTo>
                  <a:lnTo>
                    <a:pt x="2060" y="2188"/>
                  </a:lnTo>
                  <a:lnTo>
                    <a:pt x="2060" y="2188"/>
                  </a:lnTo>
                  <a:lnTo>
                    <a:pt x="2060" y="2186"/>
                  </a:lnTo>
                  <a:lnTo>
                    <a:pt x="2060" y="2186"/>
                  </a:lnTo>
                  <a:lnTo>
                    <a:pt x="2060" y="2184"/>
                  </a:lnTo>
                  <a:lnTo>
                    <a:pt x="2060" y="2184"/>
                  </a:lnTo>
                  <a:lnTo>
                    <a:pt x="2060" y="2180"/>
                  </a:lnTo>
                  <a:lnTo>
                    <a:pt x="2060" y="2180"/>
                  </a:lnTo>
                  <a:lnTo>
                    <a:pt x="2060" y="2178"/>
                  </a:lnTo>
                  <a:lnTo>
                    <a:pt x="2060" y="2178"/>
                  </a:lnTo>
                  <a:lnTo>
                    <a:pt x="2060" y="2174"/>
                  </a:lnTo>
                  <a:lnTo>
                    <a:pt x="2060" y="2174"/>
                  </a:lnTo>
                  <a:lnTo>
                    <a:pt x="2058" y="2172"/>
                  </a:lnTo>
                  <a:lnTo>
                    <a:pt x="2058" y="2172"/>
                  </a:lnTo>
                  <a:lnTo>
                    <a:pt x="2058" y="2168"/>
                  </a:lnTo>
                  <a:lnTo>
                    <a:pt x="2058" y="2168"/>
                  </a:lnTo>
                  <a:lnTo>
                    <a:pt x="2058" y="2166"/>
                  </a:lnTo>
                  <a:lnTo>
                    <a:pt x="2058" y="2166"/>
                  </a:lnTo>
                  <a:lnTo>
                    <a:pt x="2058" y="2164"/>
                  </a:lnTo>
                  <a:lnTo>
                    <a:pt x="2058" y="2164"/>
                  </a:lnTo>
                  <a:lnTo>
                    <a:pt x="2058" y="2160"/>
                  </a:lnTo>
                  <a:lnTo>
                    <a:pt x="2058" y="2160"/>
                  </a:lnTo>
                  <a:lnTo>
                    <a:pt x="2056" y="2158"/>
                  </a:lnTo>
                  <a:lnTo>
                    <a:pt x="2056" y="2158"/>
                  </a:lnTo>
                  <a:lnTo>
                    <a:pt x="2056" y="2154"/>
                  </a:lnTo>
                  <a:lnTo>
                    <a:pt x="2056" y="2154"/>
                  </a:lnTo>
                  <a:lnTo>
                    <a:pt x="2056" y="2152"/>
                  </a:lnTo>
                  <a:lnTo>
                    <a:pt x="2056" y="2152"/>
                  </a:lnTo>
                  <a:lnTo>
                    <a:pt x="2054" y="2148"/>
                  </a:lnTo>
                  <a:lnTo>
                    <a:pt x="2054" y="2148"/>
                  </a:lnTo>
                  <a:lnTo>
                    <a:pt x="2054" y="2146"/>
                  </a:lnTo>
                  <a:lnTo>
                    <a:pt x="2054" y="2144"/>
                  </a:lnTo>
                  <a:lnTo>
                    <a:pt x="2054" y="2144"/>
                  </a:lnTo>
                  <a:lnTo>
                    <a:pt x="2052" y="2140"/>
                  </a:lnTo>
                  <a:lnTo>
                    <a:pt x="2052" y="2140"/>
                  </a:lnTo>
                  <a:lnTo>
                    <a:pt x="2052" y="2138"/>
                  </a:lnTo>
                  <a:lnTo>
                    <a:pt x="2052" y="2138"/>
                  </a:lnTo>
                  <a:lnTo>
                    <a:pt x="2052" y="2134"/>
                  </a:lnTo>
                  <a:lnTo>
                    <a:pt x="2052" y="2134"/>
                  </a:lnTo>
                  <a:lnTo>
                    <a:pt x="2052" y="2132"/>
                  </a:lnTo>
                  <a:lnTo>
                    <a:pt x="2052" y="2132"/>
                  </a:lnTo>
                  <a:lnTo>
                    <a:pt x="2052" y="2128"/>
                  </a:lnTo>
                  <a:lnTo>
                    <a:pt x="2052" y="2128"/>
                  </a:lnTo>
                  <a:lnTo>
                    <a:pt x="2052" y="2126"/>
                  </a:lnTo>
                  <a:lnTo>
                    <a:pt x="2052" y="2126"/>
                  </a:lnTo>
                  <a:lnTo>
                    <a:pt x="2050" y="2124"/>
                  </a:lnTo>
                  <a:lnTo>
                    <a:pt x="2050" y="2120"/>
                  </a:lnTo>
                  <a:lnTo>
                    <a:pt x="2050" y="2120"/>
                  </a:lnTo>
                  <a:lnTo>
                    <a:pt x="2050" y="2118"/>
                  </a:lnTo>
                  <a:lnTo>
                    <a:pt x="2050" y="2118"/>
                  </a:lnTo>
                  <a:lnTo>
                    <a:pt x="2048" y="2114"/>
                  </a:lnTo>
                  <a:lnTo>
                    <a:pt x="2048" y="2114"/>
                  </a:lnTo>
                  <a:lnTo>
                    <a:pt x="2048" y="2112"/>
                  </a:lnTo>
                  <a:lnTo>
                    <a:pt x="2048" y="2112"/>
                  </a:lnTo>
                  <a:lnTo>
                    <a:pt x="2046" y="2108"/>
                  </a:lnTo>
                  <a:lnTo>
                    <a:pt x="2046" y="2108"/>
                  </a:lnTo>
                  <a:lnTo>
                    <a:pt x="2044" y="2106"/>
                  </a:lnTo>
                  <a:lnTo>
                    <a:pt x="2044" y="2106"/>
                  </a:lnTo>
                  <a:lnTo>
                    <a:pt x="2046" y="2104"/>
                  </a:lnTo>
                  <a:lnTo>
                    <a:pt x="2046" y="2104"/>
                  </a:lnTo>
                  <a:lnTo>
                    <a:pt x="2046" y="2100"/>
                  </a:lnTo>
                  <a:lnTo>
                    <a:pt x="2046" y="2100"/>
                  </a:lnTo>
                  <a:lnTo>
                    <a:pt x="2046" y="2098"/>
                  </a:lnTo>
                  <a:lnTo>
                    <a:pt x="2046" y="2098"/>
                  </a:lnTo>
                  <a:lnTo>
                    <a:pt x="2044" y="2094"/>
                  </a:lnTo>
                  <a:lnTo>
                    <a:pt x="2044" y="2094"/>
                  </a:lnTo>
                  <a:lnTo>
                    <a:pt x="2044" y="2092"/>
                  </a:lnTo>
                  <a:lnTo>
                    <a:pt x="2044" y="2092"/>
                  </a:lnTo>
                  <a:lnTo>
                    <a:pt x="2044" y="2088"/>
                  </a:lnTo>
                  <a:lnTo>
                    <a:pt x="2044" y="2088"/>
                  </a:lnTo>
                  <a:lnTo>
                    <a:pt x="2044" y="2086"/>
                  </a:lnTo>
                  <a:lnTo>
                    <a:pt x="2044" y="2086"/>
                  </a:lnTo>
                  <a:lnTo>
                    <a:pt x="2046" y="2082"/>
                  </a:lnTo>
                  <a:lnTo>
                    <a:pt x="2046" y="2082"/>
                  </a:lnTo>
                  <a:lnTo>
                    <a:pt x="2044" y="2078"/>
                  </a:lnTo>
                  <a:lnTo>
                    <a:pt x="2044" y="2078"/>
                  </a:lnTo>
                  <a:lnTo>
                    <a:pt x="2044" y="2076"/>
                  </a:lnTo>
                  <a:lnTo>
                    <a:pt x="2044" y="2076"/>
                  </a:lnTo>
                  <a:lnTo>
                    <a:pt x="2044" y="2076"/>
                  </a:lnTo>
                  <a:lnTo>
                    <a:pt x="2044" y="2076"/>
                  </a:lnTo>
                  <a:lnTo>
                    <a:pt x="2046" y="2070"/>
                  </a:lnTo>
                  <a:lnTo>
                    <a:pt x="2046" y="2070"/>
                  </a:lnTo>
                  <a:lnTo>
                    <a:pt x="2044" y="2068"/>
                  </a:lnTo>
                  <a:lnTo>
                    <a:pt x="2044" y="2068"/>
                  </a:lnTo>
                  <a:lnTo>
                    <a:pt x="2044" y="2066"/>
                  </a:lnTo>
                  <a:lnTo>
                    <a:pt x="2044" y="2066"/>
                  </a:lnTo>
                  <a:lnTo>
                    <a:pt x="2044" y="2064"/>
                  </a:lnTo>
                  <a:lnTo>
                    <a:pt x="2044" y="2064"/>
                  </a:lnTo>
                  <a:lnTo>
                    <a:pt x="2042" y="2060"/>
                  </a:lnTo>
                  <a:lnTo>
                    <a:pt x="2042" y="2060"/>
                  </a:lnTo>
                  <a:lnTo>
                    <a:pt x="2042" y="2056"/>
                  </a:lnTo>
                  <a:lnTo>
                    <a:pt x="2042" y="2056"/>
                  </a:lnTo>
                  <a:lnTo>
                    <a:pt x="2040" y="2054"/>
                  </a:lnTo>
                  <a:lnTo>
                    <a:pt x="2040" y="2054"/>
                  </a:lnTo>
                  <a:lnTo>
                    <a:pt x="2040" y="2052"/>
                  </a:lnTo>
                  <a:lnTo>
                    <a:pt x="2040" y="2052"/>
                  </a:lnTo>
                  <a:lnTo>
                    <a:pt x="2040" y="2050"/>
                  </a:lnTo>
                  <a:lnTo>
                    <a:pt x="2040" y="2050"/>
                  </a:lnTo>
                  <a:lnTo>
                    <a:pt x="2040" y="2046"/>
                  </a:lnTo>
                  <a:lnTo>
                    <a:pt x="2040" y="2046"/>
                  </a:lnTo>
                  <a:lnTo>
                    <a:pt x="2038" y="2044"/>
                  </a:lnTo>
                  <a:lnTo>
                    <a:pt x="2038" y="2044"/>
                  </a:lnTo>
                  <a:lnTo>
                    <a:pt x="2038" y="2040"/>
                  </a:lnTo>
                  <a:lnTo>
                    <a:pt x="2038" y="2040"/>
                  </a:lnTo>
                  <a:lnTo>
                    <a:pt x="2036" y="2038"/>
                  </a:lnTo>
                  <a:lnTo>
                    <a:pt x="2036" y="2038"/>
                  </a:lnTo>
                  <a:lnTo>
                    <a:pt x="2038" y="2036"/>
                  </a:lnTo>
                  <a:lnTo>
                    <a:pt x="2038" y="2036"/>
                  </a:lnTo>
                  <a:lnTo>
                    <a:pt x="2038" y="2032"/>
                  </a:lnTo>
                  <a:lnTo>
                    <a:pt x="2038" y="2032"/>
                  </a:lnTo>
                  <a:lnTo>
                    <a:pt x="2036" y="2030"/>
                  </a:lnTo>
                  <a:lnTo>
                    <a:pt x="2036" y="2030"/>
                  </a:lnTo>
                  <a:lnTo>
                    <a:pt x="2036" y="2026"/>
                  </a:lnTo>
                  <a:lnTo>
                    <a:pt x="2036" y="2026"/>
                  </a:lnTo>
                  <a:lnTo>
                    <a:pt x="2036" y="2024"/>
                  </a:lnTo>
                  <a:lnTo>
                    <a:pt x="2036" y="2024"/>
                  </a:lnTo>
                  <a:lnTo>
                    <a:pt x="2034" y="2020"/>
                  </a:lnTo>
                  <a:lnTo>
                    <a:pt x="2034" y="2020"/>
                  </a:lnTo>
                  <a:lnTo>
                    <a:pt x="2034" y="2016"/>
                  </a:lnTo>
                  <a:lnTo>
                    <a:pt x="2034" y="2014"/>
                  </a:lnTo>
                  <a:lnTo>
                    <a:pt x="2034" y="2014"/>
                  </a:lnTo>
                  <a:lnTo>
                    <a:pt x="2032" y="2010"/>
                  </a:lnTo>
                  <a:lnTo>
                    <a:pt x="2032" y="2010"/>
                  </a:lnTo>
                  <a:lnTo>
                    <a:pt x="2032" y="2008"/>
                  </a:lnTo>
                  <a:lnTo>
                    <a:pt x="2032" y="2008"/>
                  </a:lnTo>
                  <a:lnTo>
                    <a:pt x="2032" y="2002"/>
                  </a:lnTo>
                  <a:lnTo>
                    <a:pt x="2032" y="2002"/>
                  </a:lnTo>
                  <a:lnTo>
                    <a:pt x="2030" y="2000"/>
                  </a:lnTo>
                  <a:lnTo>
                    <a:pt x="2030" y="1998"/>
                  </a:lnTo>
                  <a:lnTo>
                    <a:pt x="2030" y="1998"/>
                  </a:lnTo>
                  <a:lnTo>
                    <a:pt x="2032" y="1994"/>
                  </a:lnTo>
                  <a:lnTo>
                    <a:pt x="2032" y="1992"/>
                  </a:lnTo>
                  <a:lnTo>
                    <a:pt x="2032" y="1992"/>
                  </a:lnTo>
                  <a:lnTo>
                    <a:pt x="2032" y="1988"/>
                  </a:lnTo>
                  <a:lnTo>
                    <a:pt x="2032" y="1988"/>
                  </a:lnTo>
                  <a:lnTo>
                    <a:pt x="2028" y="1984"/>
                  </a:lnTo>
                  <a:lnTo>
                    <a:pt x="2028" y="1984"/>
                  </a:lnTo>
                  <a:lnTo>
                    <a:pt x="2028" y="1982"/>
                  </a:lnTo>
                  <a:lnTo>
                    <a:pt x="2028" y="1982"/>
                  </a:lnTo>
                  <a:lnTo>
                    <a:pt x="2028" y="1982"/>
                  </a:lnTo>
                  <a:lnTo>
                    <a:pt x="2028" y="1982"/>
                  </a:lnTo>
                  <a:lnTo>
                    <a:pt x="2026" y="1980"/>
                  </a:lnTo>
                  <a:lnTo>
                    <a:pt x="2026" y="1980"/>
                  </a:lnTo>
                  <a:lnTo>
                    <a:pt x="2028" y="1978"/>
                  </a:lnTo>
                  <a:lnTo>
                    <a:pt x="2028" y="1978"/>
                  </a:lnTo>
                  <a:lnTo>
                    <a:pt x="2028" y="1974"/>
                  </a:lnTo>
                  <a:lnTo>
                    <a:pt x="2028" y="1974"/>
                  </a:lnTo>
                  <a:lnTo>
                    <a:pt x="2028" y="1968"/>
                  </a:lnTo>
                  <a:lnTo>
                    <a:pt x="2028" y="1968"/>
                  </a:lnTo>
                  <a:lnTo>
                    <a:pt x="2028" y="1968"/>
                  </a:lnTo>
                  <a:lnTo>
                    <a:pt x="2028" y="1968"/>
                  </a:lnTo>
                  <a:lnTo>
                    <a:pt x="2028" y="1964"/>
                  </a:lnTo>
                  <a:lnTo>
                    <a:pt x="2028" y="1964"/>
                  </a:lnTo>
                  <a:lnTo>
                    <a:pt x="2028" y="1960"/>
                  </a:lnTo>
                  <a:lnTo>
                    <a:pt x="2028" y="1960"/>
                  </a:lnTo>
                  <a:lnTo>
                    <a:pt x="2028" y="1958"/>
                  </a:lnTo>
                  <a:lnTo>
                    <a:pt x="2028" y="1958"/>
                  </a:lnTo>
                  <a:lnTo>
                    <a:pt x="2028" y="1956"/>
                  </a:lnTo>
                  <a:lnTo>
                    <a:pt x="2028" y="1956"/>
                  </a:lnTo>
                  <a:lnTo>
                    <a:pt x="2028" y="1952"/>
                  </a:lnTo>
                  <a:lnTo>
                    <a:pt x="2028" y="1952"/>
                  </a:lnTo>
                  <a:lnTo>
                    <a:pt x="2028" y="1948"/>
                  </a:lnTo>
                  <a:lnTo>
                    <a:pt x="2026" y="1946"/>
                  </a:lnTo>
                  <a:lnTo>
                    <a:pt x="2026" y="1946"/>
                  </a:lnTo>
                  <a:lnTo>
                    <a:pt x="2026" y="1944"/>
                  </a:lnTo>
                  <a:lnTo>
                    <a:pt x="2026" y="1944"/>
                  </a:lnTo>
                  <a:lnTo>
                    <a:pt x="2026" y="1940"/>
                  </a:lnTo>
                  <a:lnTo>
                    <a:pt x="2026" y="1940"/>
                  </a:lnTo>
                  <a:lnTo>
                    <a:pt x="2026" y="1938"/>
                  </a:lnTo>
                  <a:lnTo>
                    <a:pt x="2026" y="1938"/>
                  </a:lnTo>
                  <a:lnTo>
                    <a:pt x="2024" y="1936"/>
                  </a:lnTo>
                  <a:lnTo>
                    <a:pt x="2024" y="1936"/>
                  </a:lnTo>
                  <a:lnTo>
                    <a:pt x="2024" y="1934"/>
                  </a:lnTo>
                  <a:lnTo>
                    <a:pt x="2024" y="1934"/>
                  </a:lnTo>
                  <a:lnTo>
                    <a:pt x="2024" y="1930"/>
                  </a:lnTo>
                  <a:lnTo>
                    <a:pt x="2024" y="1930"/>
                  </a:lnTo>
                  <a:lnTo>
                    <a:pt x="2022" y="1926"/>
                  </a:lnTo>
                  <a:lnTo>
                    <a:pt x="2022" y="1926"/>
                  </a:lnTo>
                  <a:lnTo>
                    <a:pt x="2020" y="1924"/>
                  </a:lnTo>
                  <a:lnTo>
                    <a:pt x="2020" y="1924"/>
                  </a:lnTo>
                  <a:lnTo>
                    <a:pt x="2020" y="1924"/>
                  </a:lnTo>
                  <a:lnTo>
                    <a:pt x="2018" y="1918"/>
                  </a:lnTo>
                  <a:lnTo>
                    <a:pt x="2018" y="1918"/>
                  </a:lnTo>
                  <a:lnTo>
                    <a:pt x="2018" y="1916"/>
                  </a:lnTo>
                  <a:lnTo>
                    <a:pt x="2018" y="1916"/>
                  </a:lnTo>
                  <a:lnTo>
                    <a:pt x="2018" y="1914"/>
                  </a:lnTo>
                  <a:lnTo>
                    <a:pt x="2018" y="1914"/>
                  </a:lnTo>
                  <a:lnTo>
                    <a:pt x="2016" y="1908"/>
                  </a:lnTo>
                  <a:lnTo>
                    <a:pt x="2016" y="1908"/>
                  </a:lnTo>
                  <a:lnTo>
                    <a:pt x="2018" y="1906"/>
                  </a:lnTo>
                  <a:lnTo>
                    <a:pt x="2018" y="1906"/>
                  </a:lnTo>
                  <a:lnTo>
                    <a:pt x="2018" y="1904"/>
                  </a:lnTo>
                  <a:lnTo>
                    <a:pt x="2020" y="1902"/>
                  </a:lnTo>
                  <a:lnTo>
                    <a:pt x="2020" y="1902"/>
                  </a:lnTo>
                  <a:lnTo>
                    <a:pt x="2020" y="1898"/>
                  </a:lnTo>
                  <a:lnTo>
                    <a:pt x="2020" y="1896"/>
                  </a:lnTo>
                  <a:lnTo>
                    <a:pt x="2020" y="1896"/>
                  </a:lnTo>
                  <a:lnTo>
                    <a:pt x="2018" y="1892"/>
                  </a:lnTo>
                  <a:lnTo>
                    <a:pt x="2018" y="1892"/>
                  </a:lnTo>
                  <a:lnTo>
                    <a:pt x="2016" y="1890"/>
                  </a:lnTo>
                  <a:lnTo>
                    <a:pt x="2016" y="1890"/>
                  </a:lnTo>
                  <a:lnTo>
                    <a:pt x="2014" y="1888"/>
                  </a:lnTo>
                  <a:lnTo>
                    <a:pt x="2014" y="1888"/>
                  </a:lnTo>
                  <a:lnTo>
                    <a:pt x="2014" y="1888"/>
                  </a:lnTo>
                  <a:lnTo>
                    <a:pt x="2014" y="1888"/>
                  </a:lnTo>
                  <a:lnTo>
                    <a:pt x="2014" y="1884"/>
                  </a:lnTo>
                  <a:lnTo>
                    <a:pt x="2014" y="1884"/>
                  </a:lnTo>
                  <a:lnTo>
                    <a:pt x="2014" y="1882"/>
                  </a:lnTo>
                  <a:lnTo>
                    <a:pt x="2014" y="1882"/>
                  </a:lnTo>
                  <a:lnTo>
                    <a:pt x="2016" y="1878"/>
                  </a:lnTo>
                  <a:lnTo>
                    <a:pt x="2016" y="1878"/>
                  </a:lnTo>
                  <a:lnTo>
                    <a:pt x="2014" y="1876"/>
                  </a:lnTo>
                  <a:lnTo>
                    <a:pt x="2014" y="1872"/>
                  </a:lnTo>
                  <a:lnTo>
                    <a:pt x="2014" y="1872"/>
                  </a:lnTo>
                  <a:lnTo>
                    <a:pt x="2012" y="1868"/>
                  </a:lnTo>
                  <a:lnTo>
                    <a:pt x="2012" y="1868"/>
                  </a:lnTo>
                  <a:lnTo>
                    <a:pt x="2012" y="1864"/>
                  </a:lnTo>
                  <a:lnTo>
                    <a:pt x="2012" y="1864"/>
                  </a:lnTo>
                  <a:lnTo>
                    <a:pt x="2012" y="1862"/>
                  </a:lnTo>
                  <a:lnTo>
                    <a:pt x="2012" y="1862"/>
                  </a:lnTo>
                  <a:lnTo>
                    <a:pt x="2012" y="1860"/>
                  </a:lnTo>
                  <a:lnTo>
                    <a:pt x="2012" y="1860"/>
                  </a:lnTo>
                  <a:lnTo>
                    <a:pt x="2014" y="1856"/>
                  </a:lnTo>
                  <a:lnTo>
                    <a:pt x="2014" y="1856"/>
                  </a:lnTo>
                  <a:lnTo>
                    <a:pt x="2012" y="1850"/>
                  </a:lnTo>
                  <a:lnTo>
                    <a:pt x="2012" y="1850"/>
                  </a:lnTo>
                  <a:lnTo>
                    <a:pt x="2012" y="1848"/>
                  </a:lnTo>
                  <a:lnTo>
                    <a:pt x="2012" y="1848"/>
                  </a:lnTo>
                  <a:lnTo>
                    <a:pt x="2010" y="1844"/>
                  </a:lnTo>
                  <a:lnTo>
                    <a:pt x="2010" y="1844"/>
                  </a:lnTo>
                  <a:lnTo>
                    <a:pt x="2010" y="1842"/>
                  </a:lnTo>
                  <a:lnTo>
                    <a:pt x="2010" y="1842"/>
                  </a:lnTo>
                  <a:lnTo>
                    <a:pt x="2010" y="1842"/>
                  </a:lnTo>
                  <a:lnTo>
                    <a:pt x="2010" y="1842"/>
                  </a:lnTo>
                  <a:lnTo>
                    <a:pt x="2010" y="1838"/>
                  </a:lnTo>
                  <a:lnTo>
                    <a:pt x="2008" y="1836"/>
                  </a:lnTo>
                  <a:lnTo>
                    <a:pt x="2008" y="1836"/>
                  </a:lnTo>
                  <a:lnTo>
                    <a:pt x="2006" y="1834"/>
                  </a:lnTo>
                  <a:lnTo>
                    <a:pt x="2006" y="1834"/>
                  </a:lnTo>
                  <a:lnTo>
                    <a:pt x="2004" y="1832"/>
                  </a:lnTo>
                  <a:lnTo>
                    <a:pt x="2004" y="1832"/>
                  </a:lnTo>
                  <a:lnTo>
                    <a:pt x="2004" y="1828"/>
                  </a:lnTo>
                  <a:lnTo>
                    <a:pt x="2004" y="1828"/>
                  </a:lnTo>
                  <a:lnTo>
                    <a:pt x="2004" y="1826"/>
                  </a:lnTo>
                  <a:lnTo>
                    <a:pt x="2004" y="1826"/>
                  </a:lnTo>
                  <a:lnTo>
                    <a:pt x="2004" y="1822"/>
                  </a:lnTo>
                  <a:lnTo>
                    <a:pt x="2004" y="1822"/>
                  </a:lnTo>
                  <a:lnTo>
                    <a:pt x="2004" y="1818"/>
                  </a:lnTo>
                  <a:lnTo>
                    <a:pt x="2004" y="1818"/>
                  </a:lnTo>
                  <a:lnTo>
                    <a:pt x="2004" y="1816"/>
                  </a:lnTo>
                  <a:lnTo>
                    <a:pt x="2004" y="1816"/>
                  </a:lnTo>
                  <a:lnTo>
                    <a:pt x="2004" y="1814"/>
                  </a:lnTo>
                  <a:lnTo>
                    <a:pt x="2004" y="1814"/>
                  </a:lnTo>
                  <a:lnTo>
                    <a:pt x="2004" y="1810"/>
                  </a:lnTo>
                  <a:lnTo>
                    <a:pt x="2004" y="1810"/>
                  </a:lnTo>
                  <a:lnTo>
                    <a:pt x="2004" y="1808"/>
                  </a:lnTo>
                  <a:lnTo>
                    <a:pt x="2004" y="1804"/>
                  </a:lnTo>
                  <a:lnTo>
                    <a:pt x="2004" y="1804"/>
                  </a:lnTo>
                  <a:lnTo>
                    <a:pt x="2006" y="1800"/>
                  </a:lnTo>
                  <a:lnTo>
                    <a:pt x="2006" y="1800"/>
                  </a:lnTo>
                  <a:lnTo>
                    <a:pt x="2006" y="1798"/>
                  </a:lnTo>
                  <a:lnTo>
                    <a:pt x="2006" y="1798"/>
                  </a:lnTo>
                  <a:lnTo>
                    <a:pt x="2006" y="1794"/>
                  </a:lnTo>
                  <a:lnTo>
                    <a:pt x="2006" y="1794"/>
                  </a:lnTo>
                  <a:lnTo>
                    <a:pt x="2006" y="1792"/>
                  </a:lnTo>
                  <a:lnTo>
                    <a:pt x="2006" y="1792"/>
                  </a:lnTo>
                  <a:lnTo>
                    <a:pt x="2006" y="1788"/>
                  </a:lnTo>
                  <a:lnTo>
                    <a:pt x="2006" y="1788"/>
                  </a:lnTo>
                  <a:lnTo>
                    <a:pt x="2002" y="1782"/>
                  </a:lnTo>
                  <a:lnTo>
                    <a:pt x="2002" y="1782"/>
                  </a:lnTo>
                  <a:lnTo>
                    <a:pt x="2002" y="1782"/>
                  </a:lnTo>
                  <a:lnTo>
                    <a:pt x="2002" y="1782"/>
                  </a:lnTo>
                  <a:lnTo>
                    <a:pt x="2002" y="1780"/>
                  </a:lnTo>
                  <a:lnTo>
                    <a:pt x="2002" y="1780"/>
                  </a:lnTo>
                  <a:lnTo>
                    <a:pt x="2002" y="1776"/>
                  </a:lnTo>
                  <a:lnTo>
                    <a:pt x="2002" y="1776"/>
                  </a:lnTo>
                  <a:lnTo>
                    <a:pt x="2000" y="1772"/>
                  </a:lnTo>
                  <a:lnTo>
                    <a:pt x="2000" y="1772"/>
                  </a:lnTo>
                  <a:lnTo>
                    <a:pt x="2000" y="1770"/>
                  </a:lnTo>
                  <a:lnTo>
                    <a:pt x="2000" y="1770"/>
                  </a:lnTo>
                  <a:lnTo>
                    <a:pt x="1998" y="1766"/>
                  </a:lnTo>
                  <a:lnTo>
                    <a:pt x="1998" y="1766"/>
                  </a:lnTo>
                  <a:lnTo>
                    <a:pt x="1998" y="1764"/>
                  </a:lnTo>
                  <a:lnTo>
                    <a:pt x="1998" y="1764"/>
                  </a:lnTo>
                  <a:lnTo>
                    <a:pt x="1998" y="1758"/>
                  </a:lnTo>
                  <a:lnTo>
                    <a:pt x="1998" y="1758"/>
                  </a:lnTo>
                  <a:lnTo>
                    <a:pt x="1998" y="1752"/>
                  </a:lnTo>
                  <a:lnTo>
                    <a:pt x="1998" y="1752"/>
                  </a:lnTo>
                  <a:lnTo>
                    <a:pt x="1996" y="1748"/>
                  </a:lnTo>
                  <a:lnTo>
                    <a:pt x="1996" y="1748"/>
                  </a:lnTo>
                  <a:lnTo>
                    <a:pt x="1996" y="1748"/>
                  </a:lnTo>
                  <a:lnTo>
                    <a:pt x="1996" y="1746"/>
                  </a:lnTo>
                  <a:lnTo>
                    <a:pt x="1996" y="1746"/>
                  </a:lnTo>
                  <a:lnTo>
                    <a:pt x="1996" y="1742"/>
                  </a:lnTo>
                  <a:lnTo>
                    <a:pt x="1996" y="1742"/>
                  </a:lnTo>
                  <a:lnTo>
                    <a:pt x="1996" y="1738"/>
                  </a:lnTo>
                  <a:lnTo>
                    <a:pt x="1996" y="1736"/>
                  </a:lnTo>
                  <a:lnTo>
                    <a:pt x="1996" y="1736"/>
                  </a:lnTo>
                  <a:lnTo>
                    <a:pt x="1996" y="1734"/>
                  </a:lnTo>
                  <a:lnTo>
                    <a:pt x="1996" y="1734"/>
                  </a:lnTo>
                  <a:lnTo>
                    <a:pt x="1994" y="1730"/>
                  </a:lnTo>
                  <a:lnTo>
                    <a:pt x="1994" y="1730"/>
                  </a:lnTo>
                  <a:lnTo>
                    <a:pt x="1992" y="1726"/>
                  </a:lnTo>
                  <a:lnTo>
                    <a:pt x="1992" y="1726"/>
                  </a:lnTo>
                  <a:lnTo>
                    <a:pt x="1992" y="1724"/>
                  </a:lnTo>
                  <a:lnTo>
                    <a:pt x="1992" y="1724"/>
                  </a:lnTo>
                  <a:lnTo>
                    <a:pt x="1990" y="1720"/>
                  </a:lnTo>
                  <a:lnTo>
                    <a:pt x="1990" y="1720"/>
                  </a:lnTo>
                  <a:lnTo>
                    <a:pt x="1988" y="1716"/>
                  </a:lnTo>
                  <a:lnTo>
                    <a:pt x="1988" y="1716"/>
                  </a:lnTo>
                  <a:lnTo>
                    <a:pt x="1986" y="1714"/>
                  </a:lnTo>
                  <a:lnTo>
                    <a:pt x="1986" y="1714"/>
                  </a:lnTo>
                  <a:lnTo>
                    <a:pt x="1986" y="1714"/>
                  </a:lnTo>
                  <a:lnTo>
                    <a:pt x="1986" y="1714"/>
                  </a:lnTo>
                  <a:lnTo>
                    <a:pt x="1986" y="1710"/>
                  </a:lnTo>
                  <a:lnTo>
                    <a:pt x="1986" y="1710"/>
                  </a:lnTo>
                  <a:lnTo>
                    <a:pt x="1986" y="1708"/>
                  </a:lnTo>
                  <a:lnTo>
                    <a:pt x="1986" y="1708"/>
                  </a:lnTo>
                  <a:lnTo>
                    <a:pt x="1986" y="1704"/>
                  </a:lnTo>
                  <a:lnTo>
                    <a:pt x="1986" y="1704"/>
                  </a:lnTo>
                  <a:lnTo>
                    <a:pt x="1986" y="1702"/>
                  </a:lnTo>
                  <a:lnTo>
                    <a:pt x="1986" y="1702"/>
                  </a:lnTo>
                  <a:lnTo>
                    <a:pt x="1986" y="1700"/>
                  </a:lnTo>
                  <a:lnTo>
                    <a:pt x="1986" y="1700"/>
                  </a:lnTo>
                  <a:lnTo>
                    <a:pt x="1986" y="1696"/>
                  </a:lnTo>
                  <a:lnTo>
                    <a:pt x="1986" y="1696"/>
                  </a:lnTo>
                  <a:lnTo>
                    <a:pt x="1984" y="1694"/>
                  </a:lnTo>
                  <a:lnTo>
                    <a:pt x="1984" y="1694"/>
                  </a:lnTo>
                  <a:lnTo>
                    <a:pt x="1984" y="1692"/>
                  </a:lnTo>
                  <a:lnTo>
                    <a:pt x="1984" y="1692"/>
                  </a:lnTo>
                  <a:lnTo>
                    <a:pt x="1986" y="1688"/>
                  </a:lnTo>
                  <a:lnTo>
                    <a:pt x="1986" y="1688"/>
                  </a:lnTo>
                  <a:lnTo>
                    <a:pt x="1986" y="1686"/>
                  </a:lnTo>
                  <a:lnTo>
                    <a:pt x="1986" y="1686"/>
                  </a:lnTo>
                  <a:lnTo>
                    <a:pt x="1986" y="1682"/>
                  </a:lnTo>
                  <a:lnTo>
                    <a:pt x="1986" y="1682"/>
                  </a:lnTo>
                  <a:lnTo>
                    <a:pt x="1986" y="1680"/>
                  </a:lnTo>
                  <a:lnTo>
                    <a:pt x="1986" y="1680"/>
                  </a:lnTo>
                  <a:lnTo>
                    <a:pt x="1984" y="1676"/>
                  </a:lnTo>
                  <a:lnTo>
                    <a:pt x="1984" y="1676"/>
                  </a:lnTo>
                  <a:lnTo>
                    <a:pt x="1982" y="1672"/>
                  </a:lnTo>
                  <a:lnTo>
                    <a:pt x="1982" y="1672"/>
                  </a:lnTo>
                  <a:lnTo>
                    <a:pt x="1980" y="1668"/>
                  </a:lnTo>
                  <a:lnTo>
                    <a:pt x="1980" y="1668"/>
                  </a:lnTo>
                  <a:lnTo>
                    <a:pt x="1980" y="1666"/>
                  </a:lnTo>
                  <a:lnTo>
                    <a:pt x="1980" y="1666"/>
                  </a:lnTo>
                  <a:lnTo>
                    <a:pt x="1978" y="1662"/>
                  </a:lnTo>
                  <a:lnTo>
                    <a:pt x="1978" y="1660"/>
                  </a:lnTo>
                  <a:lnTo>
                    <a:pt x="1978" y="1660"/>
                  </a:lnTo>
                  <a:lnTo>
                    <a:pt x="1978" y="1656"/>
                  </a:lnTo>
                  <a:lnTo>
                    <a:pt x="1978" y="1656"/>
                  </a:lnTo>
                  <a:lnTo>
                    <a:pt x="1978" y="1654"/>
                  </a:lnTo>
                  <a:lnTo>
                    <a:pt x="1978" y="1654"/>
                  </a:lnTo>
                  <a:lnTo>
                    <a:pt x="1980" y="1650"/>
                  </a:lnTo>
                  <a:lnTo>
                    <a:pt x="1980" y="1650"/>
                  </a:lnTo>
                  <a:lnTo>
                    <a:pt x="1980" y="1648"/>
                  </a:lnTo>
                  <a:lnTo>
                    <a:pt x="1980" y="1644"/>
                  </a:lnTo>
                  <a:lnTo>
                    <a:pt x="1980" y="1644"/>
                  </a:lnTo>
                  <a:lnTo>
                    <a:pt x="1980" y="1640"/>
                  </a:lnTo>
                  <a:lnTo>
                    <a:pt x="1980" y="1640"/>
                  </a:lnTo>
                  <a:lnTo>
                    <a:pt x="1978" y="1638"/>
                  </a:lnTo>
                  <a:lnTo>
                    <a:pt x="1978" y="1638"/>
                  </a:lnTo>
                  <a:lnTo>
                    <a:pt x="1978" y="1634"/>
                  </a:lnTo>
                  <a:lnTo>
                    <a:pt x="1978" y="1634"/>
                  </a:lnTo>
                  <a:lnTo>
                    <a:pt x="1978" y="1634"/>
                  </a:lnTo>
                  <a:lnTo>
                    <a:pt x="1978" y="1632"/>
                  </a:lnTo>
                  <a:lnTo>
                    <a:pt x="1978" y="1632"/>
                  </a:lnTo>
                  <a:lnTo>
                    <a:pt x="1978" y="1626"/>
                  </a:lnTo>
                  <a:lnTo>
                    <a:pt x="1978" y="1626"/>
                  </a:lnTo>
                  <a:lnTo>
                    <a:pt x="1976" y="1622"/>
                  </a:lnTo>
                  <a:lnTo>
                    <a:pt x="1976" y="1622"/>
                  </a:lnTo>
                  <a:lnTo>
                    <a:pt x="1976" y="1622"/>
                  </a:lnTo>
                  <a:lnTo>
                    <a:pt x="1976" y="1622"/>
                  </a:lnTo>
                  <a:lnTo>
                    <a:pt x="1976" y="1620"/>
                  </a:lnTo>
                  <a:lnTo>
                    <a:pt x="1976" y="1620"/>
                  </a:lnTo>
                  <a:lnTo>
                    <a:pt x="1976" y="1616"/>
                  </a:lnTo>
                  <a:lnTo>
                    <a:pt x="1976" y="1616"/>
                  </a:lnTo>
                  <a:lnTo>
                    <a:pt x="1976" y="1614"/>
                  </a:lnTo>
                  <a:lnTo>
                    <a:pt x="1976" y="1614"/>
                  </a:lnTo>
                  <a:lnTo>
                    <a:pt x="1976" y="1612"/>
                  </a:lnTo>
                  <a:lnTo>
                    <a:pt x="1976" y="1612"/>
                  </a:lnTo>
                  <a:lnTo>
                    <a:pt x="1974" y="1606"/>
                  </a:lnTo>
                  <a:lnTo>
                    <a:pt x="1974" y="1606"/>
                  </a:lnTo>
                  <a:lnTo>
                    <a:pt x="1974" y="1606"/>
                  </a:lnTo>
                  <a:lnTo>
                    <a:pt x="1974" y="1606"/>
                  </a:lnTo>
                  <a:lnTo>
                    <a:pt x="1972" y="1602"/>
                  </a:lnTo>
                  <a:lnTo>
                    <a:pt x="1972" y="1602"/>
                  </a:lnTo>
                  <a:lnTo>
                    <a:pt x="1970" y="1600"/>
                  </a:lnTo>
                  <a:lnTo>
                    <a:pt x="1970" y="1600"/>
                  </a:lnTo>
                  <a:lnTo>
                    <a:pt x="1970" y="1598"/>
                  </a:lnTo>
                  <a:lnTo>
                    <a:pt x="1970" y="1598"/>
                  </a:lnTo>
                  <a:lnTo>
                    <a:pt x="1970" y="1594"/>
                  </a:lnTo>
                  <a:lnTo>
                    <a:pt x="1970" y="1594"/>
                  </a:lnTo>
                  <a:lnTo>
                    <a:pt x="1970" y="1592"/>
                  </a:lnTo>
                  <a:lnTo>
                    <a:pt x="1970" y="1592"/>
                  </a:lnTo>
                  <a:lnTo>
                    <a:pt x="1970" y="1588"/>
                  </a:lnTo>
                  <a:lnTo>
                    <a:pt x="1970" y="1588"/>
                  </a:lnTo>
                  <a:lnTo>
                    <a:pt x="1968" y="1586"/>
                  </a:lnTo>
                  <a:lnTo>
                    <a:pt x="1968" y="1586"/>
                  </a:lnTo>
                  <a:lnTo>
                    <a:pt x="1968" y="1582"/>
                  </a:lnTo>
                  <a:lnTo>
                    <a:pt x="1968" y="1582"/>
                  </a:lnTo>
                  <a:lnTo>
                    <a:pt x="1968" y="1580"/>
                  </a:lnTo>
                  <a:lnTo>
                    <a:pt x="1968" y="1580"/>
                  </a:lnTo>
                  <a:lnTo>
                    <a:pt x="1968" y="1576"/>
                  </a:lnTo>
                  <a:lnTo>
                    <a:pt x="1968" y="1576"/>
                  </a:lnTo>
                  <a:lnTo>
                    <a:pt x="1966" y="1572"/>
                  </a:lnTo>
                  <a:lnTo>
                    <a:pt x="1966" y="1572"/>
                  </a:lnTo>
                  <a:lnTo>
                    <a:pt x="1966" y="1570"/>
                  </a:lnTo>
                  <a:lnTo>
                    <a:pt x="1966" y="1570"/>
                  </a:lnTo>
                  <a:lnTo>
                    <a:pt x="1966" y="1568"/>
                  </a:lnTo>
                  <a:lnTo>
                    <a:pt x="1966" y="1568"/>
                  </a:lnTo>
                  <a:lnTo>
                    <a:pt x="1966" y="1564"/>
                  </a:lnTo>
                  <a:lnTo>
                    <a:pt x="1966" y="1562"/>
                  </a:lnTo>
                  <a:lnTo>
                    <a:pt x="1966" y="1562"/>
                  </a:lnTo>
                  <a:lnTo>
                    <a:pt x="1964" y="1560"/>
                  </a:lnTo>
                  <a:lnTo>
                    <a:pt x="1964" y="1560"/>
                  </a:lnTo>
                  <a:lnTo>
                    <a:pt x="1966" y="1558"/>
                  </a:lnTo>
                  <a:lnTo>
                    <a:pt x="1966" y="1558"/>
                  </a:lnTo>
                  <a:lnTo>
                    <a:pt x="1966" y="1554"/>
                  </a:lnTo>
                  <a:lnTo>
                    <a:pt x="1966" y="1554"/>
                  </a:lnTo>
                  <a:lnTo>
                    <a:pt x="1964" y="1550"/>
                  </a:lnTo>
                  <a:lnTo>
                    <a:pt x="1964" y="1550"/>
                  </a:lnTo>
                  <a:lnTo>
                    <a:pt x="1964" y="1550"/>
                  </a:lnTo>
                  <a:lnTo>
                    <a:pt x="1964" y="1550"/>
                  </a:lnTo>
                  <a:lnTo>
                    <a:pt x="1964" y="1548"/>
                  </a:lnTo>
                  <a:lnTo>
                    <a:pt x="1964" y="1548"/>
                  </a:lnTo>
                  <a:lnTo>
                    <a:pt x="1966" y="1544"/>
                  </a:lnTo>
                  <a:lnTo>
                    <a:pt x="1966" y="1544"/>
                  </a:lnTo>
                  <a:lnTo>
                    <a:pt x="1966" y="1540"/>
                  </a:lnTo>
                  <a:lnTo>
                    <a:pt x="1966" y="1540"/>
                  </a:lnTo>
                  <a:lnTo>
                    <a:pt x="1966" y="1536"/>
                  </a:lnTo>
                  <a:lnTo>
                    <a:pt x="1966" y="1536"/>
                  </a:lnTo>
                  <a:lnTo>
                    <a:pt x="1966" y="1532"/>
                  </a:lnTo>
                  <a:lnTo>
                    <a:pt x="1966" y="1532"/>
                  </a:lnTo>
                  <a:lnTo>
                    <a:pt x="1964" y="1526"/>
                  </a:lnTo>
                  <a:lnTo>
                    <a:pt x="1964" y="1526"/>
                  </a:lnTo>
                  <a:lnTo>
                    <a:pt x="1964" y="1522"/>
                  </a:lnTo>
                  <a:lnTo>
                    <a:pt x="1964" y="1520"/>
                  </a:lnTo>
                  <a:lnTo>
                    <a:pt x="1964" y="1520"/>
                  </a:lnTo>
                  <a:lnTo>
                    <a:pt x="1962" y="1516"/>
                  </a:lnTo>
                  <a:lnTo>
                    <a:pt x="1962" y="1514"/>
                  </a:lnTo>
                  <a:lnTo>
                    <a:pt x="1962" y="1514"/>
                  </a:lnTo>
                  <a:lnTo>
                    <a:pt x="1962" y="1512"/>
                  </a:lnTo>
                  <a:lnTo>
                    <a:pt x="1962" y="1512"/>
                  </a:lnTo>
                  <a:lnTo>
                    <a:pt x="1960" y="1508"/>
                  </a:lnTo>
                  <a:lnTo>
                    <a:pt x="1960" y="1508"/>
                  </a:lnTo>
                  <a:lnTo>
                    <a:pt x="1958" y="1502"/>
                  </a:lnTo>
                  <a:lnTo>
                    <a:pt x="1958" y="1502"/>
                  </a:lnTo>
                  <a:lnTo>
                    <a:pt x="1956" y="1498"/>
                  </a:lnTo>
                  <a:lnTo>
                    <a:pt x="1956" y="1498"/>
                  </a:lnTo>
                  <a:lnTo>
                    <a:pt x="1956" y="1494"/>
                  </a:lnTo>
                  <a:lnTo>
                    <a:pt x="1956" y="1494"/>
                  </a:lnTo>
                  <a:lnTo>
                    <a:pt x="1956" y="1492"/>
                  </a:lnTo>
                  <a:lnTo>
                    <a:pt x="1956" y="1492"/>
                  </a:lnTo>
                  <a:lnTo>
                    <a:pt x="1956" y="1488"/>
                  </a:lnTo>
                  <a:lnTo>
                    <a:pt x="1956" y="1488"/>
                  </a:lnTo>
                  <a:lnTo>
                    <a:pt x="1956" y="1484"/>
                  </a:lnTo>
                  <a:lnTo>
                    <a:pt x="1956" y="1484"/>
                  </a:lnTo>
                  <a:lnTo>
                    <a:pt x="1956" y="1482"/>
                  </a:lnTo>
                  <a:lnTo>
                    <a:pt x="1956" y="1482"/>
                  </a:lnTo>
                  <a:lnTo>
                    <a:pt x="1954" y="1482"/>
                  </a:lnTo>
                  <a:lnTo>
                    <a:pt x="1954" y="1482"/>
                  </a:lnTo>
                  <a:lnTo>
                    <a:pt x="1954" y="1476"/>
                  </a:lnTo>
                  <a:lnTo>
                    <a:pt x="1954" y="1476"/>
                  </a:lnTo>
                  <a:lnTo>
                    <a:pt x="1954" y="1476"/>
                  </a:lnTo>
                  <a:lnTo>
                    <a:pt x="1954" y="1476"/>
                  </a:lnTo>
                  <a:lnTo>
                    <a:pt x="1954" y="1472"/>
                  </a:lnTo>
                  <a:lnTo>
                    <a:pt x="1952" y="1470"/>
                  </a:lnTo>
                  <a:lnTo>
                    <a:pt x="1952" y="1470"/>
                  </a:lnTo>
                  <a:lnTo>
                    <a:pt x="1952" y="1466"/>
                  </a:lnTo>
                  <a:lnTo>
                    <a:pt x="1952" y="1466"/>
                  </a:lnTo>
                  <a:lnTo>
                    <a:pt x="1950" y="1464"/>
                  </a:lnTo>
                  <a:lnTo>
                    <a:pt x="1950" y="1464"/>
                  </a:lnTo>
                  <a:lnTo>
                    <a:pt x="1950" y="1462"/>
                  </a:lnTo>
                  <a:lnTo>
                    <a:pt x="1950" y="1462"/>
                  </a:lnTo>
                  <a:lnTo>
                    <a:pt x="1950" y="1458"/>
                  </a:lnTo>
                  <a:lnTo>
                    <a:pt x="1950" y="1458"/>
                  </a:lnTo>
                  <a:lnTo>
                    <a:pt x="1950" y="1456"/>
                  </a:lnTo>
                  <a:lnTo>
                    <a:pt x="1950" y="1456"/>
                  </a:lnTo>
                  <a:lnTo>
                    <a:pt x="1950" y="1452"/>
                  </a:lnTo>
                  <a:lnTo>
                    <a:pt x="1950" y="1452"/>
                  </a:lnTo>
                  <a:lnTo>
                    <a:pt x="1950" y="1450"/>
                  </a:lnTo>
                  <a:lnTo>
                    <a:pt x="1950" y="1450"/>
                  </a:lnTo>
                  <a:lnTo>
                    <a:pt x="1950" y="1448"/>
                  </a:lnTo>
                  <a:lnTo>
                    <a:pt x="1950" y="1448"/>
                  </a:lnTo>
                  <a:lnTo>
                    <a:pt x="1950" y="1444"/>
                  </a:lnTo>
                  <a:lnTo>
                    <a:pt x="1950" y="1444"/>
                  </a:lnTo>
                  <a:lnTo>
                    <a:pt x="1950" y="1440"/>
                  </a:lnTo>
                  <a:lnTo>
                    <a:pt x="1950" y="1440"/>
                  </a:lnTo>
                  <a:lnTo>
                    <a:pt x="1950" y="1440"/>
                  </a:lnTo>
                  <a:lnTo>
                    <a:pt x="1950" y="1440"/>
                  </a:lnTo>
                  <a:lnTo>
                    <a:pt x="1950" y="1438"/>
                  </a:lnTo>
                  <a:lnTo>
                    <a:pt x="1950" y="1438"/>
                  </a:lnTo>
                  <a:lnTo>
                    <a:pt x="1954" y="1434"/>
                  </a:lnTo>
                  <a:lnTo>
                    <a:pt x="1954" y="1434"/>
                  </a:lnTo>
                  <a:lnTo>
                    <a:pt x="1954" y="1430"/>
                  </a:lnTo>
                  <a:lnTo>
                    <a:pt x="1954" y="1430"/>
                  </a:lnTo>
                  <a:lnTo>
                    <a:pt x="1954" y="1428"/>
                  </a:lnTo>
                  <a:lnTo>
                    <a:pt x="1954" y="1428"/>
                  </a:lnTo>
                  <a:lnTo>
                    <a:pt x="1956" y="1428"/>
                  </a:lnTo>
                  <a:lnTo>
                    <a:pt x="1956" y="1428"/>
                  </a:lnTo>
                  <a:lnTo>
                    <a:pt x="1960" y="1424"/>
                  </a:lnTo>
                  <a:lnTo>
                    <a:pt x="1960" y="1424"/>
                  </a:lnTo>
                  <a:lnTo>
                    <a:pt x="1962" y="1422"/>
                  </a:lnTo>
                  <a:lnTo>
                    <a:pt x="1962" y="1422"/>
                  </a:lnTo>
                  <a:lnTo>
                    <a:pt x="1962" y="1420"/>
                  </a:lnTo>
                  <a:lnTo>
                    <a:pt x="1962" y="1420"/>
                  </a:lnTo>
                  <a:lnTo>
                    <a:pt x="1966" y="1414"/>
                  </a:lnTo>
                  <a:lnTo>
                    <a:pt x="1966" y="1414"/>
                  </a:lnTo>
                  <a:lnTo>
                    <a:pt x="1966" y="1412"/>
                  </a:lnTo>
                  <a:lnTo>
                    <a:pt x="1966" y="1412"/>
                  </a:lnTo>
                  <a:lnTo>
                    <a:pt x="1968" y="1408"/>
                  </a:lnTo>
                  <a:lnTo>
                    <a:pt x="1968" y="1408"/>
                  </a:lnTo>
                  <a:lnTo>
                    <a:pt x="1968" y="1408"/>
                  </a:lnTo>
                  <a:lnTo>
                    <a:pt x="1968" y="1408"/>
                  </a:lnTo>
                  <a:lnTo>
                    <a:pt x="1972" y="1406"/>
                  </a:lnTo>
                  <a:lnTo>
                    <a:pt x="1972" y="1406"/>
                  </a:lnTo>
                  <a:lnTo>
                    <a:pt x="1974" y="1404"/>
                  </a:lnTo>
                  <a:lnTo>
                    <a:pt x="1974" y="1404"/>
                  </a:lnTo>
                  <a:lnTo>
                    <a:pt x="1976" y="1402"/>
                  </a:lnTo>
                  <a:lnTo>
                    <a:pt x="1976" y="1402"/>
                  </a:lnTo>
                  <a:lnTo>
                    <a:pt x="1978" y="1400"/>
                  </a:lnTo>
                  <a:lnTo>
                    <a:pt x="1978" y="1400"/>
                  </a:lnTo>
                  <a:lnTo>
                    <a:pt x="1980" y="1398"/>
                  </a:lnTo>
                  <a:lnTo>
                    <a:pt x="1980" y="1398"/>
                  </a:lnTo>
                  <a:lnTo>
                    <a:pt x="1982" y="1396"/>
                  </a:lnTo>
                  <a:lnTo>
                    <a:pt x="1982" y="1396"/>
                  </a:lnTo>
                  <a:lnTo>
                    <a:pt x="1984" y="1394"/>
                  </a:lnTo>
                  <a:lnTo>
                    <a:pt x="1984" y="1394"/>
                  </a:lnTo>
                  <a:lnTo>
                    <a:pt x="1986" y="1392"/>
                  </a:lnTo>
                  <a:lnTo>
                    <a:pt x="1986" y="1392"/>
                  </a:lnTo>
                  <a:lnTo>
                    <a:pt x="1990" y="1390"/>
                  </a:lnTo>
                  <a:lnTo>
                    <a:pt x="1990" y="1390"/>
                  </a:lnTo>
                  <a:lnTo>
                    <a:pt x="1992" y="1386"/>
                  </a:lnTo>
                  <a:lnTo>
                    <a:pt x="1992" y="1386"/>
                  </a:lnTo>
                  <a:lnTo>
                    <a:pt x="1992" y="1384"/>
                  </a:lnTo>
                  <a:lnTo>
                    <a:pt x="1992" y="1384"/>
                  </a:lnTo>
                  <a:lnTo>
                    <a:pt x="1994" y="1384"/>
                  </a:lnTo>
                  <a:lnTo>
                    <a:pt x="1994" y="1384"/>
                  </a:lnTo>
                  <a:lnTo>
                    <a:pt x="1996" y="1380"/>
                  </a:lnTo>
                  <a:lnTo>
                    <a:pt x="1996" y="1380"/>
                  </a:lnTo>
                  <a:lnTo>
                    <a:pt x="1998" y="1374"/>
                  </a:lnTo>
                  <a:lnTo>
                    <a:pt x="1998" y="1374"/>
                  </a:lnTo>
                  <a:lnTo>
                    <a:pt x="1998" y="1372"/>
                  </a:lnTo>
                  <a:lnTo>
                    <a:pt x="1998" y="1372"/>
                  </a:lnTo>
                  <a:lnTo>
                    <a:pt x="2000" y="1366"/>
                  </a:lnTo>
                  <a:lnTo>
                    <a:pt x="2000" y="1366"/>
                  </a:lnTo>
                  <a:lnTo>
                    <a:pt x="2002" y="1364"/>
                  </a:lnTo>
                  <a:lnTo>
                    <a:pt x="2002" y="1364"/>
                  </a:lnTo>
                  <a:lnTo>
                    <a:pt x="2004" y="1364"/>
                  </a:lnTo>
                  <a:lnTo>
                    <a:pt x="2004" y="1364"/>
                  </a:lnTo>
                  <a:lnTo>
                    <a:pt x="2006" y="1360"/>
                  </a:lnTo>
                  <a:lnTo>
                    <a:pt x="2008" y="1358"/>
                  </a:lnTo>
                  <a:lnTo>
                    <a:pt x="2008" y="1358"/>
                  </a:lnTo>
                  <a:lnTo>
                    <a:pt x="2010" y="1356"/>
                  </a:lnTo>
                  <a:lnTo>
                    <a:pt x="2012" y="1354"/>
                  </a:lnTo>
                  <a:lnTo>
                    <a:pt x="2012" y="1354"/>
                  </a:lnTo>
                  <a:lnTo>
                    <a:pt x="2014" y="1352"/>
                  </a:lnTo>
                  <a:lnTo>
                    <a:pt x="2014" y="1352"/>
                  </a:lnTo>
                  <a:lnTo>
                    <a:pt x="2016" y="1348"/>
                  </a:lnTo>
                  <a:lnTo>
                    <a:pt x="2016" y="1348"/>
                  </a:lnTo>
                  <a:lnTo>
                    <a:pt x="2016" y="1346"/>
                  </a:lnTo>
                  <a:lnTo>
                    <a:pt x="2016" y="1346"/>
                  </a:lnTo>
                  <a:lnTo>
                    <a:pt x="2018" y="1344"/>
                  </a:lnTo>
                  <a:lnTo>
                    <a:pt x="2018" y="1344"/>
                  </a:lnTo>
                  <a:lnTo>
                    <a:pt x="2022" y="1342"/>
                  </a:lnTo>
                  <a:lnTo>
                    <a:pt x="2022" y="1342"/>
                  </a:lnTo>
                  <a:lnTo>
                    <a:pt x="2024" y="1338"/>
                  </a:lnTo>
                  <a:lnTo>
                    <a:pt x="2024" y="1338"/>
                  </a:lnTo>
                  <a:lnTo>
                    <a:pt x="2024" y="1338"/>
                  </a:lnTo>
                  <a:lnTo>
                    <a:pt x="2024" y="1338"/>
                  </a:lnTo>
                  <a:lnTo>
                    <a:pt x="2026" y="1336"/>
                  </a:lnTo>
                  <a:lnTo>
                    <a:pt x="2026" y="1336"/>
                  </a:lnTo>
                  <a:lnTo>
                    <a:pt x="2030" y="1336"/>
                  </a:lnTo>
                  <a:lnTo>
                    <a:pt x="2030" y="1336"/>
                  </a:lnTo>
                  <a:lnTo>
                    <a:pt x="2032" y="1332"/>
                  </a:lnTo>
                  <a:lnTo>
                    <a:pt x="2032" y="1332"/>
                  </a:lnTo>
                  <a:lnTo>
                    <a:pt x="2032" y="1332"/>
                  </a:lnTo>
                  <a:lnTo>
                    <a:pt x="2034" y="1330"/>
                  </a:lnTo>
                  <a:lnTo>
                    <a:pt x="2034" y="1330"/>
                  </a:lnTo>
                  <a:lnTo>
                    <a:pt x="2034" y="1330"/>
                  </a:lnTo>
                  <a:lnTo>
                    <a:pt x="2038" y="1326"/>
                  </a:lnTo>
                  <a:lnTo>
                    <a:pt x="2040" y="1322"/>
                  </a:lnTo>
                  <a:lnTo>
                    <a:pt x="2040" y="1322"/>
                  </a:lnTo>
                  <a:lnTo>
                    <a:pt x="2042" y="1320"/>
                  </a:lnTo>
                  <a:lnTo>
                    <a:pt x="2042" y="1320"/>
                  </a:lnTo>
                  <a:lnTo>
                    <a:pt x="2044" y="1318"/>
                  </a:lnTo>
                  <a:lnTo>
                    <a:pt x="2044" y="1318"/>
                  </a:lnTo>
                  <a:lnTo>
                    <a:pt x="2046" y="1316"/>
                  </a:lnTo>
                  <a:lnTo>
                    <a:pt x="2046" y="1316"/>
                  </a:lnTo>
                  <a:lnTo>
                    <a:pt x="2048" y="1314"/>
                  </a:lnTo>
                  <a:lnTo>
                    <a:pt x="2048" y="1314"/>
                  </a:lnTo>
                  <a:lnTo>
                    <a:pt x="2050" y="1312"/>
                  </a:lnTo>
                  <a:lnTo>
                    <a:pt x="2050" y="1312"/>
                  </a:lnTo>
                  <a:lnTo>
                    <a:pt x="2052" y="1310"/>
                  </a:lnTo>
                  <a:lnTo>
                    <a:pt x="2052" y="1310"/>
                  </a:lnTo>
                  <a:lnTo>
                    <a:pt x="2054" y="1308"/>
                  </a:lnTo>
                  <a:lnTo>
                    <a:pt x="2054" y="1308"/>
                  </a:lnTo>
                  <a:lnTo>
                    <a:pt x="2056" y="1306"/>
                  </a:lnTo>
                  <a:lnTo>
                    <a:pt x="2056" y="1306"/>
                  </a:lnTo>
                  <a:lnTo>
                    <a:pt x="2058" y="1304"/>
                  </a:lnTo>
                  <a:lnTo>
                    <a:pt x="2058" y="1304"/>
                  </a:lnTo>
                  <a:lnTo>
                    <a:pt x="2060" y="1302"/>
                  </a:lnTo>
                  <a:lnTo>
                    <a:pt x="2060" y="1302"/>
                  </a:lnTo>
                  <a:lnTo>
                    <a:pt x="2062" y="1296"/>
                  </a:lnTo>
                  <a:lnTo>
                    <a:pt x="2062" y="1296"/>
                  </a:lnTo>
                  <a:lnTo>
                    <a:pt x="2066" y="1292"/>
                  </a:lnTo>
                  <a:lnTo>
                    <a:pt x="2066" y="1292"/>
                  </a:lnTo>
                  <a:lnTo>
                    <a:pt x="2066" y="1288"/>
                  </a:lnTo>
                  <a:lnTo>
                    <a:pt x="2066" y="1288"/>
                  </a:lnTo>
                  <a:lnTo>
                    <a:pt x="2068" y="1286"/>
                  </a:lnTo>
                  <a:lnTo>
                    <a:pt x="2068" y="1286"/>
                  </a:lnTo>
                  <a:lnTo>
                    <a:pt x="2068" y="1284"/>
                  </a:lnTo>
                  <a:lnTo>
                    <a:pt x="2068" y="1284"/>
                  </a:lnTo>
                  <a:lnTo>
                    <a:pt x="2070" y="1282"/>
                  </a:lnTo>
                  <a:lnTo>
                    <a:pt x="2070" y="1282"/>
                  </a:lnTo>
                  <a:lnTo>
                    <a:pt x="2072" y="1278"/>
                  </a:lnTo>
                  <a:lnTo>
                    <a:pt x="2072" y="1278"/>
                  </a:lnTo>
                  <a:lnTo>
                    <a:pt x="2072" y="1278"/>
                  </a:lnTo>
                  <a:lnTo>
                    <a:pt x="2072" y="1278"/>
                  </a:lnTo>
                  <a:lnTo>
                    <a:pt x="2074" y="1278"/>
                  </a:lnTo>
                  <a:lnTo>
                    <a:pt x="2074" y="1278"/>
                  </a:lnTo>
                  <a:lnTo>
                    <a:pt x="2078" y="1274"/>
                  </a:lnTo>
                  <a:lnTo>
                    <a:pt x="2078" y="1274"/>
                  </a:lnTo>
                  <a:lnTo>
                    <a:pt x="2080" y="1270"/>
                  </a:lnTo>
                  <a:lnTo>
                    <a:pt x="2080" y="1270"/>
                  </a:lnTo>
                  <a:lnTo>
                    <a:pt x="2082" y="1268"/>
                  </a:lnTo>
                  <a:lnTo>
                    <a:pt x="2082" y="1268"/>
                  </a:lnTo>
                  <a:lnTo>
                    <a:pt x="2084" y="1264"/>
                  </a:lnTo>
                  <a:lnTo>
                    <a:pt x="2084" y="1264"/>
                  </a:lnTo>
                  <a:lnTo>
                    <a:pt x="2084" y="1262"/>
                  </a:lnTo>
                  <a:lnTo>
                    <a:pt x="2084" y="1262"/>
                  </a:lnTo>
                  <a:lnTo>
                    <a:pt x="2086" y="1260"/>
                  </a:lnTo>
                  <a:lnTo>
                    <a:pt x="2086" y="1260"/>
                  </a:lnTo>
                  <a:lnTo>
                    <a:pt x="2086" y="1256"/>
                  </a:lnTo>
                  <a:lnTo>
                    <a:pt x="2086" y="1256"/>
                  </a:lnTo>
                  <a:lnTo>
                    <a:pt x="2088" y="1256"/>
                  </a:lnTo>
                  <a:lnTo>
                    <a:pt x="2088" y="1256"/>
                  </a:lnTo>
                  <a:lnTo>
                    <a:pt x="2092" y="1252"/>
                  </a:lnTo>
                  <a:lnTo>
                    <a:pt x="2092" y="1252"/>
                  </a:lnTo>
                  <a:lnTo>
                    <a:pt x="2094" y="1250"/>
                  </a:lnTo>
                  <a:lnTo>
                    <a:pt x="2094" y="1250"/>
                  </a:lnTo>
                  <a:lnTo>
                    <a:pt x="2096" y="1252"/>
                  </a:lnTo>
                  <a:lnTo>
                    <a:pt x="2096" y="1252"/>
                  </a:lnTo>
                  <a:lnTo>
                    <a:pt x="2096" y="1252"/>
                  </a:lnTo>
                  <a:lnTo>
                    <a:pt x="2096" y="1252"/>
                  </a:lnTo>
                  <a:lnTo>
                    <a:pt x="2098" y="1256"/>
                  </a:lnTo>
                  <a:lnTo>
                    <a:pt x="2098" y="1256"/>
                  </a:lnTo>
                  <a:lnTo>
                    <a:pt x="2100" y="1258"/>
                  </a:lnTo>
                  <a:lnTo>
                    <a:pt x="2100" y="1258"/>
                  </a:lnTo>
                  <a:lnTo>
                    <a:pt x="2102" y="1260"/>
                  </a:lnTo>
                  <a:lnTo>
                    <a:pt x="2102" y="1260"/>
                  </a:lnTo>
                  <a:lnTo>
                    <a:pt x="2102" y="1262"/>
                  </a:lnTo>
                  <a:lnTo>
                    <a:pt x="2102" y="1262"/>
                  </a:lnTo>
                  <a:lnTo>
                    <a:pt x="2102" y="1266"/>
                  </a:lnTo>
                  <a:lnTo>
                    <a:pt x="2102" y="1266"/>
                  </a:lnTo>
                  <a:lnTo>
                    <a:pt x="2104" y="1270"/>
                  </a:lnTo>
                  <a:lnTo>
                    <a:pt x="2104" y="1270"/>
                  </a:lnTo>
                  <a:lnTo>
                    <a:pt x="2106" y="1272"/>
                  </a:lnTo>
                  <a:lnTo>
                    <a:pt x="2106" y="1272"/>
                  </a:lnTo>
                  <a:lnTo>
                    <a:pt x="2110" y="1276"/>
                  </a:lnTo>
                  <a:lnTo>
                    <a:pt x="2110" y="1276"/>
                  </a:lnTo>
                  <a:lnTo>
                    <a:pt x="2114" y="1282"/>
                  </a:lnTo>
                  <a:lnTo>
                    <a:pt x="2114" y="1282"/>
                  </a:lnTo>
                  <a:lnTo>
                    <a:pt x="2116" y="1284"/>
                  </a:lnTo>
                  <a:lnTo>
                    <a:pt x="2120" y="1286"/>
                  </a:lnTo>
                  <a:lnTo>
                    <a:pt x="2120" y="1286"/>
                  </a:lnTo>
                  <a:lnTo>
                    <a:pt x="2122" y="1288"/>
                  </a:lnTo>
                  <a:lnTo>
                    <a:pt x="2122" y="1288"/>
                  </a:lnTo>
                  <a:lnTo>
                    <a:pt x="2124" y="1292"/>
                  </a:lnTo>
                  <a:lnTo>
                    <a:pt x="2124" y="1292"/>
                  </a:lnTo>
                  <a:lnTo>
                    <a:pt x="2124" y="1292"/>
                  </a:lnTo>
                  <a:lnTo>
                    <a:pt x="2126" y="1294"/>
                  </a:lnTo>
                  <a:lnTo>
                    <a:pt x="2126" y="1294"/>
                  </a:lnTo>
                  <a:lnTo>
                    <a:pt x="2126" y="1298"/>
                  </a:lnTo>
                  <a:lnTo>
                    <a:pt x="2126" y="1298"/>
                  </a:lnTo>
                  <a:lnTo>
                    <a:pt x="2128" y="1300"/>
                  </a:lnTo>
                  <a:lnTo>
                    <a:pt x="2128" y="1300"/>
                  </a:lnTo>
                  <a:lnTo>
                    <a:pt x="2130" y="1302"/>
                  </a:lnTo>
                  <a:lnTo>
                    <a:pt x="2130" y="1302"/>
                  </a:lnTo>
                  <a:lnTo>
                    <a:pt x="2132" y="1306"/>
                  </a:lnTo>
                  <a:lnTo>
                    <a:pt x="2132" y="1308"/>
                  </a:lnTo>
                  <a:lnTo>
                    <a:pt x="2132" y="1308"/>
                  </a:lnTo>
                  <a:lnTo>
                    <a:pt x="2134" y="1312"/>
                  </a:lnTo>
                  <a:lnTo>
                    <a:pt x="2134" y="1312"/>
                  </a:lnTo>
                  <a:lnTo>
                    <a:pt x="2134" y="1312"/>
                  </a:lnTo>
                  <a:lnTo>
                    <a:pt x="2134" y="1312"/>
                  </a:lnTo>
                  <a:lnTo>
                    <a:pt x="2138" y="1318"/>
                  </a:lnTo>
                  <a:lnTo>
                    <a:pt x="2138" y="1318"/>
                  </a:lnTo>
                  <a:lnTo>
                    <a:pt x="2140" y="1320"/>
                  </a:lnTo>
                  <a:lnTo>
                    <a:pt x="2140" y="1320"/>
                  </a:lnTo>
                  <a:lnTo>
                    <a:pt x="2142" y="1324"/>
                  </a:lnTo>
                  <a:lnTo>
                    <a:pt x="2142" y="1324"/>
                  </a:lnTo>
                  <a:lnTo>
                    <a:pt x="2146" y="1328"/>
                  </a:lnTo>
                  <a:lnTo>
                    <a:pt x="2146" y="1328"/>
                  </a:lnTo>
                  <a:lnTo>
                    <a:pt x="2150" y="1332"/>
                  </a:lnTo>
                  <a:lnTo>
                    <a:pt x="2150" y="1332"/>
                  </a:lnTo>
                  <a:lnTo>
                    <a:pt x="2152" y="1338"/>
                  </a:lnTo>
                  <a:lnTo>
                    <a:pt x="2152" y="1338"/>
                  </a:lnTo>
                  <a:lnTo>
                    <a:pt x="2152" y="1338"/>
                  </a:lnTo>
                  <a:lnTo>
                    <a:pt x="2152" y="1338"/>
                  </a:lnTo>
                  <a:lnTo>
                    <a:pt x="2152" y="1342"/>
                  </a:lnTo>
                  <a:lnTo>
                    <a:pt x="2154" y="1344"/>
                  </a:lnTo>
                  <a:lnTo>
                    <a:pt x="2154" y="1344"/>
                  </a:lnTo>
                  <a:lnTo>
                    <a:pt x="2158" y="1346"/>
                  </a:lnTo>
                  <a:lnTo>
                    <a:pt x="2158" y="1346"/>
                  </a:lnTo>
                  <a:lnTo>
                    <a:pt x="2158" y="1348"/>
                  </a:lnTo>
                  <a:lnTo>
                    <a:pt x="2158" y="1348"/>
                  </a:lnTo>
                  <a:lnTo>
                    <a:pt x="2160" y="1350"/>
                  </a:lnTo>
                  <a:lnTo>
                    <a:pt x="2160" y="1350"/>
                  </a:lnTo>
                  <a:lnTo>
                    <a:pt x="2162" y="1354"/>
                  </a:lnTo>
                  <a:lnTo>
                    <a:pt x="2162" y="1354"/>
                  </a:lnTo>
                  <a:lnTo>
                    <a:pt x="2164" y="1356"/>
                  </a:lnTo>
                  <a:lnTo>
                    <a:pt x="2164" y="1356"/>
                  </a:lnTo>
                  <a:lnTo>
                    <a:pt x="2164" y="1358"/>
                  </a:lnTo>
                  <a:lnTo>
                    <a:pt x="2164" y="1358"/>
                  </a:lnTo>
                  <a:lnTo>
                    <a:pt x="2166" y="1360"/>
                  </a:lnTo>
                  <a:lnTo>
                    <a:pt x="2166" y="1360"/>
                  </a:lnTo>
                  <a:lnTo>
                    <a:pt x="2166" y="1364"/>
                  </a:lnTo>
                  <a:lnTo>
                    <a:pt x="2168" y="1364"/>
                  </a:lnTo>
                  <a:lnTo>
                    <a:pt x="2168" y="1364"/>
                  </a:lnTo>
                  <a:lnTo>
                    <a:pt x="2170" y="1368"/>
                  </a:lnTo>
                  <a:lnTo>
                    <a:pt x="2170" y="1368"/>
                  </a:lnTo>
                  <a:lnTo>
                    <a:pt x="2170" y="1370"/>
                  </a:lnTo>
                  <a:lnTo>
                    <a:pt x="2170" y="1370"/>
                  </a:lnTo>
                  <a:lnTo>
                    <a:pt x="2172" y="1374"/>
                  </a:lnTo>
                  <a:lnTo>
                    <a:pt x="2172" y="1374"/>
                  </a:lnTo>
                  <a:lnTo>
                    <a:pt x="2176" y="1378"/>
                  </a:lnTo>
                  <a:lnTo>
                    <a:pt x="2176" y="1380"/>
                  </a:lnTo>
                  <a:lnTo>
                    <a:pt x="2176" y="1380"/>
                  </a:lnTo>
                  <a:lnTo>
                    <a:pt x="2180" y="1382"/>
                  </a:lnTo>
                  <a:lnTo>
                    <a:pt x="2180" y="1382"/>
                  </a:lnTo>
                  <a:lnTo>
                    <a:pt x="2182" y="1384"/>
                  </a:lnTo>
                  <a:lnTo>
                    <a:pt x="2182" y="1384"/>
                  </a:lnTo>
                  <a:lnTo>
                    <a:pt x="2182" y="1384"/>
                  </a:lnTo>
                  <a:lnTo>
                    <a:pt x="2182" y="1384"/>
                  </a:lnTo>
                  <a:lnTo>
                    <a:pt x="2186" y="1388"/>
                  </a:lnTo>
                  <a:lnTo>
                    <a:pt x="2186" y="1388"/>
                  </a:lnTo>
                  <a:lnTo>
                    <a:pt x="2188" y="1390"/>
                  </a:lnTo>
                  <a:lnTo>
                    <a:pt x="2188" y="1390"/>
                  </a:lnTo>
                  <a:lnTo>
                    <a:pt x="2188" y="1392"/>
                  </a:lnTo>
                  <a:lnTo>
                    <a:pt x="2188" y="1392"/>
                  </a:lnTo>
                  <a:lnTo>
                    <a:pt x="2190" y="1394"/>
                  </a:lnTo>
                  <a:lnTo>
                    <a:pt x="2190" y="1394"/>
                  </a:lnTo>
                  <a:lnTo>
                    <a:pt x="2192" y="1398"/>
                  </a:lnTo>
                  <a:lnTo>
                    <a:pt x="2192" y="1398"/>
                  </a:lnTo>
                  <a:lnTo>
                    <a:pt x="2194" y="1400"/>
                  </a:lnTo>
                  <a:lnTo>
                    <a:pt x="2194" y="1400"/>
                  </a:lnTo>
                  <a:lnTo>
                    <a:pt x="2196" y="1404"/>
                  </a:lnTo>
                  <a:lnTo>
                    <a:pt x="2196" y="1404"/>
                  </a:lnTo>
                  <a:lnTo>
                    <a:pt x="2196" y="1408"/>
                  </a:lnTo>
                  <a:lnTo>
                    <a:pt x="2196" y="1410"/>
                  </a:lnTo>
                  <a:lnTo>
                    <a:pt x="2196" y="1410"/>
                  </a:lnTo>
                  <a:lnTo>
                    <a:pt x="2198" y="1414"/>
                  </a:lnTo>
                  <a:lnTo>
                    <a:pt x="2198" y="1414"/>
                  </a:lnTo>
                  <a:lnTo>
                    <a:pt x="2200" y="1416"/>
                  </a:lnTo>
                  <a:lnTo>
                    <a:pt x="2200" y="1416"/>
                  </a:lnTo>
                  <a:lnTo>
                    <a:pt x="2202" y="1418"/>
                  </a:lnTo>
                  <a:lnTo>
                    <a:pt x="2202" y="1418"/>
                  </a:lnTo>
                  <a:lnTo>
                    <a:pt x="2204" y="1420"/>
                  </a:lnTo>
                  <a:lnTo>
                    <a:pt x="2204" y="1420"/>
                  </a:lnTo>
                  <a:lnTo>
                    <a:pt x="2206" y="1424"/>
                  </a:lnTo>
                  <a:lnTo>
                    <a:pt x="2206" y="1424"/>
                  </a:lnTo>
                  <a:lnTo>
                    <a:pt x="2208" y="1426"/>
                  </a:lnTo>
                  <a:lnTo>
                    <a:pt x="2208" y="1426"/>
                  </a:lnTo>
                  <a:lnTo>
                    <a:pt x="2210" y="1428"/>
                  </a:lnTo>
                  <a:lnTo>
                    <a:pt x="2210" y="1428"/>
                  </a:lnTo>
                  <a:lnTo>
                    <a:pt x="2212" y="1430"/>
                  </a:lnTo>
                  <a:lnTo>
                    <a:pt x="2212" y="1430"/>
                  </a:lnTo>
                  <a:lnTo>
                    <a:pt x="2212" y="1432"/>
                  </a:lnTo>
                  <a:lnTo>
                    <a:pt x="2212" y="1432"/>
                  </a:lnTo>
                  <a:lnTo>
                    <a:pt x="2214" y="1436"/>
                  </a:lnTo>
                  <a:lnTo>
                    <a:pt x="2214" y="1436"/>
                  </a:lnTo>
                  <a:lnTo>
                    <a:pt x="2216" y="1438"/>
                  </a:lnTo>
                  <a:lnTo>
                    <a:pt x="2216" y="1438"/>
                  </a:lnTo>
                  <a:lnTo>
                    <a:pt x="2218" y="1440"/>
                  </a:lnTo>
                  <a:lnTo>
                    <a:pt x="2218" y="1440"/>
                  </a:lnTo>
                  <a:lnTo>
                    <a:pt x="2218" y="1442"/>
                  </a:lnTo>
                  <a:lnTo>
                    <a:pt x="2218" y="1442"/>
                  </a:lnTo>
                  <a:lnTo>
                    <a:pt x="2220" y="1446"/>
                  </a:lnTo>
                  <a:lnTo>
                    <a:pt x="2220" y="1446"/>
                  </a:lnTo>
                  <a:lnTo>
                    <a:pt x="2224" y="1450"/>
                  </a:lnTo>
                  <a:lnTo>
                    <a:pt x="2224" y="1450"/>
                  </a:lnTo>
                  <a:lnTo>
                    <a:pt x="2226" y="1450"/>
                  </a:lnTo>
                  <a:lnTo>
                    <a:pt x="2226" y="1450"/>
                  </a:lnTo>
                  <a:lnTo>
                    <a:pt x="2226" y="1452"/>
                  </a:lnTo>
                  <a:lnTo>
                    <a:pt x="2226" y="1452"/>
                  </a:lnTo>
                  <a:lnTo>
                    <a:pt x="2228" y="1456"/>
                  </a:lnTo>
                  <a:lnTo>
                    <a:pt x="2228" y="1456"/>
                  </a:lnTo>
                  <a:lnTo>
                    <a:pt x="2230" y="1458"/>
                  </a:lnTo>
                  <a:lnTo>
                    <a:pt x="2230" y="1458"/>
                  </a:lnTo>
                  <a:lnTo>
                    <a:pt x="2232" y="1460"/>
                  </a:lnTo>
                  <a:lnTo>
                    <a:pt x="2232" y="1460"/>
                  </a:lnTo>
                  <a:lnTo>
                    <a:pt x="2234" y="1464"/>
                  </a:lnTo>
                  <a:lnTo>
                    <a:pt x="2234" y="1464"/>
                  </a:lnTo>
                  <a:lnTo>
                    <a:pt x="2234" y="1466"/>
                  </a:lnTo>
                  <a:lnTo>
                    <a:pt x="2234" y="1466"/>
                  </a:lnTo>
                  <a:lnTo>
                    <a:pt x="2236" y="1468"/>
                  </a:lnTo>
                  <a:lnTo>
                    <a:pt x="2236" y="1468"/>
                  </a:lnTo>
                  <a:lnTo>
                    <a:pt x="2238" y="1472"/>
                  </a:lnTo>
                  <a:lnTo>
                    <a:pt x="2238" y="1472"/>
                  </a:lnTo>
                  <a:lnTo>
                    <a:pt x="2240" y="1474"/>
                  </a:lnTo>
                  <a:lnTo>
                    <a:pt x="2240" y="1474"/>
                  </a:lnTo>
                  <a:lnTo>
                    <a:pt x="2242" y="1476"/>
                  </a:lnTo>
                  <a:lnTo>
                    <a:pt x="2242" y="1476"/>
                  </a:lnTo>
                  <a:lnTo>
                    <a:pt x="2246" y="1478"/>
                  </a:lnTo>
                  <a:lnTo>
                    <a:pt x="2246" y="1480"/>
                  </a:lnTo>
                  <a:lnTo>
                    <a:pt x="2246" y="1480"/>
                  </a:lnTo>
                  <a:lnTo>
                    <a:pt x="2248" y="1482"/>
                  </a:lnTo>
                  <a:lnTo>
                    <a:pt x="2248" y="1482"/>
                  </a:lnTo>
                  <a:lnTo>
                    <a:pt x="2248" y="1486"/>
                  </a:lnTo>
                  <a:lnTo>
                    <a:pt x="2248" y="1486"/>
                  </a:lnTo>
                  <a:lnTo>
                    <a:pt x="2250" y="1488"/>
                  </a:lnTo>
                  <a:lnTo>
                    <a:pt x="2250" y="1488"/>
                  </a:lnTo>
                  <a:lnTo>
                    <a:pt x="2252" y="1490"/>
                  </a:lnTo>
                  <a:lnTo>
                    <a:pt x="2252" y="1490"/>
                  </a:lnTo>
                  <a:lnTo>
                    <a:pt x="2252" y="1490"/>
                  </a:lnTo>
                  <a:lnTo>
                    <a:pt x="2252" y="1490"/>
                  </a:lnTo>
                  <a:lnTo>
                    <a:pt x="2254" y="1496"/>
                  </a:lnTo>
                  <a:lnTo>
                    <a:pt x="2254" y="1496"/>
                  </a:lnTo>
                  <a:lnTo>
                    <a:pt x="2256" y="1500"/>
                  </a:lnTo>
                  <a:lnTo>
                    <a:pt x="2256" y="1500"/>
                  </a:lnTo>
                  <a:lnTo>
                    <a:pt x="2258" y="1502"/>
                  </a:lnTo>
                  <a:lnTo>
                    <a:pt x="2258" y="1502"/>
                  </a:lnTo>
                  <a:lnTo>
                    <a:pt x="2260" y="1504"/>
                  </a:lnTo>
                  <a:lnTo>
                    <a:pt x="2260" y="1504"/>
                  </a:lnTo>
                  <a:lnTo>
                    <a:pt x="2262" y="1506"/>
                  </a:lnTo>
                  <a:lnTo>
                    <a:pt x="2262" y="1506"/>
                  </a:lnTo>
                  <a:lnTo>
                    <a:pt x="2264" y="1508"/>
                  </a:lnTo>
                  <a:lnTo>
                    <a:pt x="2264" y="1508"/>
                  </a:lnTo>
                  <a:lnTo>
                    <a:pt x="2266" y="1512"/>
                  </a:lnTo>
                  <a:lnTo>
                    <a:pt x="2266" y="1512"/>
                  </a:lnTo>
                  <a:lnTo>
                    <a:pt x="2268" y="1514"/>
                  </a:lnTo>
                  <a:lnTo>
                    <a:pt x="2268" y="1514"/>
                  </a:lnTo>
                  <a:lnTo>
                    <a:pt x="2270" y="1516"/>
                  </a:lnTo>
                  <a:lnTo>
                    <a:pt x="2270" y="1516"/>
                  </a:lnTo>
                  <a:lnTo>
                    <a:pt x="2276" y="1520"/>
                  </a:lnTo>
                  <a:lnTo>
                    <a:pt x="2276" y="1520"/>
                  </a:lnTo>
                  <a:lnTo>
                    <a:pt x="2280" y="1524"/>
                  </a:lnTo>
                  <a:lnTo>
                    <a:pt x="2280" y="1524"/>
                  </a:lnTo>
                  <a:lnTo>
                    <a:pt x="2282" y="1528"/>
                  </a:lnTo>
                  <a:lnTo>
                    <a:pt x="2282" y="1528"/>
                  </a:lnTo>
                  <a:lnTo>
                    <a:pt x="2282" y="1528"/>
                  </a:lnTo>
                  <a:lnTo>
                    <a:pt x="2284" y="1534"/>
                  </a:lnTo>
                  <a:lnTo>
                    <a:pt x="2284" y="1534"/>
                  </a:lnTo>
                  <a:lnTo>
                    <a:pt x="2284" y="1538"/>
                  </a:lnTo>
                  <a:lnTo>
                    <a:pt x="2284" y="1542"/>
                  </a:lnTo>
                  <a:lnTo>
                    <a:pt x="2284" y="1542"/>
                  </a:lnTo>
                  <a:lnTo>
                    <a:pt x="2288" y="1544"/>
                  </a:lnTo>
                  <a:lnTo>
                    <a:pt x="2288" y="1544"/>
                  </a:lnTo>
                  <a:lnTo>
                    <a:pt x="2290" y="1546"/>
                  </a:lnTo>
                  <a:lnTo>
                    <a:pt x="2290" y="1546"/>
                  </a:lnTo>
                  <a:lnTo>
                    <a:pt x="2292" y="1550"/>
                  </a:lnTo>
                  <a:lnTo>
                    <a:pt x="2292" y="1550"/>
                  </a:lnTo>
                  <a:lnTo>
                    <a:pt x="2292" y="1550"/>
                  </a:lnTo>
                  <a:lnTo>
                    <a:pt x="2294" y="1556"/>
                  </a:lnTo>
                  <a:lnTo>
                    <a:pt x="2294" y="1556"/>
                  </a:lnTo>
                  <a:lnTo>
                    <a:pt x="2298" y="1562"/>
                  </a:lnTo>
                  <a:lnTo>
                    <a:pt x="2298" y="1562"/>
                  </a:lnTo>
                  <a:lnTo>
                    <a:pt x="2300" y="1564"/>
                  </a:lnTo>
                  <a:lnTo>
                    <a:pt x="2300" y="1564"/>
                  </a:lnTo>
                  <a:lnTo>
                    <a:pt x="2302" y="1568"/>
                  </a:lnTo>
                  <a:lnTo>
                    <a:pt x="2302" y="1568"/>
                  </a:lnTo>
                  <a:lnTo>
                    <a:pt x="2306" y="1570"/>
                  </a:lnTo>
                  <a:lnTo>
                    <a:pt x="2306" y="1570"/>
                  </a:lnTo>
                  <a:lnTo>
                    <a:pt x="2306" y="1570"/>
                  </a:lnTo>
                  <a:lnTo>
                    <a:pt x="2306" y="1570"/>
                  </a:lnTo>
                  <a:lnTo>
                    <a:pt x="2310" y="1574"/>
                  </a:lnTo>
                  <a:lnTo>
                    <a:pt x="2310" y="1574"/>
                  </a:lnTo>
                  <a:lnTo>
                    <a:pt x="2312" y="1576"/>
                  </a:lnTo>
                  <a:lnTo>
                    <a:pt x="2312" y="1576"/>
                  </a:lnTo>
                  <a:lnTo>
                    <a:pt x="2312" y="1578"/>
                  </a:lnTo>
                  <a:lnTo>
                    <a:pt x="2312" y="1578"/>
                  </a:lnTo>
                  <a:lnTo>
                    <a:pt x="2312" y="1580"/>
                  </a:lnTo>
                  <a:lnTo>
                    <a:pt x="2312" y="1580"/>
                  </a:lnTo>
                  <a:lnTo>
                    <a:pt x="2314" y="1584"/>
                  </a:lnTo>
                  <a:lnTo>
                    <a:pt x="2314" y="1584"/>
                  </a:lnTo>
                  <a:lnTo>
                    <a:pt x="2316" y="1586"/>
                  </a:lnTo>
                  <a:lnTo>
                    <a:pt x="2316" y="1586"/>
                  </a:lnTo>
                  <a:lnTo>
                    <a:pt x="2320" y="1588"/>
                  </a:lnTo>
                  <a:lnTo>
                    <a:pt x="2320" y="1588"/>
                  </a:lnTo>
                  <a:lnTo>
                    <a:pt x="2320" y="1590"/>
                  </a:lnTo>
                  <a:lnTo>
                    <a:pt x="2320" y="1590"/>
                  </a:lnTo>
                  <a:lnTo>
                    <a:pt x="2322" y="1592"/>
                  </a:lnTo>
                  <a:lnTo>
                    <a:pt x="2322" y="1592"/>
                  </a:lnTo>
                  <a:lnTo>
                    <a:pt x="2324" y="1594"/>
                  </a:lnTo>
                  <a:lnTo>
                    <a:pt x="2324" y="1594"/>
                  </a:lnTo>
                  <a:lnTo>
                    <a:pt x="2324" y="1596"/>
                  </a:lnTo>
                  <a:lnTo>
                    <a:pt x="2324" y="1596"/>
                  </a:lnTo>
                  <a:lnTo>
                    <a:pt x="2326" y="1600"/>
                  </a:lnTo>
                  <a:lnTo>
                    <a:pt x="2326" y="1600"/>
                  </a:lnTo>
                  <a:lnTo>
                    <a:pt x="2328" y="1602"/>
                  </a:lnTo>
                  <a:lnTo>
                    <a:pt x="2328" y="1602"/>
                  </a:lnTo>
                  <a:lnTo>
                    <a:pt x="2330" y="1602"/>
                  </a:lnTo>
                  <a:lnTo>
                    <a:pt x="2330" y="1602"/>
                  </a:lnTo>
                  <a:lnTo>
                    <a:pt x="2332" y="1606"/>
                  </a:lnTo>
                  <a:lnTo>
                    <a:pt x="2332" y="1606"/>
                  </a:lnTo>
                  <a:lnTo>
                    <a:pt x="2334" y="1612"/>
                  </a:lnTo>
                  <a:lnTo>
                    <a:pt x="2334" y="1612"/>
                  </a:lnTo>
                  <a:lnTo>
                    <a:pt x="2334" y="1612"/>
                  </a:lnTo>
                  <a:lnTo>
                    <a:pt x="2334" y="1614"/>
                  </a:lnTo>
                  <a:lnTo>
                    <a:pt x="2334" y="1614"/>
                  </a:lnTo>
                  <a:lnTo>
                    <a:pt x="2336" y="1618"/>
                  </a:lnTo>
                  <a:lnTo>
                    <a:pt x="2336" y="1618"/>
                  </a:lnTo>
                  <a:lnTo>
                    <a:pt x="2336" y="1620"/>
                  </a:lnTo>
                  <a:lnTo>
                    <a:pt x="2336" y="1620"/>
                  </a:lnTo>
                  <a:lnTo>
                    <a:pt x="2338" y="1624"/>
                  </a:lnTo>
                  <a:lnTo>
                    <a:pt x="2338" y="1624"/>
                  </a:lnTo>
                  <a:lnTo>
                    <a:pt x="2340" y="1628"/>
                  </a:lnTo>
                  <a:lnTo>
                    <a:pt x="2340" y="1628"/>
                  </a:lnTo>
                  <a:lnTo>
                    <a:pt x="2342" y="1630"/>
                  </a:lnTo>
                  <a:lnTo>
                    <a:pt x="2342" y="1630"/>
                  </a:lnTo>
                  <a:lnTo>
                    <a:pt x="2344" y="1632"/>
                  </a:lnTo>
                  <a:lnTo>
                    <a:pt x="2344" y="1632"/>
                  </a:lnTo>
                  <a:lnTo>
                    <a:pt x="2346" y="1634"/>
                  </a:lnTo>
                  <a:lnTo>
                    <a:pt x="2346" y="1634"/>
                  </a:lnTo>
                  <a:lnTo>
                    <a:pt x="2348" y="1638"/>
                  </a:lnTo>
                  <a:lnTo>
                    <a:pt x="2350" y="1640"/>
                  </a:lnTo>
                  <a:lnTo>
                    <a:pt x="2350" y="1640"/>
                  </a:lnTo>
                  <a:lnTo>
                    <a:pt x="2352" y="1642"/>
                  </a:lnTo>
                  <a:lnTo>
                    <a:pt x="2352" y="1642"/>
                  </a:lnTo>
                  <a:lnTo>
                    <a:pt x="2354" y="1644"/>
                  </a:lnTo>
                  <a:lnTo>
                    <a:pt x="2354" y="1644"/>
                  </a:lnTo>
                  <a:lnTo>
                    <a:pt x="2356" y="1646"/>
                  </a:lnTo>
                  <a:lnTo>
                    <a:pt x="2356" y="1646"/>
                  </a:lnTo>
                  <a:lnTo>
                    <a:pt x="2360" y="1648"/>
                  </a:lnTo>
                  <a:lnTo>
                    <a:pt x="2360" y="1648"/>
                  </a:lnTo>
                  <a:lnTo>
                    <a:pt x="2360" y="1652"/>
                  </a:lnTo>
                  <a:lnTo>
                    <a:pt x="2360" y="1652"/>
                  </a:lnTo>
                  <a:lnTo>
                    <a:pt x="2362" y="1654"/>
                  </a:lnTo>
                  <a:lnTo>
                    <a:pt x="2362" y="1654"/>
                  </a:lnTo>
                  <a:lnTo>
                    <a:pt x="2364" y="1656"/>
                  </a:lnTo>
                  <a:lnTo>
                    <a:pt x="2364" y="1656"/>
                  </a:lnTo>
                  <a:lnTo>
                    <a:pt x="2366" y="1658"/>
                  </a:lnTo>
                  <a:lnTo>
                    <a:pt x="2366" y="1658"/>
                  </a:lnTo>
                  <a:lnTo>
                    <a:pt x="2366" y="1662"/>
                  </a:lnTo>
                  <a:lnTo>
                    <a:pt x="2366" y="1662"/>
                  </a:lnTo>
                  <a:lnTo>
                    <a:pt x="2368" y="1666"/>
                  </a:lnTo>
                  <a:lnTo>
                    <a:pt x="2368" y="1666"/>
                  </a:lnTo>
                  <a:lnTo>
                    <a:pt x="2368" y="1668"/>
                  </a:lnTo>
                  <a:lnTo>
                    <a:pt x="2370" y="1672"/>
                  </a:lnTo>
                  <a:lnTo>
                    <a:pt x="2370" y="1672"/>
                  </a:lnTo>
                  <a:lnTo>
                    <a:pt x="2372" y="1674"/>
                  </a:lnTo>
                  <a:lnTo>
                    <a:pt x="2372" y="1674"/>
                  </a:lnTo>
                  <a:lnTo>
                    <a:pt x="2374" y="1676"/>
                  </a:lnTo>
                  <a:lnTo>
                    <a:pt x="2374" y="1676"/>
                  </a:lnTo>
                  <a:lnTo>
                    <a:pt x="2376" y="1678"/>
                  </a:lnTo>
                  <a:lnTo>
                    <a:pt x="2376" y="1678"/>
                  </a:lnTo>
                  <a:lnTo>
                    <a:pt x="2378" y="1680"/>
                  </a:lnTo>
                  <a:lnTo>
                    <a:pt x="2378" y="1680"/>
                  </a:lnTo>
                  <a:lnTo>
                    <a:pt x="2380" y="1684"/>
                  </a:lnTo>
                  <a:lnTo>
                    <a:pt x="2380" y="1684"/>
                  </a:lnTo>
                  <a:lnTo>
                    <a:pt x="2382" y="1690"/>
                  </a:lnTo>
                  <a:lnTo>
                    <a:pt x="2382" y="1690"/>
                  </a:lnTo>
                  <a:lnTo>
                    <a:pt x="2382" y="1690"/>
                  </a:lnTo>
                  <a:lnTo>
                    <a:pt x="2384" y="1692"/>
                  </a:lnTo>
                  <a:lnTo>
                    <a:pt x="2384" y="1692"/>
                  </a:lnTo>
                  <a:lnTo>
                    <a:pt x="2386" y="1696"/>
                  </a:lnTo>
                  <a:lnTo>
                    <a:pt x="2386" y="1696"/>
                  </a:lnTo>
                  <a:lnTo>
                    <a:pt x="2388" y="1698"/>
                  </a:lnTo>
                  <a:lnTo>
                    <a:pt x="2388" y="1698"/>
                  </a:lnTo>
                  <a:lnTo>
                    <a:pt x="2390" y="1698"/>
                  </a:lnTo>
                  <a:lnTo>
                    <a:pt x="2390" y="1698"/>
                  </a:lnTo>
                  <a:lnTo>
                    <a:pt x="2390" y="1700"/>
                  </a:lnTo>
                  <a:lnTo>
                    <a:pt x="2390" y="1700"/>
                  </a:lnTo>
                  <a:lnTo>
                    <a:pt x="2390" y="1704"/>
                  </a:lnTo>
                  <a:lnTo>
                    <a:pt x="2390" y="1704"/>
                  </a:lnTo>
                  <a:lnTo>
                    <a:pt x="2392" y="1706"/>
                  </a:lnTo>
                  <a:lnTo>
                    <a:pt x="2394" y="1708"/>
                  </a:lnTo>
                  <a:lnTo>
                    <a:pt x="2396" y="1710"/>
                  </a:lnTo>
                  <a:lnTo>
                    <a:pt x="2396" y="1710"/>
                  </a:lnTo>
                  <a:lnTo>
                    <a:pt x="2400" y="1712"/>
                  </a:lnTo>
                  <a:lnTo>
                    <a:pt x="2400" y="1712"/>
                  </a:lnTo>
                  <a:lnTo>
                    <a:pt x="2402" y="1712"/>
                  </a:lnTo>
                  <a:lnTo>
                    <a:pt x="2402" y="1712"/>
                  </a:lnTo>
                  <a:lnTo>
                    <a:pt x="2404" y="1714"/>
                  </a:lnTo>
                  <a:lnTo>
                    <a:pt x="2404" y="1714"/>
                  </a:lnTo>
                  <a:lnTo>
                    <a:pt x="2404" y="1716"/>
                  </a:lnTo>
                  <a:lnTo>
                    <a:pt x="2404" y="1716"/>
                  </a:lnTo>
                  <a:lnTo>
                    <a:pt x="2404" y="1720"/>
                  </a:lnTo>
                  <a:lnTo>
                    <a:pt x="2404" y="1720"/>
                  </a:lnTo>
                  <a:lnTo>
                    <a:pt x="2404" y="1722"/>
                  </a:lnTo>
                  <a:lnTo>
                    <a:pt x="2406" y="1726"/>
                  </a:lnTo>
                  <a:lnTo>
                    <a:pt x="2406" y="1726"/>
                  </a:lnTo>
                  <a:lnTo>
                    <a:pt x="2408" y="1728"/>
                  </a:lnTo>
                  <a:lnTo>
                    <a:pt x="2408" y="1728"/>
                  </a:lnTo>
                  <a:lnTo>
                    <a:pt x="2410" y="1730"/>
                  </a:lnTo>
                  <a:lnTo>
                    <a:pt x="2410" y="1730"/>
                  </a:lnTo>
                  <a:lnTo>
                    <a:pt x="2414" y="1732"/>
                  </a:lnTo>
                  <a:lnTo>
                    <a:pt x="2414" y="1732"/>
                  </a:lnTo>
                  <a:lnTo>
                    <a:pt x="2416" y="1734"/>
                  </a:lnTo>
                  <a:lnTo>
                    <a:pt x="2416" y="1734"/>
                  </a:lnTo>
                  <a:lnTo>
                    <a:pt x="2418" y="1736"/>
                  </a:lnTo>
                  <a:lnTo>
                    <a:pt x="2418" y="1736"/>
                  </a:lnTo>
                  <a:lnTo>
                    <a:pt x="2418" y="1738"/>
                  </a:lnTo>
                  <a:lnTo>
                    <a:pt x="2418" y="1738"/>
                  </a:lnTo>
                  <a:lnTo>
                    <a:pt x="2418" y="1742"/>
                  </a:lnTo>
                  <a:lnTo>
                    <a:pt x="2418" y="1742"/>
                  </a:lnTo>
                  <a:lnTo>
                    <a:pt x="2422" y="1746"/>
                  </a:lnTo>
                  <a:lnTo>
                    <a:pt x="2422" y="1746"/>
                  </a:lnTo>
                  <a:lnTo>
                    <a:pt x="2424" y="1746"/>
                  </a:lnTo>
                  <a:lnTo>
                    <a:pt x="2424" y="1748"/>
                  </a:lnTo>
                  <a:lnTo>
                    <a:pt x="2424" y="1748"/>
                  </a:lnTo>
                  <a:lnTo>
                    <a:pt x="2426" y="1752"/>
                  </a:lnTo>
                  <a:lnTo>
                    <a:pt x="2426" y="1752"/>
                  </a:lnTo>
                  <a:lnTo>
                    <a:pt x="2428" y="1752"/>
                  </a:lnTo>
                  <a:lnTo>
                    <a:pt x="2428" y="1752"/>
                  </a:lnTo>
                  <a:lnTo>
                    <a:pt x="2430" y="1756"/>
                  </a:lnTo>
                  <a:lnTo>
                    <a:pt x="2430" y="1756"/>
                  </a:lnTo>
                  <a:lnTo>
                    <a:pt x="2434" y="1758"/>
                  </a:lnTo>
                  <a:lnTo>
                    <a:pt x="2434" y="1758"/>
                  </a:lnTo>
                  <a:lnTo>
                    <a:pt x="2434" y="1760"/>
                  </a:lnTo>
                  <a:lnTo>
                    <a:pt x="2434" y="1760"/>
                  </a:lnTo>
                  <a:lnTo>
                    <a:pt x="2436" y="1760"/>
                  </a:lnTo>
                  <a:lnTo>
                    <a:pt x="2436" y="1760"/>
                  </a:lnTo>
                  <a:lnTo>
                    <a:pt x="2438" y="1764"/>
                  </a:lnTo>
                  <a:lnTo>
                    <a:pt x="2438" y="1764"/>
                  </a:lnTo>
                  <a:lnTo>
                    <a:pt x="2442" y="1768"/>
                  </a:lnTo>
                  <a:lnTo>
                    <a:pt x="2442" y="1768"/>
                  </a:lnTo>
                  <a:lnTo>
                    <a:pt x="2444" y="1770"/>
                  </a:lnTo>
                  <a:lnTo>
                    <a:pt x="2444" y="1770"/>
                  </a:lnTo>
                  <a:lnTo>
                    <a:pt x="2446" y="1772"/>
                  </a:lnTo>
                  <a:lnTo>
                    <a:pt x="2446" y="1772"/>
                  </a:lnTo>
                  <a:lnTo>
                    <a:pt x="2446" y="1774"/>
                  </a:lnTo>
                  <a:lnTo>
                    <a:pt x="2446" y="1774"/>
                  </a:lnTo>
                  <a:lnTo>
                    <a:pt x="2446" y="1778"/>
                  </a:lnTo>
                  <a:lnTo>
                    <a:pt x="2446" y="1778"/>
                  </a:lnTo>
                  <a:lnTo>
                    <a:pt x="2448" y="1780"/>
                  </a:lnTo>
                  <a:lnTo>
                    <a:pt x="2448" y="1780"/>
                  </a:lnTo>
                  <a:lnTo>
                    <a:pt x="2450" y="1784"/>
                  </a:lnTo>
                  <a:lnTo>
                    <a:pt x="2450" y="1784"/>
                  </a:lnTo>
                  <a:lnTo>
                    <a:pt x="2452" y="1788"/>
                  </a:lnTo>
                  <a:lnTo>
                    <a:pt x="2452" y="1788"/>
                  </a:lnTo>
                  <a:lnTo>
                    <a:pt x="2452" y="1788"/>
                  </a:lnTo>
                  <a:lnTo>
                    <a:pt x="2454" y="1792"/>
                  </a:lnTo>
                  <a:lnTo>
                    <a:pt x="2454" y="1792"/>
                  </a:lnTo>
                  <a:lnTo>
                    <a:pt x="2454" y="1794"/>
                  </a:lnTo>
                  <a:lnTo>
                    <a:pt x="2454" y="1794"/>
                  </a:lnTo>
                  <a:lnTo>
                    <a:pt x="2456" y="1798"/>
                  </a:lnTo>
                  <a:lnTo>
                    <a:pt x="2456" y="1798"/>
                  </a:lnTo>
                  <a:lnTo>
                    <a:pt x="2458" y="1800"/>
                  </a:lnTo>
                  <a:lnTo>
                    <a:pt x="2458" y="1800"/>
                  </a:lnTo>
                  <a:lnTo>
                    <a:pt x="2462" y="1804"/>
                  </a:lnTo>
                  <a:lnTo>
                    <a:pt x="2462" y="1804"/>
                  </a:lnTo>
                  <a:lnTo>
                    <a:pt x="2462" y="1806"/>
                  </a:lnTo>
                  <a:lnTo>
                    <a:pt x="2462" y="1806"/>
                  </a:lnTo>
                  <a:lnTo>
                    <a:pt x="2464" y="1810"/>
                  </a:lnTo>
                  <a:lnTo>
                    <a:pt x="2466" y="1812"/>
                  </a:lnTo>
                  <a:lnTo>
                    <a:pt x="2466" y="1812"/>
                  </a:lnTo>
                  <a:lnTo>
                    <a:pt x="2468" y="1814"/>
                  </a:lnTo>
                  <a:lnTo>
                    <a:pt x="2468" y="1814"/>
                  </a:lnTo>
                  <a:lnTo>
                    <a:pt x="2472" y="1816"/>
                  </a:lnTo>
                  <a:lnTo>
                    <a:pt x="2472" y="1816"/>
                  </a:lnTo>
                  <a:lnTo>
                    <a:pt x="2472" y="1816"/>
                  </a:lnTo>
                  <a:lnTo>
                    <a:pt x="2472" y="1816"/>
                  </a:lnTo>
                  <a:lnTo>
                    <a:pt x="2476" y="1820"/>
                  </a:lnTo>
                  <a:lnTo>
                    <a:pt x="2476" y="1820"/>
                  </a:lnTo>
                  <a:lnTo>
                    <a:pt x="2476" y="1822"/>
                  </a:lnTo>
                  <a:lnTo>
                    <a:pt x="2476" y="1822"/>
                  </a:lnTo>
                  <a:lnTo>
                    <a:pt x="2478" y="1826"/>
                  </a:lnTo>
                  <a:lnTo>
                    <a:pt x="2478" y="1826"/>
                  </a:lnTo>
                  <a:lnTo>
                    <a:pt x="2480" y="1828"/>
                  </a:lnTo>
                  <a:lnTo>
                    <a:pt x="2480" y="1828"/>
                  </a:lnTo>
                  <a:lnTo>
                    <a:pt x="2480" y="1830"/>
                  </a:lnTo>
                  <a:lnTo>
                    <a:pt x="2480" y="1830"/>
                  </a:lnTo>
                  <a:lnTo>
                    <a:pt x="2480" y="1832"/>
                  </a:lnTo>
                  <a:lnTo>
                    <a:pt x="2480" y="1832"/>
                  </a:lnTo>
                  <a:lnTo>
                    <a:pt x="2480" y="1836"/>
                  </a:lnTo>
                  <a:lnTo>
                    <a:pt x="2480" y="1836"/>
                  </a:lnTo>
                  <a:lnTo>
                    <a:pt x="2484" y="1840"/>
                  </a:lnTo>
                  <a:lnTo>
                    <a:pt x="2484" y="1840"/>
                  </a:lnTo>
                  <a:lnTo>
                    <a:pt x="2484" y="1842"/>
                  </a:lnTo>
                  <a:lnTo>
                    <a:pt x="2484" y="1842"/>
                  </a:lnTo>
                  <a:lnTo>
                    <a:pt x="2486" y="1844"/>
                  </a:lnTo>
                  <a:lnTo>
                    <a:pt x="2486" y="1844"/>
                  </a:lnTo>
                  <a:lnTo>
                    <a:pt x="2488" y="1848"/>
                  </a:lnTo>
                  <a:lnTo>
                    <a:pt x="2488" y="1848"/>
                  </a:lnTo>
                  <a:lnTo>
                    <a:pt x="2490" y="1850"/>
                  </a:lnTo>
                  <a:lnTo>
                    <a:pt x="2492" y="1852"/>
                  </a:lnTo>
                  <a:lnTo>
                    <a:pt x="2492" y="1852"/>
                  </a:lnTo>
                  <a:lnTo>
                    <a:pt x="2492" y="1854"/>
                  </a:lnTo>
                  <a:lnTo>
                    <a:pt x="2492" y="1854"/>
                  </a:lnTo>
                  <a:lnTo>
                    <a:pt x="2496" y="1856"/>
                  </a:lnTo>
                  <a:lnTo>
                    <a:pt x="2496" y="1856"/>
                  </a:lnTo>
                  <a:lnTo>
                    <a:pt x="2498" y="1858"/>
                  </a:lnTo>
                  <a:lnTo>
                    <a:pt x="2498" y="1858"/>
                  </a:lnTo>
                  <a:lnTo>
                    <a:pt x="2500" y="1860"/>
                  </a:lnTo>
                  <a:lnTo>
                    <a:pt x="2500" y="1860"/>
                  </a:lnTo>
                  <a:lnTo>
                    <a:pt x="2502" y="1862"/>
                  </a:lnTo>
                  <a:lnTo>
                    <a:pt x="2502" y="1862"/>
                  </a:lnTo>
                  <a:lnTo>
                    <a:pt x="2504" y="1864"/>
                  </a:lnTo>
                  <a:lnTo>
                    <a:pt x="2504" y="1864"/>
                  </a:lnTo>
                  <a:lnTo>
                    <a:pt x="2506" y="1868"/>
                  </a:lnTo>
                  <a:lnTo>
                    <a:pt x="2506" y="1870"/>
                  </a:lnTo>
                  <a:lnTo>
                    <a:pt x="2506" y="1870"/>
                  </a:lnTo>
                  <a:lnTo>
                    <a:pt x="2508" y="1872"/>
                  </a:lnTo>
                  <a:lnTo>
                    <a:pt x="2508" y="1872"/>
                  </a:lnTo>
                  <a:lnTo>
                    <a:pt x="2508" y="1874"/>
                  </a:lnTo>
                  <a:lnTo>
                    <a:pt x="2508" y="1874"/>
                  </a:lnTo>
                  <a:lnTo>
                    <a:pt x="2510" y="1878"/>
                  </a:lnTo>
                  <a:lnTo>
                    <a:pt x="2510" y="1878"/>
                  </a:lnTo>
                  <a:lnTo>
                    <a:pt x="2512" y="1880"/>
                  </a:lnTo>
                  <a:lnTo>
                    <a:pt x="2512" y="1880"/>
                  </a:lnTo>
                  <a:lnTo>
                    <a:pt x="2512" y="1882"/>
                  </a:lnTo>
                  <a:lnTo>
                    <a:pt x="2512" y="1882"/>
                  </a:lnTo>
                  <a:lnTo>
                    <a:pt x="2514" y="1884"/>
                  </a:lnTo>
                  <a:lnTo>
                    <a:pt x="2514" y="1884"/>
                  </a:lnTo>
                  <a:lnTo>
                    <a:pt x="2516" y="1888"/>
                  </a:lnTo>
                  <a:lnTo>
                    <a:pt x="2516" y="1888"/>
                  </a:lnTo>
                  <a:lnTo>
                    <a:pt x="2518" y="1888"/>
                  </a:lnTo>
                  <a:lnTo>
                    <a:pt x="2518" y="1888"/>
                  </a:lnTo>
                  <a:lnTo>
                    <a:pt x="2520" y="1894"/>
                  </a:lnTo>
                  <a:lnTo>
                    <a:pt x="2520" y="1894"/>
                  </a:lnTo>
                  <a:lnTo>
                    <a:pt x="2520" y="1896"/>
                  </a:lnTo>
                  <a:lnTo>
                    <a:pt x="2520" y="1896"/>
                  </a:lnTo>
                  <a:lnTo>
                    <a:pt x="2522" y="1900"/>
                  </a:lnTo>
                  <a:lnTo>
                    <a:pt x="2522" y="1900"/>
                  </a:lnTo>
                  <a:lnTo>
                    <a:pt x="2524" y="1902"/>
                  </a:lnTo>
                  <a:lnTo>
                    <a:pt x="2524" y="1902"/>
                  </a:lnTo>
                  <a:lnTo>
                    <a:pt x="2526" y="1902"/>
                  </a:lnTo>
                  <a:lnTo>
                    <a:pt x="2526" y="1902"/>
                  </a:lnTo>
                  <a:lnTo>
                    <a:pt x="2528" y="1906"/>
                  </a:lnTo>
                  <a:lnTo>
                    <a:pt x="2528" y="1906"/>
                  </a:lnTo>
                  <a:lnTo>
                    <a:pt x="2530" y="1908"/>
                  </a:lnTo>
                  <a:lnTo>
                    <a:pt x="2530" y="1908"/>
                  </a:lnTo>
                  <a:lnTo>
                    <a:pt x="2530" y="1910"/>
                  </a:lnTo>
                  <a:lnTo>
                    <a:pt x="2530" y="1910"/>
                  </a:lnTo>
                  <a:lnTo>
                    <a:pt x="2530" y="1914"/>
                  </a:lnTo>
                  <a:lnTo>
                    <a:pt x="2530" y="1914"/>
                  </a:lnTo>
                  <a:lnTo>
                    <a:pt x="2534" y="1918"/>
                  </a:lnTo>
                  <a:lnTo>
                    <a:pt x="2534" y="1918"/>
                  </a:lnTo>
                  <a:lnTo>
                    <a:pt x="2538" y="1920"/>
                  </a:lnTo>
                  <a:lnTo>
                    <a:pt x="2538" y="1920"/>
                  </a:lnTo>
                  <a:lnTo>
                    <a:pt x="2538" y="1922"/>
                  </a:lnTo>
                  <a:lnTo>
                    <a:pt x="2538" y="1922"/>
                  </a:lnTo>
                  <a:lnTo>
                    <a:pt x="2540" y="1924"/>
                  </a:lnTo>
                  <a:lnTo>
                    <a:pt x="2540" y="1924"/>
                  </a:lnTo>
                  <a:lnTo>
                    <a:pt x="2542" y="1926"/>
                  </a:lnTo>
                  <a:lnTo>
                    <a:pt x="2546" y="1930"/>
                  </a:lnTo>
                  <a:lnTo>
                    <a:pt x="2546" y="1930"/>
                  </a:lnTo>
                  <a:lnTo>
                    <a:pt x="2548" y="1932"/>
                  </a:lnTo>
                  <a:lnTo>
                    <a:pt x="2548" y="1932"/>
                  </a:lnTo>
                  <a:lnTo>
                    <a:pt x="2550" y="1934"/>
                  </a:lnTo>
                  <a:lnTo>
                    <a:pt x="2550" y="1934"/>
                  </a:lnTo>
                  <a:lnTo>
                    <a:pt x="2552" y="1936"/>
                  </a:lnTo>
                  <a:lnTo>
                    <a:pt x="2552" y="1936"/>
                  </a:lnTo>
                  <a:lnTo>
                    <a:pt x="2552" y="1938"/>
                  </a:lnTo>
                  <a:lnTo>
                    <a:pt x="2552" y="1938"/>
                  </a:lnTo>
                  <a:lnTo>
                    <a:pt x="2554" y="1940"/>
                  </a:lnTo>
                  <a:lnTo>
                    <a:pt x="2554" y="1940"/>
                  </a:lnTo>
                  <a:lnTo>
                    <a:pt x="2556" y="1942"/>
                  </a:lnTo>
                  <a:lnTo>
                    <a:pt x="2556" y="1942"/>
                  </a:lnTo>
                  <a:lnTo>
                    <a:pt x="2558" y="1948"/>
                  </a:lnTo>
                  <a:lnTo>
                    <a:pt x="2558" y="1948"/>
                  </a:lnTo>
                  <a:lnTo>
                    <a:pt x="2560" y="1950"/>
                  </a:lnTo>
                  <a:lnTo>
                    <a:pt x="2560" y="1950"/>
                  </a:lnTo>
                  <a:lnTo>
                    <a:pt x="2562" y="1952"/>
                  </a:lnTo>
                  <a:lnTo>
                    <a:pt x="2562" y="1952"/>
                  </a:lnTo>
                  <a:lnTo>
                    <a:pt x="2562" y="1954"/>
                  </a:lnTo>
                  <a:lnTo>
                    <a:pt x="2562" y="1954"/>
                  </a:lnTo>
                  <a:lnTo>
                    <a:pt x="2564" y="1958"/>
                  </a:lnTo>
                  <a:lnTo>
                    <a:pt x="2564" y="1958"/>
                  </a:lnTo>
                  <a:lnTo>
                    <a:pt x="2564" y="1958"/>
                  </a:lnTo>
                  <a:lnTo>
                    <a:pt x="2566" y="1962"/>
                  </a:lnTo>
                  <a:lnTo>
                    <a:pt x="2566" y="1962"/>
                  </a:lnTo>
                  <a:lnTo>
                    <a:pt x="2570" y="1966"/>
                  </a:lnTo>
                  <a:lnTo>
                    <a:pt x="2570" y="1966"/>
                  </a:lnTo>
                  <a:lnTo>
                    <a:pt x="2572" y="1966"/>
                  </a:lnTo>
                  <a:lnTo>
                    <a:pt x="2572" y="1966"/>
                  </a:lnTo>
                  <a:lnTo>
                    <a:pt x="2572" y="1970"/>
                  </a:lnTo>
                  <a:lnTo>
                    <a:pt x="2572" y="1970"/>
                  </a:lnTo>
                  <a:lnTo>
                    <a:pt x="2572" y="1972"/>
                  </a:lnTo>
                  <a:lnTo>
                    <a:pt x="2572" y="1972"/>
                  </a:lnTo>
                  <a:lnTo>
                    <a:pt x="2570" y="1972"/>
                  </a:lnTo>
                  <a:lnTo>
                    <a:pt x="2570" y="1972"/>
                  </a:lnTo>
                  <a:lnTo>
                    <a:pt x="2566" y="1970"/>
                  </a:lnTo>
                  <a:lnTo>
                    <a:pt x="2566" y="1970"/>
                  </a:lnTo>
                  <a:lnTo>
                    <a:pt x="2562" y="1970"/>
                  </a:lnTo>
                  <a:lnTo>
                    <a:pt x="2560" y="1970"/>
                  </a:lnTo>
                  <a:lnTo>
                    <a:pt x="2560" y="1970"/>
                  </a:lnTo>
                  <a:lnTo>
                    <a:pt x="2560" y="1968"/>
                  </a:lnTo>
                  <a:lnTo>
                    <a:pt x="2560" y="1968"/>
                  </a:lnTo>
                  <a:lnTo>
                    <a:pt x="2556" y="1968"/>
                  </a:lnTo>
                  <a:lnTo>
                    <a:pt x="2556" y="1968"/>
                  </a:lnTo>
                  <a:lnTo>
                    <a:pt x="2552" y="1968"/>
                  </a:lnTo>
                  <a:lnTo>
                    <a:pt x="2552" y="1968"/>
                  </a:lnTo>
                  <a:lnTo>
                    <a:pt x="2550" y="1968"/>
                  </a:lnTo>
                  <a:lnTo>
                    <a:pt x="2550" y="1968"/>
                  </a:lnTo>
                  <a:lnTo>
                    <a:pt x="2548" y="1968"/>
                  </a:lnTo>
                  <a:lnTo>
                    <a:pt x="2548" y="1968"/>
                  </a:lnTo>
                  <a:lnTo>
                    <a:pt x="2544" y="1968"/>
                  </a:lnTo>
                  <a:lnTo>
                    <a:pt x="2544" y="1968"/>
                  </a:lnTo>
                  <a:lnTo>
                    <a:pt x="2538" y="1968"/>
                  </a:lnTo>
                  <a:lnTo>
                    <a:pt x="2538" y="1968"/>
                  </a:lnTo>
                  <a:lnTo>
                    <a:pt x="2538" y="1968"/>
                  </a:lnTo>
                  <a:lnTo>
                    <a:pt x="2538" y="1968"/>
                  </a:lnTo>
                  <a:lnTo>
                    <a:pt x="2536" y="1968"/>
                  </a:lnTo>
                  <a:lnTo>
                    <a:pt x="2536" y="1968"/>
                  </a:lnTo>
                  <a:lnTo>
                    <a:pt x="2534" y="1968"/>
                  </a:lnTo>
                  <a:lnTo>
                    <a:pt x="2534" y="1968"/>
                  </a:lnTo>
                  <a:lnTo>
                    <a:pt x="2530" y="1968"/>
                  </a:lnTo>
                  <a:lnTo>
                    <a:pt x="2530" y="1968"/>
                  </a:lnTo>
                  <a:lnTo>
                    <a:pt x="2528" y="1970"/>
                  </a:lnTo>
                  <a:lnTo>
                    <a:pt x="2528" y="1970"/>
                  </a:lnTo>
                  <a:lnTo>
                    <a:pt x="2526" y="1968"/>
                  </a:lnTo>
                  <a:lnTo>
                    <a:pt x="2526" y="1968"/>
                  </a:lnTo>
                  <a:lnTo>
                    <a:pt x="2522" y="1968"/>
                  </a:lnTo>
                  <a:lnTo>
                    <a:pt x="2522" y="1968"/>
                  </a:lnTo>
                  <a:lnTo>
                    <a:pt x="2522" y="1968"/>
                  </a:lnTo>
                  <a:lnTo>
                    <a:pt x="2522" y="1968"/>
                  </a:lnTo>
                  <a:lnTo>
                    <a:pt x="2520" y="1968"/>
                  </a:lnTo>
                  <a:lnTo>
                    <a:pt x="2520" y="1968"/>
                  </a:lnTo>
                  <a:lnTo>
                    <a:pt x="2516" y="1968"/>
                  </a:lnTo>
                  <a:lnTo>
                    <a:pt x="2516" y="1968"/>
                  </a:lnTo>
                  <a:lnTo>
                    <a:pt x="2516" y="1968"/>
                  </a:lnTo>
                  <a:lnTo>
                    <a:pt x="2516" y="1968"/>
                  </a:lnTo>
                  <a:lnTo>
                    <a:pt x="2512" y="1968"/>
                  </a:lnTo>
                  <a:lnTo>
                    <a:pt x="2512" y="1968"/>
                  </a:lnTo>
                  <a:lnTo>
                    <a:pt x="2510" y="1970"/>
                  </a:lnTo>
                  <a:lnTo>
                    <a:pt x="2510" y="1970"/>
                  </a:lnTo>
                  <a:lnTo>
                    <a:pt x="2508" y="1970"/>
                  </a:lnTo>
                  <a:lnTo>
                    <a:pt x="2508" y="1970"/>
                  </a:lnTo>
                  <a:lnTo>
                    <a:pt x="2504" y="1970"/>
                  </a:lnTo>
                  <a:lnTo>
                    <a:pt x="2504" y="1970"/>
                  </a:lnTo>
                  <a:lnTo>
                    <a:pt x="2504" y="1968"/>
                  </a:lnTo>
                  <a:lnTo>
                    <a:pt x="2504" y="1968"/>
                  </a:lnTo>
                  <a:lnTo>
                    <a:pt x="2500" y="1968"/>
                  </a:lnTo>
                  <a:lnTo>
                    <a:pt x="2500" y="1968"/>
                  </a:lnTo>
                  <a:lnTo>
                    <a:pt x="2500" y="1968"/>
                  </a:lnTo>
                  <a:lnTo>
                    <a:pt x="2500" y="1968"/>
                  </a:lnTo>
                  <a:lnTo>
                    <a:pt x="2496" y="1968"/>
                  </a:lnTo>
                  <a:lnTo>
                    <a:pt x="2496" y="1968"/>
                  </a:lnTo>
                  <a:lnTo>
                    <a:pt x="2494" y="1970"/>
                  </a:lnTo>
                  <a:lnTo>
                    <a:pt x="2494" y="1970"/>
                  </a:lnTo>
                  <a:lnTo>
                    <a:pt x="2490" y="1970"/>
                  </a:lnTo>
                  <a:lnTo>
                    <a:pt x="2490" y="1970"/>
                  </a:lnTo>
                  <a:lnTo>
                    <a:pt x="2488" y="1970"/>
                  </a:lnTo>
                  <a:lnTo>
                    <a:pt x="2488" y="1970"/>
                  </a:lnTo>
                  <a:lnTo>
                    <a:pt x="2484" y="1970"/>
                  </a:lnTo>
                  <a:lnTo>
                    <a:pt x="2484" y="1970"/>
                  </a:lnTo>
                  <a:lnTo>
                    <a:pt x="2482" y="1970"/>
                  </a:lnTo>
                  <a:lnTo>
                    <a:pt x="2476" y="1970"/>
                  </a:lnTo>
                  <a:lnTo>
                    <a:pt x="2476" y="1970"/>
                  </a:lnTo>
                  <a:lnTo>
                    <a:pt x="2474" y="1970"/>
                  </a:lnTo>
                  <a:lnTo>
                    <a:pt x="2474" y="1970"/>
                  </a:lnTo>
                  <a:lnTo>
                    <a:pt x="2470" y="1970"/>
                  </a:lnTo>
                  <a:lnTo>
                    <a:pt x="2470" y="1970"/>
                  </a:lnTo>
                  <a:lnTo>
                    <a:pt x="2468" y="1970"/>
                  </a:lnTo>
                  <a:lnTo>
                    <a:pt x="2468" y="1970"/>
                  </a:lnTo>
                  <a:lnTo>
                    <a:pt x="2462" y="1970"/>
                  </a:lnTo>
                  <a:lnTo>
                    <a:pt x="2462" y="1970"/>
                  </a:lnTo>
                  <a:lnTo>
                    <a:pt x="2460" y="1970"/>
                  </a:lnTo>
                  <a:lnTo>
                    <a:pt x="2454" y="1970"/>
                  </a:lnTo>
                  <a:lnTo>
                    <a:pt x="2454" y="1970"/>
                  </a:lnTo>
                  <a:lnTo>
                    <a:pt x="2454" y="1970"/>
                  </a:lnTo>
                  <a:lnTo>
                    <a:pt x="2452" y="1970"/>
                  </a:lnTo>
                  <a:lnTo>
                    <a:pt x="2452" y="1970"/>
                  </a:lnTo>
                  <a:lnTo>
                    <a:pt x="2448" y="1970"/>
                  </a:lnTo>
                  <a:lnTo>
                    <a:pt x="2448" y="1970"/>
                  </a:lnTo>
                  <a:lnTo>
                    <a:pt x="2444" y="1970"/>
                  </a:lnTo>
                  <a:lnTo>
                    <a:pt x="2444" y="1970"/>
                  </a:lnTo>
                  <a:lnTo>
                    <a:pt x="2440" y="1970"/>
                  </a:lnTo>
                  <a:lnTo>
                    <a:pt x="2440" y="1970"/>
                  </a:lnTo>
                  <a:lnTo>
                    <a:pt x="2438" y="1970"/>
                  </a:lnTo>
                  <a:lnTo>
                    <a:pt x="2438" y="1970"/>
                  </a:lnTo>
                  <a:lnTo>
                    <a:pt x="2436" y="1970"/>
                  </a:lnTo>
                  <a:lnTo>
                    <a:pt x="2436" y="1970"/>
                  </a:lnTo>
                  <a:lnTo>
                    <a:pt x="2436" y="1970"/>
                  </a:lnTo>
                  <a:lnTo>
                    <a:pt x="2432" y="1970"/>
                  </a:lnTo>
                  <a:lnTo>
                    <a:pt x="2432" y="1970"/>
                  </a:lnTo>
                  <a:lnTo>
                    <a:pt x="2430" y="1970"/>
                  </a:lnTo>
                  <a:lnTo>
                    <a:pt x="2430" y="1970"/>
                  </a:lnTo>
                  <a:lnTo>
                    <a:pt x="2430" y="1970"/>
                  </a:lnTo>
                  <a:lnTo>
                    <a:pt x="2430" y="1970"/>
                  </a:lnTo>
                  <a:lnTo>
                    <a:pt x="2426" y="1970"/>
                  </a:lnTo>
                  <a:lnTo>
                    <a:pt x="2426" y="1970"/>
                  </a:lnTo>
                  <a:lnTo>
                    <a:pt x="2424" y="1970"/>
                  </a:lnTo>
                  <a:lnTo>
                    <a:pt x="2424" y="1970"/>
                  </a:lnTo>
                  <a:lnTo>
                    <a:pt x="2420" y="1970"/>
                  </a:lnTo>
                  <a:lnTo>
                    <a:pt x="2420" y="1970"/>
                  </a:lnTo>
                  <a:lnTo>
                    <a:pt x="2418" y="1970"/>
                  </a:lnTo>
                  <a:lnTo>
                    <a:pt x="2418" y="1970"/>
                  </a:lnTo>
                  <a:lnTo>
                    <a:pt x="2414" y="1970"/>
                  </a:lnTo>
                  <a:lnTo>
                    <a:pt x="2412" y="1970"/>
                  </a:lnTo>
                  <a:lnTo>
                    <a:pt x="2412" y="1970"/>
                  </a:lnTo>
                  <a:lnTo>
                    <a:pt x="2412" y="1970"/>
                  </a:lnTo>
                  <a:lnTo>
                    <a:pt x="2408" y="1970"/>
                  </a:lnTo>
                  <a:lnTo>
                    <a:pt x="2408" y="1970"/>
                  </a:lnTo>
                  <a:lnTo>
                    <a:pt x="2406" y="1968"/>
                  </a:lnTo>
                  <a:lnTo>
                    <a:pt x="2406" y="1968"/>
                  </a:lnTo>
                  <a:lnTo>
                    <a:pt x="2398" y="1970"/>
                  </a:lnTo>
                  <a:lnTo>
                    <a:pt x="2398" y="1970"/>
                  </a:lnTo>
                  <a:lnTo>
                    <a:pt x="2394" y="1970"/>
                  </a:lnTo>
                  <a:lnTo>
                    <a:pt x="2394" y="1970"/>
                  </a:lnTo>
                  <a:lnTo>
                    <a:pt x="2386" y="1970"/>
                  </a:lnTo>
                  <a:lnTo>
                    <a:pt x="2386" y="1970"/>
                  </a:lnTo>
                  <a:lnTo>
                    <a:pt x="2382" y="1970"/>
                  </a:lnTo>
                  <a:lnTo>
                    <a:pt x="2382" y="1970"/>
                  </a:lnTo>
                  <a:lnTo>
                    <a:pt x="2380" y="1970"/>
                  </a:lnTo>
                  <a:lnTo>
                    <a:pt x="2380" y="1970"/>
                  </a:lnTo>
                  <a:lnTo>
                    <a:pt x="2380" y="1970"/>
                  </a:lnTo>
                  <a:lnTo>
                    <a:pt x="2380" y="1970"/>
                  </a:lnTo>
                  <a:lnTo>
                    <a:pt x="2378" y="1970"/>
                  </a:lnTo>
                  <a:lnTo>
                    <a:pt x="2378" y="1970"/>
                  </a:lnTo>
                  <a:lnTo>
                    <a:pt x="2374" y="1970"/>
                  </a:lnTo>
                  <a:lnTo>
                    <a:pt x="2374" y="1970"/>
                  </a:lnTo>
                  <a:lnTo>
                    <a:pt x="2372" y="1970"/>
                  </a:lnTo>
                  <a:lnTo>
                    <a:pt x="2372" y="1970"/>
                  </a:lnTo>
                  <a:lnTo>
                    <a:pt x="2368" y="1968"/>
                  </a:lnTo>
                  <a:lnTo>
                    <a:pt x="2368" y="1968"/>
                  </a:lnTo>
                  <a:lnTo>
                    <a:pt x="2364" y="1970"/>
                  </a:lnTo>
                  <a:lnTo>
                    <a:pt x="2364" y="1970"/>
                  </a:lnTo>
                  <a:lnTo>
                    <a:pt x="2358" y="1970"/>
                  </a:lnTo>
                  <a:lnTo>
                    <a:pt x="2358" y="1970"/>
                  </a:lnTo>
                  <a:lnTo>
                    <a:pt x="2356" y="1970"/>
                  </a:lnTo>
                  <a:lnTo>
                    <a:pt x="2354" y="1970"/>
                  </a:lnTo>
                  <a:lnTo>
                    <a:pt x="2354" y="1970"/>
                  </a:lnTo>
                  <a:lnTo>
                    <a:pt x="2350" y="1970"/>
                  </a:lnTo>
                  <a:lnTo>
                    <a:pt x="2350" y="1970"/>
                  </a:lnTo>
                  <a:lnTo>
                    <a:pt x="2348" y="1970"/>
                  </a:lnTo>
                  <a:lnTo>
                    <a:pt x="2348" y="1970"/>
                  </a:lnTo>
                  <a:lnTo>
                    <a:pt x="2346" y="1970"/>
                  </a:lnTo>
                  <a:lnTo>
                    <a:pt x="2344" y="1970"/>
                  </a:lnTo>
                  <a:lnTo>
                    <a:pt x="2344" y="1970"/>
                  </a:lnTo>
                  <a:lnTo>
                    <a:pt x="2342" y="1970"/>
                  </a:lnTo>
                  <a:lnTo>
                    <a:pt x="2342" y="1970"/>
                  </a:lnTo>
                  <a:lnTo>
                    <a:pt x="2338" y="1972"/>
                  </a:lnTo>
                  <a:lnTo>
                    <a:pt x="2338" y="1972"/>
                  </a:lnTo>
                  <a:lnTo>
                    <a:pt x="2336" y="1972"/>
                  </a:lnTo>
                  <a:lnTo>
                    <a:pt x="2336" y="1972"/>
                  </a:lnTo>
                  <a:lnTo>
                    <a:pt x="2332" y="1972"/>
                  </a:lnTo>
                  <a:lnTo>
                    <a:pt x="2328" y="1972"/>
                  </a:lnTo>
                  <a:lnTo>
                    <a:pt x="2326" y="1972"/>
                  </a:lnTo>
                  <a:lnTo>
                    <a:pt x="2326" y="1972"/>
                  </a:lnTo>
                  <a:lnTo>
                    <a:pt x="2324" y="1972"/>
                  </a:lnTo>
                  <a:lnTo>
                    <a:pt x="2324" y="1972"/>
                  </a:lnTo>
                  <a:lnTo>
                    <a:pt x="2320" y="1972"/>
                  </a:lnTo>
                  <a:lnTo>
                    <a:pt x="2320" y="1972"/>
                  </a:lnTo>
                  <a:lnTo>
                    <a:pt x="2318" y="1972"/>
                  </a:lnTo>
                  <a:lnTo>
                    <a:pt x="2318" y="1972"/>
                  </a:lnTo>
                  <a:lnTo>
                    <a:pt x="2314" y="1972"/>
                  </a:lnTo>
                  <a:lnTo>
                    <a:pt x="2314" y="1972"/>
                  </a:lnTo>
                  <a:lnTo>
                    <a:pt x="2310" y="1972"/>
                  </a:lnTo>
                  <a:lnTo>
                    <a:pt x="2310" y="1972"/>
                  </a:lnTo>
                  <a:lnTo>
                    <a:pt x="2308" y="1972"/>
                  </a:lnTo>
                  <a:lnTo>
                    <a:pt x="2308" y="1972"/>
                  </a:lnTo>
                  <a:lnTo>
                    <a:pt x="2308" y="1972"/>
                  </a:lnTo>
                  <a:lnTo>
                    <a:pt x="2308" y="1972"/>
                  </a:lnTo>
                  <a:lnTo>
                    <a:pt x="2304" y="1970"/>
                  </a:lnTo>
                  <a:lnTo>
                    <a:pt x="2304" y="1970"/>
                  </a:lnTo>
                  <a:lnTo>
                    <a:pt x="2300" y="1972"/>
                  </a:lnTo>
                  <a:lnTo>
                    <a:pt x="2300" y="1972"/>
                  </a:lnTo>
                  <a:lnTo>
                    <a:pt x="2294" y="1972"/>
                  </a:lnTo>
                  <a:lnTo>
                    <a:pt x="2294" y="1972"/>
                  </a:lnTo>
                  <a:lnTo>
                    <a:pt x="2292" y="1972"/>
                  </a:lnTo>
                  <a:lnTo>
                    <a:pt x="2292" y="1972"/>
                  </a:lnTo>
                  <a:lnTo>
                    <a:pt x="2290" y="1972"/>
                  </a:lnTo>
                  <a:lnTo>
                    <a:pt x="2290" y="1972"/>
                  </a:lnTo>
                  <a:lnTo>
                    <a:pt x="2286" y="1972"/>
                  </a:lnTo>
                  <a:lnTo>
                    <a:pt x="2286" y="1972"/>
                  </a:lnTo>
                  <a:lnTo>
                    <a:pt x="2284" y="1972"/>
                  </a:lnTo>
                  <a:lnTo>
                    <a:pt x="2284" y="1972"/>
                  </a:lnTo>
                  <a:lnTo>
                    <a:pt x="2280" y="1972"/>
                  </a:lnTo>
                  <a:lnTo>
                    <a:pt x="2280" y="1972"/>
                  </a:lnTo>
                  <a:lnTo>
                    <a:pt x="2278" y="1972"/>
                  </a:lnTo>
                  <a:lnTo>
                    <a:pt x="2278" y="1972"/>
                  </a:lnTo>
                  <a:lnTo>
                    <a:pt x="2276" y="1972"/>
                  </a:lnTo>
                  <a:lnTo>
                    <a:pt x="2276" y="1972"/>
                  </a:lnTo>
                  <a:lnTo>
                    <a:pt x="2272" y="1972"/>
                  </a:lnTo>
                  <a:lnTo>
                    <a:pt x="2272" y="1972"/>
                  </a:lnTo>
                  <a:lnTo>
                    <a:pt x="2270" y="1972"/>
                  </a:lnTo>
                  <a:lnTo>
                    <a:pt x="2270" y="1972"/>
                  </a:lnTo>
                  <a:lnTo>
                    <a:pt x="2268" y="1972"/>
                  </a:lnTo>
                  <a:lnTo>
                    <a:pt x="2268" y="1972"/>
                  </a:lnTo>
                  <a:lnTo>
                    <a:pt x="2264" y="1972"/>
                  </a:lnTo>
                  <a:lnTo>
                    <a:pt x="2264" y="1972"/>
                  </a:lnTo>
                  <a:lnTo>
                    <a:pt x="2262" y="1970"/>
                  </a:lnTo>
                  <a:lnTo>
                    <a:pt x="2262" y="1970"/>
                  </a:lnTo>
                  <a:lnTo>
                    <a:pt x="2258" y="1970"/>
                  </a:lnTo>
                  <a:lnTo>
                    <a:pt x="2258" y="1970"/>
                  </a:lnTo>
                  <a:lnTo>
                    <a:pt x="2254" y="1970"/>
                  </a:lnTo>
                  <a:lnTo>
                    <a:pt x="2254" y="1970"/>
                  </a:lnTo>
                  <a:lnTo>
                    <a:pt x="2250" y="1970"/>
                  </a:lnTo>
                  <a:lnTo>
                    <a:pt x="2250" y="1970"/>
                  </a:lnTo>
                  <a:lnTo>
                    <a:pt x="2248" y="1970"/>
                  </a:lnTo>
                  <a:lnTo>
                    <a:pt x="2246" y="1970"/>
                  </a:lnTo>
                  <a:lnTo>
                    <a:pt x="2246" y="1970"/>
                  </a:lnTo>
                  <a:lnTo>
                    <a:pt x="2238" y="1972"/>
                  </a:lnTo>
                  <a:lnTo>
                    <a:pt x="2238" y="1972"/>
                  </a:lnTo>
                  <a:lnTo>
                    <a:pt x="2232" y="1976"/>
                  </a:lnTo>
                  <a:lnTo>
                    <a:pt x="2232" y="1976"/>
                  </a:lnTo>
                  <a:lnTo>
                    <a:pt x="2228" y="1980"/>
                  </a:lnTo>
                  <a:lnTo>
                    <a:pt x="2228" y="1980"/>
                  </a:lnTo>
                  <a:lnTo>
                    <a:pt x="2228" y="1980"/>
                  </a:lnTo>
                  <a:lnTo>
                    <a:pt x="2228" y="1980"/>
                  </a:lnTo>
                  <a:lnTo>
                    <a:pt x="2226" y="1984"/>
                  </a:lnTo>
                  <a:lnTo>
                    <a:pt x="2224" y="1988"/>
                  </a:lnTo>
                  <a:lnTo>
                    <a:pt x="2224" y="1988"/>
                  </a:lnTo>
                  <a:lnTo>
                    <a:pt x="2224" y="1990"/>
                  </a:lnTo>
                  <a:lnTo>
                    <a:pt x="2224" y="1990"/>
                  </a:lnTo>
                  <a:lnTo>
                    <a:pt x="2224" y="1994"/>
                  </a:lnTo>
                  <a:lnTo>
                    <a:pt x="2224" y="1994"/>
                  </a:lnTo>
                  <a:lnTo>
                    <a:pt x="2224" y="1996"/>
                  </a:lnTo>
                  <a:lnTo>
                    <a:pt x="2224" y="1996"/>
                  </a:lnTo>
                  <a:lnTo>
                    <a:pt x="2224" y="2000"/>
                  </a:lnTo>
                  <a:lnTo>
                    <a:pt x="2224" y="2000"/>
                  </a:lnTo>
                  <a:lnTo>
                    <a:pt x="2226" y="2006"/>
                  </a:lnTo>
                  <a:lnTo>
                    <a:pt x="2226" y="2006"/>
                  </a:lnTo>
                  <a:lnTo>
                    <a:pt x="2226" y="2006"/>
                  </a:lnTo>
                  <a:lnTo>
                    <a:pt x="2228" y="2010"/>
                  </a:lnTo>
                  <a:lnTo>
                    <a:pt x="2228" y="2010"/>
                  </a:lnTo>
                  <a:lnTo>
                    <a:pt x="2228" y="2012"/>
                  </a:lnTo>
                  <a:lnTo>
                    <a:pt x="2230" y="2014"/>
                  </a:lnTo>
                  <a:lnTo>
                    <a:pt x="2230" y="2014"/>
                  </a:lnTo>
                  <a:lnTo>
                    <a:pt x="2232" y="2018"/>
                  </a:lnTo>
                  <a:lnTo>
                    <a:pt x="2232" y="2018"/>
                  </a:lnTo>
                  <a:lnTo>
                    <a:pt x="2232" y="2020"/>
                  </a:lnTo>
                  <a:lnTo>
                    <a:pt x="2232" y="2020"/>
                  </a:lnTo>
                  <a:lnTo>
                    <a:pt x="2234" y="2022"/>
                  </a:lnTo>
                  <a:lnTo>
                    <a:pt x="2234" y="2022"/>
                  </a:lnTo>
                  <a:lnTo>
                    <a:pt x="2234" y="2022"/>
                  </a:lnTo>
                  <a:lnTo>
                    <a:pt x="2234" y="2026"/>
                  </a:lnTo>
                  <a:lnTo>
                    <a:pt x="2234" y="2026"/>
                  </a:lnTo>
                  <a:lnTo>
                    <a:pt x="2234" y="2028"/>
                  </a:lnTo>
                  <a:lnTo>
                    <a:pt x="2234" y="2028"/>
                  </a:lnTo>
                  <a:lnTo>
                    <a:pt x="2234" y="2030"/>
                  </a:lnTo>
                  <a:lnTo>
                    <a:pt x="2234" y="2030"/>
                  </a:lnTo>
                  <a:lnTo>
                    <a:pt x="2232" y="2034"/>
                  </a:lnTo>
                  <a:lnTo>
                    <a:pt x="2232" y="2034"/>
                  </a:lnTo>
                  <a:lnTo>
                    <a:pt x="2232" y="2038"/>
                  </a:lnTo>
                  <a:lnTo>
                    <a:pt x="2234" y="2040"/>
                  </a:lnTo>
                  <a:lnTo>
                    <a:pt x="2234" y="2040"/>
                  </a:lnTo>
                  <a:lnTo>
                    <a:pt x="2236" y="2042"/>
                  </a:lnTo>
                  <a:lnTo>
                    <a:pt x="2236" y="2042"/>
                  </a:lnTo>
                  <a:lnTo>
                    <a:pt x="2236" y="2046"/>
                  </a:lnTo>
                  <a:lnTo>
                    <a:pt x="2236" y="2046"/>
                  </a:lnTo>
                  <a:lnTo>
                    <a:pt x="2238" y="2048"/>
                  </a:lnTo>
                  <a:lnTo>
                    <a:pt x="2238" y="2048"/>
                  </a:lnTo>
                  <a:lnTo>
                    <a:pt x="2238" y="2050"/>
                  </a:lnTo>
                  <a:lnTo>
                    <a:pt x="2238" y="2050"/>
                  </a:lnTo>
                  <a:lnTo>
                    <a:pt x="2240" y="2054"/>
                  </a:lnTo>
                  <a:lnTo>
                    <a:pt x="2242" y="2060"/>
                  </a:lnTo>
                  <a:lnTo>
                    <a:pt x="2242" y="2060"/>
                  </a:lnTo>
                  <a:lnTo>
                    <a:pt x="2244" y="2064"/>
                  </a:lnTo>
                  <a:lnTo>
                    <a:pt x="2244" y="2064"/>
                  </a:lnTo>
                  <a:lnTo>
                    <a:pt x="2246" y="2066"/>
                  </a:lnTo>
                  <a:lnTo>
                    <a:pt x="2246" y="2066"/>
                  </a:lnTo>
                  <a:lnTo>
                    <a:pt x="2246" y="2070"/>
                  </a:lnTo>
                  <a:lnTo>
                    <a:pt x="2246" y="2070"/>
                  </a:lnTo>
                  <a:lnTo>
                    <a:pt x="2246" y="2070"/>
                  </a:lnTo>
                  <a:lnTo>
                    <a:pt x="2246" y="2070"/>
                  </a:lnTo>
                  <a:lnTo>
                    <a:pt x="2246" y="2074"/>
                  </a:lnTo>
                  <a:lnTo>
                    <a:pt x="2246" y="2074"/>
                  </a:lnTo>
                  <a:lnTo>
                    <a:pt x="2246" y="2074"/>
                  </a:lnTo>
                  <a:lnTo>
                    <a:pt x="2246" y="2074"/>
                  </a:lnTo>
                  <a:lnTo>
                    <a:pt x="2246" y="2076"/>
                  </a:lnTo>
                  <a:lnTo>
                    <a:pt x="2246" y="2076"/>
                  </a:lnTo>
                  <a:lnTo>
                    <a:pt x="2246" y="2080"/>
                  </a:lnTo>
                  <a:lnTo>
                    <a:pt x="2246" y="2080"/>
                  </a:lnTo>
                  <a:lnTo>
                    <a:pt x="2246" y="2084"/>
                  </a:lnTo>
                  <a:lnTo>
                    <a:pt x="2246" y="2084"/>
                  </a:lnTo>
                  <a:lnTo>
                    <a:pt x="2246" y="2086"/>
                  </a:lnTo>
                  <a:lnTo>
                    <a:pt x="2246" y="2086"/>
                  </a:lnTo>
                  <a:lnTo>
                    <a:pt x="2248" y="2092"/>
                  </a:lnTo>
                  <a:lnTo>
                    <a:pt x="2248" y="2092"/>
                  </a:lnTo>
                  <a:lnTo>
                    <a:pt x="2250" y="2094"/>
                  </a:lnTo>
                  <a:lnTo>
                    <a:pt x="2250" y="2094"/>
                  </a:lnTo>
                  <a:lnTo>
                    <a:pt x="2252" y="2096"/>
                  </a:lnTo>
                  <a:lnTo>
                    <a:pt x="2252" y="2096"/>
                  </a:lnTo>
                  <a:lnTo>
                    <a:pt x="2252" y="2098"/>
                  </a:lnTo>
                  <a:lnTo>
                    <a:pt x="2252" y="2098"/>
                  </a:lnTo>
                  <a:lnTo>
                    <a:pt x="2252" y="2102"/>
                  </a:lnTo>
                  <a:lnTo>
                    <a:pt x="2252" y="2102"/>
                  </a:lnTo>
                  <a:lnTo>
                    <a:pt x="2252" y="2104"/>
                  </a:lnTo>
                  <a:lnTo>
                    <a:pt x="2252" y="2104"/>
                  </a:lnTo>
                  <a:lnTo>
                    <a:pt x="2252" y="2106"/>
                  </a:lnTo>
                  <a:lnTo>
                    <a:pt x="2252" y="2106"/>
                  </a:lnTo>
                  <a:lnTo>
                    <a:pt x="2252" y="2110"/>
                  </a:lnTo>
                  <a:lnTo>
                    <a:pt x="2252" y="2110"/>
                  </a:lnTo>
                  <a:lnTo>
                    <a:pt x="2252" y="2112"/>
                  </a:lnTo>
                  <a:lnTo>
                    <a:pt x="2252" y="2112"/>
                  </a:lnTo>
                  <a:lnTo>
                    <a:pt x="2254" y="2118"/>
                  </a:lnTo>
                  <a:lnTo>
                    <a:pt x="2254" y="2118"/>
                  </a:lnTo>
                  <a:lnTo>
                    <a:pt x="2254" y="2118"/>
                  </a:lnTo>
                  <a:lnTo>
                    <a:pt x="2254" y="2118"/>
                  </a:lnTo>
                  <a:lnTo>
                    <a:pt x="2256" y="2122"/>
                  </a:lnTo>
                  <a:lnTo>
                    <a:pt x="2256" y="2122"/>
                  </a:lnTo>
                  <a:lnTo>
                    <a:pt x="2258" y="2128"/>
                  </a:lnTo>
                  <a:lnTo>
                    <a:pt x="2258" y="2128"/>
                  </a:lnTo>
                  <a:lnTo>
                    <a:pt x="2258" y="2130"/>
                  </a:lnTo>
                  <a:lnTo>
                    <a:pt x="2258" y="2132"/>
                  </a:lnTo>
                  <a:lnTo>
                    <a:pt x="2258" y="2132"/>
                  </a:lnTo>
                  <a:lnTo>
                    <a:pt x="2260" y="2138"/>
                  </a:lnTo>
                  <a:lnTo>
                    <a:pt x="2260" y="2138"/>
                  </a:lnTo>
                  <a:lnTo>
                    <a:pt x="2260" y="2142"/>
                  </a:lnTo>
                  <a:lnTo>
                    <a:pt x="2260" y="2142"/>
                  </a:lnTo>
                  <a:lnTo>
                    <a:pt x="2260" y="2144"/>
                  </a:lnTo>
                  <a:lnTo>
                    <a:pt x="2260" y="2144"/>
                  </a:lnTo>
                  <a:lnTo>
                    <a:pt x="2262" y="2148"/>
                  </a:lnTo>
                  <a:lnTo>
                    <a:pt x="2262" y="2148"/>
                  </a:lnTo>
                  <a:lnTo>
                    <a:pt x="2264" y="2150"/>
                  </a:lnTo>
                  <a:lnTo>
                    <a:pt x="2264" y="2150"/>
                  </a:lnTo>
                  <a:lnTo>
                    <a:pt x="2264" y="2152"/>
                  </a:lnTo>
                  <a:lnTo>
                    <a:pt x="2264" y="2152"/>
                  </a:lnTo>
                  <a:lnTo>
                    <a:pt x="2264" y="2156"/>
                  </a:lnTo>
                  <a:lnTo>
                    <a:pt x="2264" y="2156"/>
                  </a:lnTo>
                  <a:lnTo>
                    <a:pt x="2268" y="2160"/>
                  </a:lnTo>
                  <a:lnTo>
                    <a:pt x="2268" y="2160"/>
                  </a:lnTo>
                  <a:lnTo>
                    <a:pt x="2270" y="2160"/>
                  </a:lnTo>
                  <a:lnTo>
                    <a:pt x="2270" y="2160"/>
                  </a:lnTo>
                  <a:lnTo>
                    <a:pt x="2270" y="2162"/>
                  </a:lnTo>
                  <a:lnTo>
                    <a:pt x="2270" y="2162"/>
                  </a:lnTo>
                  <a:lnTo>
                    <a:pt x="2270" y="2164"/>
                  </a:lnTo>
                  <a:lnTo>
                    <a:pt x="2270" y="2164"/>
                  </a:lnTo>
                  <a:lnTo>
                    <a:pt x="2270" y="2166"/>
                  </a:lnTo>
                  <a:lnTo>
                    <a:pt x="2270" y="2168"/>
                  </a:lnTo>
                  <a:lnTo>
                    <a:pt x="2270" y="2168"/>
                  </a:lnTo>
                  <a:lnTo>
                    <a:pt x="2270" y="2172"/>
                  </a:lnTo>
                  <a:lnTo>
                    <a:pt x="2270" y="2172"/>
                  </a:lnTo>
                  <a:lnTo>
                    <a:pt x="2270" y="2174"/>
                  </a:lnTo>
                  <a:lnTo>
                    <a:pt x="2270" y="2174"/>
                  </a:lnTo>
                  <a:lnTo>
                    <a:pt x="2270" y="2176"/>
                  </a:lnTo>
                  <a:lnTo>
                    <a:pt x="2270" y="2176"/>
                  </a:lnTo>
                  <a:lnTo>
                    <a:pt x="2270" y="2182"/>
                  </a:lnTo>
                  <a:lnTo>
                    <a:pt x="2270" y="2182"/>
                  </a:lnTo>
                  <a:lnTo>
                    <a:pt x="2274" y="2186"/>
                  </a:lnTo>
                  <a:lnTo>
                    <a:pt x="2274" y="2186"/>
                  </a:lnTo>
                  <a:lnTo>
                    <a:pt x="2276" y="2190"/>
                  </a:lnTo>
                  <a:lnTo>
                    <a:pt x="2276" y="2190"/>
                  </a:lnTo>
                  <a:lnTo>
                    <a:pt x="2274" y="2192"/>
                  </a:lnTo>
                  <a:lnTo>
                    <a:pt x="2274" y="2192"/>
                  </a:lnTo>
                  <a:lnTo>
                    <a:pt x="2274" y="2194"/>
                  </a:lnTo>
                  <a:lnTo>
                    <a:pt x="2274" y="2194"/>
                  </a:lnTo>
                  <a:lnTo>
                    <a:pt x="2274" y="2198"/>
                  </a:lnTo>
                  <a:lnTo>
                    <a:pt x="2274" y="2198"/>
                  </a:lnTo>
                  <a:lnTo>
                    <a:pt x="2274" y="2200"/>
                  </a:lnTo>
                  <a:lnTo>
                    <a:pt x="2274" y="2200"/>
                  </a:lnTo>
                  <a:lnTo>
                    <a:pt x="2276" y="2206"/>
                  </a:lnTo>
                  <a:lnTo>
                    <a:pt x="2276" y="2206"/>
                  </a:lnTo>
                  <a:lnTo>
                    <a:pt x="2276" y="2214"/>
                  </a:lnTo>
                  <a:lnTo>
                    <a:pt x="2276" y="2214"/>
                  </a:lnTo>
                  <a:lnTo>
                    <a:pt x="2276" y="2216"/>
                  </a:lnTo>
                  <a:lnTo>
                    <a:pt x="2276" y="2216"/>
                  </a:lnTo>
                  <a:lnTo>
                    <a:pt x="2278" y="2218"/>
                  </a:lnTo>
                  <a:lnTo>
                    <a:pt x="2278" y="2218"/>
                  </a:lnTo>
                  <a:lnTo>
                    <a:pt x="2278" y="2222"/>
                  </a:lnTo>
                  <a:lnTo>
                    <a:pt x="2278" y="2222"/>
                  </a:lnTo>
                  <a:lnTo>
                    <a:pt x="2280" y="2224"/>
                  </a:lnTo>
                  <a:lnTo>
                    <a:pt x="2280" y="2224"/>
                  </a:lnTo>
                  <a:lnTo>
                    <a:pt x="2280" y="2226"/>
                  </a:lnTo>
                  <a:lnTo>
                    <a:pt x="2280" y="2226"/>
                  </a:lnTo>
                  <a:lnTo>
                    <a:pt x="2280" y="2232"/>
                  </a:lnTo>
                  <a:lnTo>
                    <a:pt x="2280" y="2232"/>
                  </a:lnTo>
                  <a:lnTo>
                    <a:pt x="2282" y="2236"/>
                  </a:lnTo>
                  <a:lnTo>
                    <a:pt x="2282" y="2236"/>
                  </a:lnTo>
                  <a:lnTo>
                    <a:pt x="2282" y="2236"/>
                  </a:lnTo>
                  <a:lnTo>
                    <a:pt x="2282" y="2236"/>
                  </a:lnTo>
                  <a:lnTo>
                    <a:pt x="2282" y="2240"/>
                  </a:lnTo>
                  <a:lnTo>
                    <a:pt x="2282" y="2240"/>
                  </a:lnTo>
                  <a:lnTo>
                    <a:pt x="2282" y="2244"/>
                  </a:lnTo>
                  <a:lnTo>
                    <a:pt x="2282" y="2244"/>
                  </a:lnTo>
                  <a:lnTo>
                    <a:pt x="2286" y="2248"/>
                  </a:lnTo>
                  <a:lnTo>
                    <a:pt x="2286" y="2248"/>
                  </a:lnTo>
                  <a:lnTo>
                    <a:pt x="2288" y="2252"/>
                  </a:lnTo>
                  <a:lnTo>
                    <a:pt x="2288" y="2252"/>
                  </a:lnTo>
                  <a:lnTo>
                    <a:pt x="2290" y="2252"/>
                  </a:lnTo>
                  <a:lnTo>
                    <a:pt x="2290" y="2252"/>
                  </a:lnTo>
                  <a:lnTo>
                    <a:pt x="2290" y="2254"/>
                  </a:lnTo>
                  <a:lnTo>
                    <a:pt x="2290" y="2254"/>
                  </a:lnTo>
                  <a:lnTo>
                    <a:pt x="2290" y="2256"/>
                  </a:lnTo>
                  <a:lnTo>
                    <a:pt x="2290" y="2256"/>
                  </a:lnTo>
                  <a:lnTo>
                    <a:pt x="2292" y="2262"/>
                  </a:lnTo>
                  <a:lnTo>
                    <a:pt x="2292" y="2262"/>
                  </a:lnTo>
                  <a:lnTo>
                    <a:pt x="2292" y="2264"/>
                  </a:lnTo>
                  <a:lnTo>
                    <a:pt x="2292" y="2264"/>
                  </a:lnTo>
                  <a:lnTo>
                    <a:pt x="2292" y="2268"/>
                  </a:lnTo>
                  <a:lnTo>
                    <a:pt x="2292" y="2268"/>
                  </a:lnTo>
                  <a:lnTo>
                    <a:pt x="2294" y="2272"/>
                  </a:lnTo>
                  <a:lnTo>
                    <a:pt x="2294" y="2272"/>
                  </a:lnTo>
                  <a:lnTo>
                    <a:pt x="2294" y="2274"/>
                  </a:lnTo>
                  <a:lnTo>
                    <a:pt x="2294" y="2274"/>
                  </a:lnTo>
                  <a:lnTo>
                    <a:pt x="2296" y="2278"/>
                  </a:lnTo>
                  <a:lnTo>
                    <a:pt x="2296" y="2278"/>
                  </a:lnTo>
                  <a:lnTo>
                    <a:pt x="2296" y="2280"/>
                  </a:lnTo>
                  <a:lnTo>
                    <a:pt x="2296" y="2280"/>
                  </a:lnTo>
                  <a:lnTo>
                    <a:pt x="2296" y="2282"/>
                  </a:lnTo>
                  <a:lnTo>
                    <a:pt x="2296" y="2282"/>
                  </a:lnTo>
                  <a:lnTo>
                    <a:pt x="2298" y="2286"/>
                  </a:lnTo>
                  <a:lnTo>
                    <a:pt x="2298" y="2288"/>
                  </a:lnTo>
                  <a:lnTo>
                    <a:pt x="2298" y="2288"/>
                  </a:lnTo>
                  <a:lnTo>
                    <a:pt x="2302" y="2292"/>
                  </a:lnTo>
                  <a:lnTo>
                    <a:pt x="2302" y="2292"/>
                  </a:lnTo>
                  <a:lnTo>
                    <a:pt x="2302" y="2294"/>
                  </a:lnTo>
                  <a:lnTo>
                    <a:pt x="2302" y="2294"/>
                  </a:lnTo>
                  <a:lnTo>
                    <a:pt x="2304" y="2296"/>
                  </a:lnTo>
                  <a:lnTo>
                    <a:pt x="2304" y="2296"/>
                  </a:lnTo>
                  <a:lnTo>
                    <a:pt x="2306" y="2298"/>
                  </a:lnTo>
                  <a:lnTo>
                    <a:pt x="2306" y="2298"/>
                  </a:lnTo>
                  <a:lnTo>
                    <a:pt x="2306" y="2302"/>
                  </a:lnTo>
                  <a:lnTo>
                    <a:pt x="2306" y="2302"/>
                  </a:lnTo>
                  <a:lnTo>
                    <a:pt x="2306" y="2304"/>
                  </a:lnTo>
                  <a:lnTo>
                    <a:pt x="2306" y="2304"/>
                  </a:lnTo>
                  <a:lnTo>
                    <a:pt x="2306" y="2306"/>
                  </a:lnTo>
                  <a:lnTo>
                    <a:pt x="2306" y="2306"/>
                  </a:lnTo>
                  <a:lnTo>
                    <a:pt x="2306" y="2310"/>
                  </a:lnTo>
                  <a:lnTo>
                    <a:pt x="2306" y="2310"/>
                  </a:lnTo>
                  <a:lnTo>
                    <a:pt x="2306" y="2312"/>
                  </a:lnTo>
                  <a:lnTo>
                    <a:pt x="2306" y="2312"/>
                  </a:lnTo>
                  <a:lnTo>
                    <a:pt x="2308" y="2314"/>
                  </a:lnTo>
                  <a:lnTo>
                    <a:pt x="2308" y="2314"/>
                  </a:lnTo>
                  <a:lnTo>
                    <a:pt x="2308" y="2318"/>
                  </a:lnTo>
                  <a:lnTo>
                    <a:pt x="2308" y="2318"/>
                  </a:lnTo>
                  <a:lnTo>
                    <a:pt x="2306" y="2320"/>
                  </a:lnTo>
                  <a:lnTo>
                    <a:pt x="2306" y="2320"/>
                  </a:lnTo>
                  <a:lnTo>
                    <a:pt x="2306" y="2322"/>
                  </a:lnTo>
                  <a:lnTo>
                    <a:pt x="2306" y="2322"/>
                  </a:lnTo>
                  <a:lnTo>
                    <a:pt x="2306" y="2330"/>
                  </a:lnTo>
                  <a:lnTo>
                    <a:pt x="2306" y="2330"/>
                  </a:lnTo>
                  <a:lnTo>
                    <a:pt x="2308" y="2334"/>
                  </a:lnTo>
                  <a:lnTo>
                    <a:pt x="2308" y="2334"/>
                  </a:lnTo>
                  <a:lnTo>
                    <a:pt x="2310" y="2340"/>
                  </a:lnTo>
                  <a:lnTo>
                    <a:pt x="2310" y="2340"/>
                  </a:lnTo>
                  <a:lnTo>
                    <a:pt x="2310" y="2344"/>
                  </a:lnTo>
                  <a:lnTo>
                    <a:pt x="2310" y="2344"/>
                  </a:lnTo>
                  <a:lnTo>
                    <a:pt x="2310" y="2346"/>
                  </a:lnTo>
                  <a:lnTo>
                    <a:pt x="2310" y="2346"/>
                  </a:lnTo>
                  <a:lnTo>
                    <a:pt x="2310" y="2348"/>
                  </a:lnTo>
                  <a:lnTo>
                    <a:pt x="2310" y="2348"/>
                  </a:lnTo>
                  <a:lnTo>
                    <a:pt x="2310" y="2350"/>
                  </a:lnTo>
                  <a:lnTo>
                    <a:pt x="2310" y="2352"/>
                  </a:lnTo>
                  <a:lnTo>
                    <a:pt x="2310" y="2352"/>
                  </a:lnTo>
                  <a:lnTo>
                    <a:pt x="2312" y="2354"/>
                  </a:lnTo>
                  <a:lnTo>
                    <a:pt x="2312" y="2354"/>
                  </a:lnTo>
                  <a:lnTo>
                    <a:pt x="2312" y="2358"/>
                  </a:lnTo>
                  <a:lnTo>
                    <a:pt x="2312" y="2358"/>
                  </a:lnTo>
                  <a:lnTo>
                    <a:pt x="2314" y="2360"/>
                  </a:lnTo>
                  <a:lnTo>
                    <a:pt x="2314" y="2360"/>
                  </a:lnTo>
                  <a:lnTo>
                    <a:pt x="2314" y="2362"/>
                  </a:lnTo>
                  <a:lnTo>
                    <a:pt x="2314" y="2362"/>
                  </a:lnTo>
                  <a:lnTo>
                    <a:pt x="2316" y="2366"/>
                  </a:lnTo>
                  <a:lnTo>
                    <a:pt x="2316" y="2366"/>
                  </a:lnTo>
                  <a:lnTo>
                    <a:pt x="2316" y="2368"/>
                  </a:lnTo>
                  <a:lnTo>
                    <a:pt x="2316" y="2368"/>
                  </a:lnTo>
                  <a:lnTo>
                    <a:pt x="2316" y="2370"/>
                  </a:lnTo>
                  <a:lnTo>
                    <a:pt x="2316" y="2370"/>
                  </a:lnTo>
                  <a:lnTo>
                    <a:pt x="2318" y="2372"/>
                  </a:lnTo>
                  <a:lnTo>
                    <a:pt x="2318" y="2372"/>
                  </a:lnTo>
                  <a:lnTo>
                    <a:pt x="2318" y="2376"/>
                  </a:lnTo>
                  <a:lnTo>
                    <a:pt x="2318" y="2376"/>
                  </a:lnTo>
                  <a:lnTo>
                    <a:pt x="2320" y="2380"/>
                  </a:lnTo>
                  <a:lnTo>
                    <a:pt x="2320" y="2380"/>
                  </a:lnTo>
                  <a:lnTo>
                    <a:pt x="2322" y="2380"/>
                  </a:lnTo>
                  <a:lnTo>
                    <a:pt x="2322" y="2380"/>
                  </a:lnTo>
                  <a:lnTo>
                    <a:pt x="2320" y="2382"/>
                  </a:lnTo>
                  <a:lnTo>
                    <a:pt x="2320" y="2382"/>
                  </a:lnTo>
                  <a:lnTo>
                    <a:pt x="2320" y="2386"/>
                  </a:lnTo>
                  <a:lnTo>
                    <a:pt x="2320" y="2386"/>
                  </a:lnTo>
                  <a:lnTo>
                    <a:pt x="2322" y="2390"/>
                  </a:lnTo>
                  <a:lnTo>
                    <a:pt x="2322" y="2390"/>
                  </a:lnTo>
                  <a:lnTo>
                    <a:pt x="2324" y="2392"/>
                  </a:lnTo>
                  <a:lnTo>
                    <a:pt x="2324" y="2392"/>
                  </a:lnTo>
                  <a:lnTo>
                    <a:pt x="2324" y="2394"/>
                  </a:lnTo>
                  <a:lnTo>
                    <a:pt x="2324" y="2394"/>
                  </a:lnTo>
                  <a:lnTo>
                    <a:pt x="2324" y="2396"/>
                  </a:lnTo>
                  <a:lnTo>
                    <a:pt x="2324" y="2396"/>
                  </a:lnTo>
                  <a:lnTo>
                    <a:pt x="2324" y="2398"/>
                  </a:lnTo>
                  <a:lnTo>
                    <a:pt x="2324" y="2398"/>
                  </a:lnTo>
                  <a:lnTo>
                    <a:pt x="2324" y="2402"/>
                  </a:lnTo>
                  <a:lnTo>
                    <a:pt x="2324" y="2402"/>
                  </a:lnTo>
                  <a:lnTo>
                    <a:pt x="2324" y="2404"/>
                  </a:lnTo>
                  <a:lnTo>
                    <a:pt x="2324" y="2404"/>
                  </a:lnTo>
                  <a:lnTo>
                    <a:pt x="2324" y="2408"/>
                  </a:lnTo>
                  <a:lnTo>
                    <a:pt x="2324" y="2408"/>
                  </a:lnTo>
                  <a:lnTo>
                    <a:pt x="2326" y="2412"/>
                  </a:lnTo>
                  <a:lnTo>
                    <a:pt x="2326" y="2412"/>
                  </a:lnTo>
                  <a:lnTo>
                    <a:pt x="2326" y="2414"/>
                  </a:lnTo>
                  <a:lnTo>
                    <a:pt x="2326" y="2414"/>
                  </a:lnTo>
                  <a:lnTo>
                    <a:pt x="2326" y="2416"/>
                  </a:lnTo>
                  <a:lnTo>
                    <a:pt x="2326" y="2416"/>
                  </a:lnTo>
                  <a:lnTo>
                    <a:pt x="2328" y="2420"/>
                  </a:lnTo>
                  <a:lnTo>
                    <a:pt x="2328" y="2420"/>
                  </a:lnTo>
                  <a:lnTo>
                    <a:pt x="2328" y="2422"/>
                  </a:lnTo>
                  <a:lnTo>
                    <a:pt x="2328" y="2422"/>
                  </a:lnTo>
                  <a:lnTo>
                    <a:pt x="2328" y="2426"/>
                  </a:lnTo>
                  <a:lnTo>
                    <a:pt x="2328" y="2426"/>
                  </a:lnTo>
                  <a:lnTo>
                    <a:pt x="2330" y="2428"/>
                  </a:lnTo>
                  <a:lnTo>
                    <a:pt x="2330" y="2428"/>
                  </a:lnTo>
                  <a:lnTo>
                    <a:pt x="2332" y="2430"/>
                  </a:lnTo>
                  <a:lnTo>
                    <a:pt x="2332" y="2430"/>
                  </a:lnTo>
                  <a:lnTo>
                    <a:pt x="2332" y="2434"/>
                  </a:lnTo>
                  <a:lnTo>
                    <a:pt x="2332" y="2434"/>
                  </a:lnTo>
                  <a:lnTo>
                    <a:pt x="2332" y="2436"/>
                  </a:lnTo>
                  <a:lnTo>
                    <a:pt x="2332" y="2436"/>
                  </a:lnTo>
                  <a:lnTo>
                    <a:pt x="2332" y="2438"/>
                  </a:lnTo>
                  <a:lnTo>
                    <a:pt x="2332" y="2438"/>
                  </a:lnTo>
                  <a:lnTo>
                    <a:pt x="2334" y="2442"/>
                  </a:lnTo>
                  <a:lnTo>
                    <a:pt x="2334" y="2442"/>
                  </a:lnTo>
                  <a:lnTo>
                    <a:pt x="2336" y="2446"/>
                  </a:lnTo>
                  <a:lnTo>
                    <a:pt x="2336" y="2448"/>
                  </a:lnTo>
                  <a:lnTo>
                    <a:pt x="2336" y="2448"/>
                  </a:lnTo>
                  <a:lnTo>
                    <a:pt x="2338" y="2452"/>
                  </a:lnTo>
                  <a:lnTo>
                    <a:pt x="2338" y="2452"/>
                  </a:lnTo>
                  <a:lnTo>
                    <a:pt x="2340" y="2456"/>
                  </a:lnTo>
                  <a:lnTo>
                    <a:pt x="2340" y="2456"/>
                  </a:lnTo>
                  <a:lnTo>
                    <a:pt x="2342" y="2458"/>
                  </a:lnTo>
                  <a:lnTo>
                    <a:pt x="2342" y="2458"/>
                  </a:lnTo>
                  <a:lnTo>
                    <a:pt x="2342" y="2460"/>
                  </a:lnTo>
                  <a:lnTo>
                    <a:pt x="2342" y="2460"/>
                  </a:lnTo>
                  <a:lnTo>
                    <a:pt x="2344" y="2462"/>
                  </a:lnTo>
                  <a:lnTo>
                    <a:pt x="2344" y="2462"/>
                  </a:lnTo>
                  <a:lnTo>
                    <a:pt x="2344" y="2464"/>
                  </a:lnTo>
                  <a:lnTo>
                    <a:pt x="2344" y="2464"/>
                  </a:lnTo>
                  <a:lnTo>
                    <a:pt x="2346" y="2468"/>
                  </a:lnTo>
                  <a:lnTo>
                    <a:pt x="2346" y="2468"/>
                  </a:lnTo>
                  <a:lnTo>
                    <a:pt x="2346" y="2470"/>
                  </a:lnTo>
                  <a:lnTo>
                    <a:pt x="2346" y="2470"/>
                  </a:lnTo>
                  <a:lnTo>
                    <a:pt x="2348" y="2474"/>
                  </a:lnTo>
                  <a:lnTo>
                    <a:pt x="2348" y="2474"/>
                  </a:lnTo>
                  <a:lnTo>
                    <a:pt x="2348" y="2476"/>
                  </a:lnTo>
                  <a:lnTo>
                    <a:pt x="2348" y="2476"/>
                  </a:lnTo>
                  <a:lnTo>
                    <a:pt x="2350" y="2478"/>
                  </a:lnTo>
                  <a:lnTo>
                    <a:pt x="2350" y="2478"/>
                  </a:lnTo>
                  <a:lnTo>
                    <a:pt x="2350" y="2482"/>
                  </a:lnTo>
                  <a:lnTo>
                    <a:pt x="2350" y="2482"/>
                  </a:lnTo>
                  <a:lnTo>
                    <a:pt x="2350" y="2484"/>
                  </a:lnTo>
                  <a:lnTo>
                    <a:pt x="2350" y="2484"/>
                  </a:lnTo>
                  <a:lnTo>
                    <a:pt x="2350" y="2490"/>
                  </a:lnTo>
                  <a:lnTo>
                    <a:pt x="2350" y="2490"/>
                  </a:lnTo>
                  <a:lnTo>
                    <a:pt x="2352" y="2492"/>
                  </a:lnTo>
                  <a:lnTo>
                    <a:pt x="2352" y="2492"/>
                  </a:lnTo>
                  <a:lnTo>
                    <a:pt x="2352" y="2496"/>
                  </a:lnTo>
                  <a:lnTo>
                    <a:pt x="2352" y="2496"/>
                  </a:lnTo>
                  <a:lnTo>
                    <a:pt x="2352" y="2500"/>
                  </a:lnTo>
                  <a:lnTo>
                    <a:pt x="2352" y="2500"/>
                  </a:lnTo>
                  <a:lnTo>
                    <a:pt x="2352" y="2502"/>
                  </a:lnTo>
                  <a:lnTo>
                    <a:pt x="2352" y="2502"/>
                  </a:lnTo>
                  <a:lnTo>
                    <a:pt x="2352" y="2502"/>
                  </a:lnTo>
                  <a:lnTo>
                    <a:pt x="2352" y="2508"/>
                  </a:lnTo>
                  <a:lnTo>
                    <a:pt x="2354" y="2508"/>
                  </a:lnTo>
                  <a:lnTo>
                    <a:pt x="2354" y="2508"/>
                  </a:lnTo>
                  <a:lnTo>
                    <a:pt x="2354" y="2514"/>
                  </a:lnTo>
                  <a:lnTo>
                    <a:pt x="2354" y="2514"/>
                  </a:lnTo>
                  <a:lnTo>
                    <a:pt x="2358" y="2520"/>
                  </a:lnTo>
                  <a:lnTo>
                    <a:pt x="2358" y="2520"/>
                  </a:lnTo>
                  <a:lnTo>
                    <a:pt x="2358" y="2520"/>
                  </a:lnTo>
                  <a:lnTo>
                    <a:pt x="2358" y="2520"/>
                  </a:lnTo>
                  <a:lnTo>
                    <a:pt x="2358" y="2524"/>
                  </a:lnTo>
                  <a:lnTo>
                    <a:pt x="2358" y="2524"/>
                  </a:lnTo>
                  <a:lnTo>
                    <a:pt x="2358" y="2526"/>
                  </a:lnTo>
                  <a:lnTo>
                    <a:pt x="2358" y="2526"/>
                  </a:lnTo>
                  <a:lnTo>
                    <a:pt x="2358" y="2530"/>
                  </a:lnTo>
                  <a:lnTo>
                    <a:pt x="2358" y="2532"/>
                  </a:lnTo>
                  <a:lnTo>
                    <a:pt x="2358" y="2532"/>
                  </a:lnTo>
                  <a:lnTo>
                    <a:pt x="2358" y="2534"/>
                  </a:lnTo>
                  <a:lnTo>
                    <a:pt x="2358" y="2534"/>
                  </a:lnTo>
                  <a:lnTo>
                    <a:pt x="2358" y="2538"/>
                  </a:lnTo>
                  <a:lnTo>
                    <a:pt x="2358" y="2538"/>
                  </a:lnTo>
                  <a:lnTo>
                    <a:pt x="2358" y="2540"/>
                  </a:lnTo>
                  <a:lnTo>
                    <a:pt x="2358" y="2540"/>
                  </a:lnTo>
                  <a:lnTo>
                    <a:pt x="2358" y="2544"/>
                  </a:lnTo>
                  <a:lnTo>
                    <a:pt x="2358" y="2548"/>
                  </a:lnTo>
                  <a:lnTo>
                    <a:pt x="2358" y="2548"/>
                  </a:lnTo>
                  <a:lnTo>
                    <a:pt x="2358" y="2550"/>
                  </a:lnTo>
                  <a:lnTo>
                    <a:pt x="2358" y="2550"/>
                  </a:lnTo>
                  <a:lnTo>
                    <a:pt x="2358" y="2554"/>
                  </a:lnTo>
                  <a:lnTo>
                    <a:pt x="2358" y="2554"/>
                  </a:lnTo>
                  <a:lnTo>
                    <a:pt x="2360" y="2556"/>
                  </a:lnTo>
                  <a:lnTo>
                    <a:pt x="2360" y="2556"/>
                  </a:lnTo>
                  <a:lnTo>
                    <a:pt x="2362" y="2558"/>
                  </a:lnTo>
                  <a:lnTo>
                    <a:pt x="2362" y="2558"/>
                  </a:lnTo>
                  <a:lnTo>
                    <a:pt x="2362" y="2560"/>
                  </a:lnTo>
                  <a:lnTo>
                    <a:pt x="2362" y="2560"/>
                  </a:lnTo>
                  <a:lnTo>
                    <a:pt x="2362" y="2566"/>
                  </a:lnTo>
                  <a:lnTo>
                    <a:pt x="2362" y="2568"/>
                  </a:lnTo>
                  <a:lnTo>
                    <a:pt x="2362" y="2568"/>
                  </a:lnTo>
                  <a:lnTo>
                    <a:pt x="2364" y="2570"/>
                  </a:lnTo>
                  <a:lnTo>
                    <a:pt x="2364" y="2570"/>
                  </a:lnTo>
                  <a:lnTo>
                    <a:pt x="2364" y="2574"/>
                  </a:lnTo>
                  <a:lnTo>
                    <a:pt x="2364" y="2574"/>
                  </a:lnTo>
                  <a:lnTo>
                    <a:pt x="2366" y="2576"/>
                  </a:lnTo>
                  <a:lnTo>
                    <a:pt x="2366" y="2576"/>
                  </a:lnTo>
                  <a:lnTo>
                    <a:pt x="2368" y="2580"/>
                  </a:lnTo>
                  <a:lnTo>
                    <a:pt x="2368" y="2582"/>
                  </a:lnTo>
                  <a:lnTo>
                    <a:pt x="2368" y="2582"/>
                  </a:lnTo>
                  <a:lnTo>
                    <a:pt x="2370" y="2586"/>
                  </a:lnTo>
                  <a:lnTo>
                    <a:pt x="2370" y="2586"/>
                  </a:lnTo>
                  <a:lnTo>
                    <a:pt x="2370" y="2588"/>
                  </a:lnTo>
                  <a:lnTo>
                    <a:pt x="2370" y="2588"/>
                  </a:lnTo>
                  <a:lnTo>
                    <a:pt x="2372" y="2590"/>
                  </a:lnTo>
                  <a:lnTo>
                    <a:pt x="2372" y="2590"/>
                  </a:lnTo>
                  <a:lnTo>
                    <a:pt x="2374" y="2592"/>
                  </a:lnTo>
                  <a:lnTo>
                    <a:pt x="2374" y="2592"/>
                  </a:lnTo>
                  <a:lnTo>
                    <a:pt x="2372" y="2594"/>
                  </a:lnTo>
                  <a:lnTo>
                    <a:pt x="2372" y="2594"/>
                  </a:lnTo>
                  <a:lnTo>
                    <a:pt x="2372" y="2598"/>
                  </a:lnTo>
                  <a:lnTo>
                    <a:pt x="2372" y="2598"/>
                  </a:lnTo>
                  <a:lnTo>
                    <a:pt x="2374" y="2602"/>
                  </a:lnTo>
                  <a:lnTo>
                    <a:pt x="2374" y="2602"/>
                  </a:lnTo>
                  <a:lnTo>
                    <a:pt x="2374" y="2604"/>
                  </a:lnTo>
                  <a:lnTo>
                    <a:pt x="2374" y="2604"/>
                  </a:lnTo>
                  <a:lnTo>
                    <a:pt x="2378" y="2610"/>
                  </a:lnTo>
                  <a:lnTo>
                    <a:pt x="2378" y="2610"/>
                  </a:lnTo>
                  <a:lnTo>
                    <a:pt x="2378" y="2612"/>
                  </a:lnTo>
                  <a:lnTo>
                    <a:pt x="2378" y="2612"/>
                  </a:lnTo>
                  <a:lnTo>
                    <a:pt x="2380" y="2614"/>
                  </a:lnTo>
                  <a:lnTo>
                    <a:pt x="2380" y="2614"/>
                  </a:lnTo>
                  <a:lnTo>
                    <a:pt x="2380" y="2616"/>
                  </a:lnTo>
                  <a:lnTo>
                    <a:pt x="2380" y="2616"/>
                  </a:lnTo>
                  <a:lnTo>
                    <a:pt x="2382" y="2618"/>
                  </a:lnTo>
                  <a:lnTo>
                    <a:pt x="2382" y="2618"/>
                  </a:lnTo>
                  <a:lnTo>
                    <a:pt x="2382" y="2620"/>
                  </a:lnTo>
                  <a:lnTo>
                    <a:pt x="2382" y="2620"/>
                  </a:lnTo>
                  <a:lnTo>
                    <a:pt x="2382" y="2628"/>
                  </a:lnTo>
                  <a:lnTo>
                    <a:pt x="2382" y="2628"/>
                  </a:lnTo>
                  <a:lnTo>
                    <a:pt x="2382" y="2628"/>
                  </a:lnTo>
                  <a:lnTo>
                    <a:pt x="2384" y="2634"/>
                  </a:lnTo>
                  <a:lnTo>
                    <a:pt x="2384" y="2634"/>
                  </a:lnTo>
                  <a:lnTo>
                    <a:pt x="2386" y="2636"/>
                  </a:lnTo>
                  <a:lnTo>
                    <a:pt x="2386" y="2636"/>
                  </a:lnTo>
                  <a:lnTo>
                    <a:pt x="2386" y="2638"/>
                  </a:lnTo>
                  <a:lnTo>
                    <a:pt x="2388" y="2644"/>
                  </a:lnTo>
                  <a:lnTo>
                    <a:pt x="2388" y="2644"/>
                  </a:lnTo>
                  <a:lnTo>
                    <a:pt x="2388" y="2646"/>
                  </a:lnTo>
                  <a:lnTo>
                    <a:pt x="2388" y="2646"/>
                  </a:lnTo>
                  <a:lnTo>
                    <a:pt x="2388" y="2650"/>
                  </a:lnTo>
                  <a:lnTo>
                    <a:pt x="2388" y="2650"/>
                  </a:lnTo>
                  <a:lnTo>
                    <a:pt x="2390" y="2652"/>
                  </a:lnTo>
                  <a:lnTo>
                    <a:pt x="2390" y="2652"/>
                  </a:lnTo>
                  <a:lnTo>
                    <a:pt x="2392" y="2654"/>
                  </a:lnTo>
                  <a:lnTo>
                    <a:pt x="2392" y="2654"/>
                  </a:lnTo>
                  <a:lnTo>
                    <a:pt x="2392" y="2658"/>
                  </a:lnTo>
                  <a:lnTo>
                    <a:pt x="2392" y="2658"/>
                  </a:lnTo>
                  <a:lnTo>
                    <a:pt x="2392" y="2660"/>
                  </a:lnTo>
                  <a:lnTo>
                    <a:pt x="2392" y="2660"/>
                  </a:lnTo>
                  <a:lnTo>
                    <a:pt x="2392" y="2660"/>
                  </a:lnTo>
                  <a:lnTo>
                    <a:pt x="2392" y="2660"/>
                  </a:lnTo>
                  <a:lnTo>
                    <a:pt x="2392" y="2666"/>
                  </a:lnTo>
                  <a:lnTo>
                    <a:pt x="2392" y="2666"/>
                  </a:lnTo>
                  <a:lnTo>
                    <a:pt x="2394" y="2670"/>
                  </a:lnTo>
                  <a:lnTo>
                    <a:pt x="2394" y="2670"/>
                  </a:lnTo>
                  <a:lnTo>
                    <a:pt x="2394" y="2672"/>
                  </a:lnTo>
                  <a:lnTo>
                    <a:pt x="2394" y="2672"/>
                  </a:lnTo>
                  <a:lnTo>
                    <a:pt x="2396" y="2674"/>
                  </a:lnTo>
                  <a:lnTo>
                    <a:pt x="2396" y="2674"/>
                  </a:lnTo>
                  <a:lnTo>
                    <a:pt x="2396" y="2676"/>
                  </a:lnTo>
                  <a:lnTo>
                    <a:pt x="2396" y="2676"/>
                  </a:lnTo>
                  <a:lnTo>
                    <a:pt x="2396" y="2678"/>
                  </a:lnTo>
                  <a:lnTo>
                    <a:pt x="2396" y="2678"/>
                  </a:lnTo>
                  <a:lnTo>
                    <a:pt x="2396" y="2682"/>
                  </a:lnTo>
                  <a:lnTo>
                    <a:pt x="2396" y="2682"/>
                  </a:lnTo>
                  <a:lnTo>
                    <a:pt x="2398" y="2686"/>
                  </a:lnTo>
                  <a:lnTo>
                    <a:pt x="2398" y="2686"/>
                  </a:lnTo>
                  <a:lnTo>
                    <a:pt x="2398" y="2688"/>
                  </a:lnTo>
                  <a:lnTo>
                    <a:pt x="2398" y="2688"/>
                  </a:lnTo>
                  <a:lnTo>
                    <a:pt x="2400" y="2690"/>
                  </a:lnTo>
                  <a:lnTo>
                    <a:pt x="2400" y="2690"/>
                  </a:lnTo>
                  <a:lnTo>
                    <a:pt x="2400" y="2694"/>
                  </a:lnTo>
                  <a:lnTo>
                    <a:pt x="2400" y="2694"/>
                  </a:lnTo>
                  <a:lnTo>
                    <a:pt x="2400" y="2696"/>
                  </a:lnTo>
                  <a:lnTo>
                    <a:pt x="2400" y="2696"/>
                  </a:lnTo>
                  <a:lnTo>
                    <a:pt x="2400" y="2698"/>
                  </a:lnTo>
                  <a:lnTo>
                    <a:pt x="2400" y="2698"/>
                  </a:lnTo>
                  <a:lnTo>
                    <a:pt x="2400" y="2702"/>
                  </a:lnTo>
                  <a:lnTo>
                    <a:pt x="2400" y="2702"/>
                  </a:lnTo>
                  <a:lnTo>
                    <a:pt x="2400" y="2704"/>
                  </a:lnTo>
                  <a:lnTo>
                    <a:pt x="2400" y="2704"/>
                  </a:lnTo>
                  <a:lnTo>
                    <a:pt x="2402" y="2708"/>
                  </a:lnTo>
                  <a:lnTo>
                    <a:pt x="2402" y="2708"/>
                  </a:lnTo>
                  <a:lnTo>
                    <a:pt x="2402" y="2710"/>
                  </a:lnTo>
                  <a:lnTo>
                    <a:pt x="2402" y="2710"/>
                  </a:lnTo>
                  <a:lnTo>
                    <a:pt x="2404" y="2714"/>
                  </a:lnTo>
                  <a:lnTo>
                    <a:pt x="2404" y="2714"/>
                  </a:lnTo>
                  <a:lnTo>
                    <a:pt x="2404" y="2714"/>
                  </a:lnTo>
                  <a:lnTo>
                    <a:pt x="2404" y="2714"/>
                  </a:lnTo>
                  <a:lnTo>
                    <a:pt x="2404" y="2718"/>
                  </a:lnTo>
                  <a:lnTo>
                    <a:pt x="2404" y="2718"/>
                  </a:lnTo>
                  <a:lnTo>
                    <a:pt x="2406" y="2720"/>
                  </a:lnTo>
                  <a:lnTo>
                    <a:pt x="2406" y="2720"/>
                  </a:lnTo>
                  <a:lnTo>
                    <a:pt x="2406" y="2724"/>
                  </a:lnTo>
                  <a:lnTo>
                    <a:pt x="2406" y="2724"/>
                  </a:lnTo>
                  <a:lnTo>
                    <a:pt x="2406" y="2726"/>
                  </a:lnTo>
                  <a:lnTo>
                    <a:pt x="2406" y="2726"/>
                  </a:lnTo>
                  <a:lnTo>
                    <a:pt x="2406" y="2730"/>
                  </a:lnTo>
                  <a:lnTo>
                    <a:pt x="2406" y="2730"/>
                  </a:lnTo>
                  <a:lnTo>
                    <a:pt x="2408" y="2732"/>
                  </a:lnTo>
                  <a:lnTo>
                    <a:pt x="2408" y="2732"/>
                  </a:lnTo>
                  <a:lnTo>
                    <a:pt x="2408" y="2738"/>
                  </a:lnTo>
                  <a:lnTo>
                    <a:pt x="2408" y="2738"/>
                  </a:lnTo>
                  <a:lnTo>
                    <a:pt x="2410" y="2740"/>
                  </a:lnTo>
                  <a:lnTo>
                    <a:pt x="2410" y="2740"/>
                  </a:lnTo>
                  <a:lnTo>
                    <a:pt x="2412" y="2744"/>
                  </a:lnTo>
                  <a:lnTo>
                    <a:pt x="2412" y="2744"/>
                  </a:lnTo>
                  <a:lnTo>
                    <a:pt x="2414" y="2746"/>
                  </a:lnTo>
                  <a:lnTo>
                    <a:pt x="2414" y="2746"/>
                  </a:lnTo>
                  <a:lnTo>
                    <a:pt x="2414" y="2748"/>
                  </a:lnTo>
                  <a:lnTo>
                    <a:pt x="2414" y="2748"/>
                  </a:lnTo>
                  <a:lnTo>
                    <a:pt x="2414" y="2750"/>
                  </a:lnTo>
                  <a:lnTo>
                    <a:pt x="2414" y="2750"/>
                  </a:lnTo>
                  <a:lnTo>
                    <a:pt x="2414" y="2754"/>
                  </a:lnTo>
                  <a:lnTo>
                    <a:pt x="2414" y="2754"/>
                  </a:lnTo>
                  <a:lnTo>
                    <a:pt x="2414" y="2756"/>
                  </a:lnTo>
                  <a:lnTo>
                    <a:pt x="2414" y="2756"/>
                  </a:lnTo>
                  <a:lnTo>
                    <a:pt x="2416" y="2758"/>
                  </a:lnTo>
                  <a:lnTo>
                    <a:pt x="2416" y="2758"/>
                  </a:lnTo>
                  <a:lnTo>
                    <a:pt x="2414" y="2760"/>
                  </a:lnTo>
                  <a:lnTo>
                    <a:pt x="2414" y="2766"/>
                  </a:lnTo>
                  <a:lnTo>
                    <a:pt x="2414" y="2766"/>
                  </a:lnTo>
                  <a:lnTo>
                    <a:pt x="2416" y="2768"/>
                  </a:lnTo>
                  <a:lnTo>
                    <a:pt x="2416" y="2768"/>
                  </a:lnTo>
                  <a:lnTo>
                    <a:pt x="2416" y="2770"/>
                  </a:lnTo>
                  <a:lnTo>
                    <a:pt x="2416" y="2770"/>
                  </a:lnTo>
                  <a:lnTo>
                    <a:pt x="2416" y="2774"/>
                  </a:lnTo>
                  <a:lnTo>
                    <a:pt x="2416" y="2774"/>
                  </a:lnTo>
                  <a:lnTo>
                    <a:pt x="2416" y="2776"/>
                  </a:lnTo>
                  <a:lnTo>
                    <a:pt x="2416" y="2776"/>
                  </a:lnTo>
                  <a:lnTo>
                    <a:pt x="2418" y="2780"/>
                  </a:lnTo>
                  <a:lnTo>
                    <a:pt x="2418" y="2782"/>
                  </a:lnTo>
                  <a:lnTo>
                    <a:pt x="2418" y="2782"/>
                  </a:lnTo>
                  <a:lnTo>
                    <a:pt x="2420" y="2786"/>
                  </a:lnTo>
                  <a:lnTo>
                    <a:pt x="2420" y="2786"/>
                  </a:lnTo>
                  <a:lnTo>
                    <a:pt x="2420" y="2788"/>
                  </a:lnTo>
                  <a:lnTo>
                    <a:pt x="2420" y="2788"/>
                  </a:lnTo>
                  <a:lnTo>
                    <a:pt x="2420" y="2790"/>
                  </a:lnTo>
                  <a:lnTo>
                    <a:pt x="2420" y="2790"/>
                  </a:lnTo>
                  <a:lnTo>
                    <a:pt x="2422" y="2794"/>
                  </a:lnTo>
                  <a:lnTo>
                    <a:pt x="2422" y="2794"/>
                  </a:lnTo>
                  <a:lnTo>
                    <a:pt x="2426" y="2800"/>
                  </a:lnTo>
                  <a:lnTo>
                    <a:pt x="2426" y="2800"/>
                  </a:lnTo>
                  <a:lnTo>
                    <a:pt x="2428" y="2804"/>
                  </a:lnTo>
                  <a:lnTo>
                    <a:pt x="2428" y="2804"/>
                  </a:lnTo>
                  <a:lnTo>
                    <a:pt x="2428" y="2806"/>
                  </a:lnTo>
                  <a:lnTo>
                    <a:pt x="2428" y="2806"/>
                  </a:lnTo>
                  <a:lnTo>
                    <a:pt x="2428" y="2808"/>
                  </a:lnTo>
                  <a:lnTo>
                    <a:pt x="2428" y="2808"/>
                  </a:lnTo>
                  <a:lnTo>
                    <a:pt x="2430" y="2812"/>
                  </a:lnTo>
                  <a:lnTo>
                    <a:pt x="2430" y="2812"/>
                  </a:lnTo>
                  <a:lnTo>
                    <a:pt x="2430" y="2814"/>
                  </a:lnTo>
                  <a:lnTo>
                    <a:pt x="2430" y="2814"/>
                  </a:lnTo>
                  <a:lnTo>
                    <a:pt x="2430" y="2816"/>
                  </a:lnTo>
                  <a:lnTo>
                    <a:pt x="2430" y="2816"/>
                  </a:lnTo>
                  <a:lnTo>
                    <a:pt x="2428" y="2818"/>
                  </a:lnTo>
                  <a:lnTo>
                    <a:pt x="2428" y="2818"/>
                  </a:lnTo>
                  <a:lnTo>
                    <a:pt x="2428" y="2824"/>
                  </a:lnTo>
                  <a:lnTo>
                    <a:pt x="2428" y="2824"/>
                  </a:lnTo>
                  <a:lnTo>
                    <a:pt x="2428" y="2830"/>
                  </a:lnTo>
                  <a:lnTo>
                    <a:pt x="2428" y="2830"/>
                  </a:lnTo>
                  <a:lnTo>
                    <a:pt x="2430" y="2830"/>
                  </a:lnTo>
                  <a:lnTo>
                    <a:pt x="2430" y="2830"/>
                  </a:lnTo>
                  <a:lnTo>
                    <a:pt x="2430" y="2832"/>
                  </a:lnTo>
                  <a:lnTo>
                    <a:pt x="2430" y="2832"/>
                  </a:lnTo>
                  <a:lnTo>
                    <a:pt x="2430" y="2836"/>
                  </a:lnTo>
                  <a:lnTo>
                    <a:pt x="2430" y="2836"/>
                  </a:lnTo>
                  <a:lnTo>
                    <a:pt x="2432" y="2840"/>
                  </a:lnTo>
                  <a:lnTo>
                    <a:pt x="2432" y="2840"/>
                  </a:lnTo>
                  <a:lnTo>
                    <a:pt x="2434" y="2842"/>
                  </a:lnTo>
                  <a:lnTo>
                    <a:pt x="2434" y="2842"/>
                  </a:lnTo>
                  <a:lnTo>
                    <a:pt x="2436" y="2844"/>
                  </a:lnTo>
                  <a:lnTo>
                    <a:pt x="2436" y="2846"/>
                  </a:lnTo>
                  <a:lnTo>
                    <a:pt x="2436" y="2846"/>
                  </a:lnTo>
                  <a:lnTo>
                    <a:pt x="2438" y="2850"/>
                  </a:lnTo>
                  <a:lnTo>
                    <a:pt x="2438" y="2850"/>
                  </a:lnTo>
                  <a:lnTo>
                    <a:pt x="2438" y="2852"/>
                  </a:lnTo>
                  <a:lnTo>
                    <a:pt x="2438" y="2852"/>
                  </a:lnTo>
                  <a:lnTo>
                    <a:pt x="2440" y="2854"/>
                  </a:lnTo>
                  <a:lnTo>
                    <a:pt x="2440" y="2854"/>
                  </a:lnTo>
                  <a:lnTo>
                    <a:pt x="2442" y="2856"/>
                  </a:lnTo>
                  <a:lnTo>
                    <a:pt x="2442" y="2856"/>
                  </a:lnTo>
                  <a:lnTo>
                    <a:pt x="2442" y="2858"/>
                  </a:lnTo>
                  <a:lnTo>
                    <a:pt x="2442" y="2858"/>
                  </a:lnTo>
                  <a:lnTo>
                    <a:pt x="2442" y="2862"/>
                  </a:lnTo>
                  <a:lnTo>
                    <a:pt x="2442" y="2862"/>
                  </a:lnTo>
                  <a:lnTo>
                    <a:pt x="2442" y="2864"/>
                  </a:lnTo>
                  <a:lnTo>
                    <a:pt x="2442" y="2864"/>
                  </a:lnTo>
                  <a:lnTo>
                    <a:pt x="2444" y="2866"/>
                  </a:lnTo>
                  <a:lnTo>
                    <a:pt x="2444" y="2866"/>
                  </a:lnTo>
                  <a:lnTo>
                    <a:pt x="2442" y="2870"/>
                  </a:lnTo>
                  <a:lnTo>
                    <a:pt x="2442" y="2870"/>
                  </a:lnTo>
                  <a:lnTo>
                    <a:pt x="2442" y="2872"/>
                  </a:lnTo>
                  <a:lnTo>
                    <a:pt x="2442" y="2872"/>
                  </a:lnTo>
                  <a:lnTo>
                    <a:pt x="2442" y="2876"/>
                  </a:lnTo>
                  <a:lnTo>
                    <a:pt x="2442" y="2876"/>
                  </a:lnTo>
                  <a:lnTo>
                    <a:pt x="2444" y="2878"/>
                  </a:lnTo>
                  <a:lnTo>
                    <a:pt x="2444" y="2880"/>
                  </a:lnTo>
                  <a:lnTo>
                    <a:pt x="2444" y="2880"/>
                  </a:lnTo>
                  <a:lnTo>
                    <a:pt x="2444" y="2884"/>
                  </a:lnTo>
                  <a:lnTo>
                    <a:pt x="2444" y="2884"/>
                  </a:lnTo>
                  <a:lnTo>
                    <a:pt x="2444" y="2886"/>
                  </a:lnTo>
                  <a:lnTo>
                    <a:pt x="2444" y="2886"/>
                  </a:lnTo>
                  <a:lnTo>
                    <a:pt x="2446" y="2890"/>
                  </a:lnTo>
                  <a:lnTo>
                    <a:pt x="2446" y="2890"/>
                  </a:lnTo>
                  <a:lnTo>
                    <a:pt x="2448" y="2892"/>
                  </a:lnTo>
                  <a:lnTo>
                    <a:pt x="2448" y="2892"/>
                  </a:lnTo>
                  <a:lnTo>
                    <a:pt x="2448" y="2894"/>
                  </a:lnTo>
                  <a:lnTo>
                    <a:pt x="2448" y="2894"/>
                  </a:lnTo>
                  <a:lnTo>
                    <a:pt x="2450" y="2898"/>
                  </a:lnTo>
                  <a:lnTo>
                    <a:pt x="2450" y="2898"/>
                  </a:lnTo>
                  <a:lnTo>
                    <a:pt x="2452" y="2898"/>
                  </a:lnTo>
                  <a:lnTo>
                    <a:pt x="2452" y="2898"/>
                  </a:lnTo>
                  <a:lnTo>
                    <a:pt x="2452" y="2904"/>
                  </a:lnTo>
                  <a:lnTo>
                    <a:pt x="2452" y="2904"/>
                  </a:lnTo>
                  <a:lnTo>
                    <a:pt x="2452" y="2904"/>
                  </a:lnTo>
                  <a:lnTo>
                    <a:pt x="2452" y="2904"/>
                  </a:lnTo>
                  <a:lnTo>
                    <a:pt x="2450" y="2910"/>
                  </a:lnTo>
                  <a:lnTo>
                    <a:pt x="2450" y="2910"/>
                  </a:lnTo>
                  <a:lnTo>
                    <a:pt x="2452" y="2914"/>
                  </a:lnTo>
                  <a:lnTo>
                    <a:pt x="2452" y="2914"/>
                  </a:lnTo>
                  <a:lnTo>
                    <a:pt x="2452" y="2916"/>
                  </a:lnTo>
                  <a:lnTo>
                    <a:pt x="2452" y="2916"/>
                  </a:lnTo>
                  <a:lnTo>
                    <a:pt x="2454" y="2918"/>
                  </a:lnTo>
                  <a:lnTo>
                    <a:pt x="2454" y="2918"/>
                  </a:lnTo>
                  <a:lnTo>
                    <a:pt x="2454" y="2920"/>
                  </a:lnTo>
                  <a:lnTo>
                    <a:pt x="2454" y="2920"/>
                  </a:lnTo>
                  <a:lnTo>
                    <a:pt x="2454" y="2922"/>
                  </a:lnTo>
                  <a:lnTo>
                    <a:pt x="2454" y="2922"/>
                  </a:lnTo>
                  <a:lnTo>
                    <a:pt x="2454" y="2926"/>
                  </a:lnTo>
                  <a:lnTo>
                    <a:pt x="2454" y="2926"/>
                  </a:lnTo>
                  <a:lnTo>
                    <a:pt x="2456" y="2930"/>
                  </a:lnTo>
                  <a:lnTo>
                    <a:pt x="2456" y="2930"/>
                  </a:lnTo>
                  <a:lnTo>
                    <a:pt x="2456" y="2932"/>
                  </a:lnTo>
                  <a:lnTo>
                    <a:pt x="2456" y="2932"/>
                  </a:lnTo>
                  <a:lnTo>
                    <a:pt x="2458" y="2934"/>
                  </a:lnTo>
                  <a:lnTo>
                    <a:pt x="2458" y="2934"/>
                  </a:lnTo>
                  <a:lnTo>
                    <a:pt x="2458" y="2936"/>
                  </a:lnTo>
                  <a:lnTo>
                    <a:pt x="2458" y="2936"/>
                  </a:lnTo>
                  <a:lnTo>
                    <a:pt x="2460" y="2942"/>
                  </a:lnTo>
                  <a:lnTo>
                    <a:pt x="2460" y="2942"/>
                  </a:lnTo>
                  <a:lnTo>
                    <a:pt x="2460" y="2942"/>
                  </a:lnTo>
                  <a:lnTo>
                    <a:pt x="2460" y="2942"/>
                  </a:lnTo>
                  <a:lnTo>
                    <a:pt x="2462" y="2944"/>
                  </a:lnTo>
                  <a:lnTo>
                    <a:pt x="2462" y="2944"/>
                  </a:lnTo>
                  <a:lnTo>
                    <a:pt x="2464" y="2948"/>
                  </a:lnTo>
                  <a:lnTo>
                    <a:pt x="2464" y="2948"/>
                  </a:lnTo>
                  <a:lnTo>
                    <a:pt x="2464" y="2950"/>
                  </a:lnTo>
                  <a:lnTo>
                    <a:pt x="2464" y="2950"/>
                  </a:lnTo>
                  <a:lnTo>
                    <a:pt x="2466" y="2952"/>
                  </a:lnTo>
                  <a:lnTo>
                    <a:pt x="2466" y="2952"/>
                  </a:lnTo>
                  <a:lnTo>
                    <a:pt x="2466" y="2954"/>
                  </a:lnTo>
                  <a:lnTo>
                    <a:pt x="2466" y="2954"/>
                  </a:lnTo>
                  <a:lnTo>
                    <a:pt x="2464" y="2956"/>
                  </a:lnTo>
                  <a:lnTo>
                    <a:pt x="2464" y="2956"/>
                  </a:lnTo>
                  <a:lnTo>
                    <a:pt x="2464" y="2960"/>
                  </a:lnTo>
                  <a:lnTo>
                    <a:pt x="2464" y="2960"/>
                  </a:lnTo>
                  <a:lnTo>
                    <a:pt x="2464" y="2962"/>
                  </a:lnTo>
                  <a:lnTo>
                    <a:pt x="2464" y="2962"/>
                  </a:lnTo>
                  <a:lnTo>
                    <a:pt x="2466" y="2968"/>
                  </a:lnTo>
                  <a:lnTo>
                    <a:pt x="2466" y="2968"/>
                  </a:lnTo>
                  <a:lnTo>
                    <a:pt x="2466" y="2970"/>
                  </a:lnTo>
                  <a:lnTo>
                    <a:pt x="2466" y="2970"/>
                  </a:lnTo>
                  <a:lnTo>
                    <a:pt x="2466" y="2974"/>
                  </a:lnTo>
                  <a:lnTo>
                    <a:pt x="2466" y="2974"/>
                  </a:lnTo>
                  <a:lnTo>
                    <a:pt x="2470" y="2978"/>
                  </a:lnTo>
                  <a:lnTo>
                    <a:pt x="2470" y="2978"/>
                  </a:lnTo>
                  <a:lnTo>
                    <a:pt x="2472" y="2978"/>
                  </a:lnTo>
                  <a:lnTo>
                    <a:pt x="2472" y="2978"/>
                  </a:lnTo>
                  <a:lnTo>
                    <a:pt x="2472" y="2984"/>
                  </a:lnTo>
                  <a:lnTo>
                    <a:pt x="2474" y="2984"/>
                  </a:lnTo>
                  <a:lnTo>
                    <a:pt x="2474" y="2984"/>
                  </a:lnTo>
                  <a:lnTo>
                    <a:pt x="2474" y="2988"/>
                  </a:lnTo>
                  <a:lnTo>
                    <a:pt x="2474" y="2988"/>
                  </a:lnTo>
                  <a:lnTo>
                    <a:pt x="2474" y="2990"/>
                  </a:lnTo>
                  <a:lnTo>
                    <a:pt x="2474" y="2990"/>
                  </a:lnTo>
                  <a:lnTo>
                    <a:pt x="2474" y="2994"/>
                  </a:lnTo>
                  <a:lnTo>
                    <a:pt x="2474" y="2994"/>
                  </a:lnTo>
                  <a:lnTo>
                    <a:pt x="2476" y="2998"/>
                  </a:lnTo>
                  <a:lnTo>
                    <a:pt x="2476" y="2998"/>
                  </a:lnTo>
                  <a:lnTo>
                    <a:pt x="2476" y="3000"/>
                  </a:lnTo>
                  <a:lnTo>
                    <a:pt x="2476" y="3000"/>
                  </a:lnTo>
                  <a:lnTo>
                    <a:pt x="2478" y="3004"/>
                  </a:lnTo>
                  <a:lnTo>
                    <a:pt x="2478" y="3004"/>
                  </a:lnTo>
                  <a:lnTo>
                    <a:pt x="2478" y="3004"/>
                  </a:lnTo>
                  <a:lnTo>
                    <a:pt x="2478" y="3004"/>
                  </a:lnTo>
                  <a:lnTo>
                    <a:pt x="2476" y="3010"/>
                  </a:lnTo>
                  <a:lnTo>
                    <a:pt x="2476" y="3010"/>
                  </a:lnTo>
                  <a:lnTo>
                    <a:pt x="2476" y="3014"/>
                  </a:lnTo>
                  <a:lnTo>
                    <a:pt x="2476" y="3016"/>
                  </a:lnTo>
                  <a:lnTo>
                    <a:pt x="2476" y="3016"/>
                  </a:lnTo>
                  <a:lnTo>
                    <a:pt x="2478" y="3022"/>
                  </a:lnTo>
                  <a:lnTo>
                    <a:pt x="2478" y="3022"/>
                  </a:lnTo>
                  <a:lnTo>
                    <a:pt x="2482" y="3024"/>
                  </a:lnTo>
                  <a:lnTo>
                    <a:pt x="2482" y="3024"/>
                  </a:lnTo>
                  <a:lnTo>
                    <a:pt x="2484" y="3026"/>
                  </a:lnTo>
                  <a:lnTo>
                    <a:pt x="2484" y="3026"/>
                  </a:lnTo>
                  <a:lnTo>
                    <a:pt x="2484" y="3028"/>
                  </a:lnTo>
                  <a:lnTo>
                    <a:pt x="2484" y="3028"/>
                  </a:lnTo>
                  <a:lnTo>
                    <a:pt x="2484" y="3030"/>
                  </a:lnTo>
                  <a:lnTo>
                    <a:pt x="2484" y="3030"/>
                  </a:lnTo>
                  <a:lnTo>
                    <a:pt x="2486" y="3034"/>
                  </a:lnTo>
                  <a:lnTo>
                    <a:pt x="2486" y="3034"/>
                  </a:lnTo>
                  <a:lnTo>
                    <a:pt x="2486" y="3036"/>
                  </a:lnTo>
                  <a:lnTo>
                    <a:pt x="2486" y="3036"/>
                  </a:lnTo>
                  <a:lnTo>
                    <a:pt x="2486" y="3040"/>
                  </a:lnTo>
                  <a:lnTo>
                    <a:pt x="2486" y="3040"/>
                  </a:lnTo>
                  <a:lnTo>
                    <a:pt x="2488" y="3042"/>
                  </a:lnTo>
                  <a:lnTo>
                    <a:pt x="2488" y="3042"/>
                  </a:lnTo>
                  <a:lnTo>
                    <a:pt x="2488" y="3044"/>
                  </a:lnTo>
                  <a:lnTo>
                    <a:pt x="2488" y="3044"/>
                  </a:lnTo>
                  <a:lnTo>
                    <a:pt x="2488" y="3046"/>
                  </a:lnTo>
                  <a:lnTo>
                    <a:pt x="2488" y="3046"/>
                  </a:lnTo>
                  <a:lnTo>
                    <a:pt x="2488" y="3050"/>
                  </a:lnTo>
                  <a:lnTo>
                    <a:pt x="2488" y="3050"/>
                  </a:lnTo>
                  <a:lnTo>
                    <a:pt x="2490" y="3054"/>
                  </a:lnTo>
                  <a:lnTo>
                    <a:pt x="2490" y="3054"/>
                  </a:lnTo>
                  <a:lnTo>
                    <a:pt x="2490" y="3056"/>
                  </a:lnTo>
                  <a:lnTo>
                    <a:pt x="2490" y="3056"/>
                  </a:lnTo>
                  <a:lnTo>
                    <a:pt x="2490" y="3058"/>
                  </a:lnTo>
                  <a:lnTo>
                    <a:pt x="2490" y="3058"/>
                  </a:lnTo>
                  <a:lnTo>
                    <a:pt x="2490" y="3062"/>
                  </a:lnTo>
                  <a:lnTo>
                    <a:pt x="2490" y="3062"/>
                  </a:lnTo>
                  <a:lnTo>
                    <a:pt x="2496" y="3070"/>
                  </a:lnTo>
                  <a:lnTo>
                    <a:pt x="2496" y="3072"/>
                  </a:lnTo>
                  <a:lnTo>
                    <a:pt x="2496" y="3072"/>
                  </a:lnTo>
                  <a:lnTo>
                    <a:pt x="2498" y="3074"/>
                  </a:lnTo>
                  <a:lnTo>
                    <a:pt x="2498" y="3074"/>
                  </a:lnTo>
                  <a:lnTo>
                    <a:pt x="2498" y="3076"/>
                  </a:lnTo>
                  <a:lnTo>
                    <a:pt x="2498" y="3076"/>
                  </a:lnTo>
                  <a:lnTo>
                    <a:pt x="2498" y="3078"/>
                  </a:lnTo>
                  <a:lnTo>
                    <a:pt x="2498" y="3078"/>
                  </a:lnTo>
                  <a:lnTo>
                    <a:pt x="2498" y="3082"/>
                  </a:lnTo>
                  <a:lnTo>
                    <a:pt x="2498" y="3082"/>
                  </a:lnTo>
                  <a:lnTo>
                    <a:pt x="2500" y="3086"/>
                  </a:lnTo>
                  <a:lnTo>
                    <a:pt x="2500" y="3086"/>
                  </a:lnTo>
                  <a:lnTo>
                    <a:pt x="2502" y="3088"/>
                  </a:lnTo>
                  <a:lnTo>
                    <a:pt x="2502" y="3088"/>
                  </a:lnTo>
                  <a:lnTo>
                    <a:pt x="2502" y="3090"/>
                  </a:lnTo>
                  <a:lnTo>
                    <a:pt x="2502" y="3090"/>
                  </a:lnTo>
                  <a:lnTo>
                    <a:pt x="2502" y="3094"/>
                  </a:lnTo>
                  <a:lnTo>
                    <a:pt x="2502" y="3094"/>
                  </a:lnTo>
                  <a:lnTo>
                    <a:pt x="2502" y="3096"/>
                  </a:lnTo>
                  <a:lnTo>
                    <a:pt x="2504" y="3100"/>
                  </a:lnTo>
                  <a:lnTo>
                    <a:pt x="2504" y="3100"/>
                  </a:lnTo>
                  <a:lnTo>
                    <a:pt x="2504" y="3102"/>
                  </a:lnTo>
                  <a:lnTo>
                    <a:pt x="2504" y="3102"/>
                  </a:lnTo>
                  <a:lnTo>
                    <a:pt x="2504" y="3104"/>
                  </a:lnTo>
                  <a:lnTo>
                    <a:pt x="2504" y="3104"/>
                  </a:lnTo>
                  <a:lnTo>
                    <a:pt x="2504" y="3108"/>
                  </a:lnTo>
                  <a:lnTo>
                    <a:pt x="2504" y="3108"/>
                  </a:lnTo>
                  <a:lnTo>
                    <a:pt x="2506" y="3110"/>
                  </a:lnTo>
                  <a:lnTo>
                    <a:pt x="2506" y="3110"/>
                  </a:lnTo>
                  <a:lnTo>
                    <a:pt x="2506" y="3112"/>
                  </a:lnTo>
                  <a:lnTo>
                    <a:pt x="2506" y="3112"/>
                  </a:lnTo>
                  <a:lnTo>
                    <a:pt x="2506" y="3116"/>
                  </a:lnTo>
                  <a:lnTo>
                    <a:pt x="2506" y="3116"/>
                  </a:lnTo>
                  <a:lnTo>
                    <a:pt x="2506" y="3118"/>
                  </a:lnTo>
                  <a:lnTo>
                    <a:pt x="2506" y="3118"/>
                  </a:lnTo>
                  <a:lnTo>
                    <a:pt x="2506" y="3122"/>
                  </a:lnTo>
                  <a:lnTo>
                    <a:pt x="2506" y="3122"/>
                  </a:lnTo>
                  <a:lnTo>
                    <a:pt x="2508" y="3124"/>
                  </a:lnTo>
                  <a:lnTo>
                    <a:pt x="2508" y="3124"/>
                  </a:lnTo>
                  <a:lnTo>
                    <a:pt x="2508" y="3126"/>
                  </a:lnTo>
                  <a:lnTo>
                    <a:pt x="2508" y="3126"/>
                  </a:lnTo>
                  <a:lnTo>
                    <a:pt x="2510" y="3130"/>
                  </a:lnTo>
                  <a:lnTo>
                    <a:pt x="2510" y="3130"/>
                  </a:lnTo>
                  <a:lnTo>
                    <a:pt x="2512" y="3132"/>
                  </a:lnTo>
                  <a:lnTo>
                    <a:pt x="2512" y="3132"/>
                  </a:lnTo>
                  <a:lnTo>
                    <a:pt x="2512" y="3134"/>
                  </a:lnTo>
                  <a:lnTo>
                    <a:pt x="2512" y="3134"/>
                  </a:lnTo>
                  <a:lnTo>
                    <a:pt x="2512" y="3136"/>
                  </a:lnTo>
                  <a:lnTo>
                    <a:pt x="2512" y="3136"/>
                  </a:lnTo>
                  <a:lnTo>
                    <a:pt x="2514" y="3140"/>
                  </a:lnTo>
                  <a:lnTo>
                    <a:pt x="2514" y="3140"/>
                  </a:lnTo>
                  <a:lnTo>
                    <a:pt x="2514" y="3142"/>
                  </a:lnTo>
                  <a:lnTo>
                    <a:pt x="2514" y="3142"/>
                  </a:lnTo>
                  <a:lnTo>
                    <a:pt x="2514" y="3146"/>
                  </a:lnTo>
                  <a:lnTo>
                    <a:pt x="2514" y="3148"/>
                  </a:lnTo>
                  <a:lnTo>
                    <a:pt x="2514" y="3148"/>
                  </a:lnTo>
                  <a:lnTo>
                    <a:pt x="2514" y="3154"/>
                  </a:lnTo>
                  <a:lnTo>
                    <a:pt x="2514" y="3154"/>
                  </a:lnTo>
                  <a:lnTo>
                    <a:pt x="2514" y="3158"/>
                  </a:lnTo>
                  <a:lnTo>
                    <a:pt x="2514" y="3158"/>
                  </a:lnTo>
                  <a:lnTo>
                    <a:pt x="2516" y="3160"/>
                  </a:lnTo>
                  <a:lnTo>
                    <a:pt x="2516" y="3160"/>
                  </a:lnTo>
                  <a:lnTo>
                    <a:pt x="2516" y="3164"/>
                  </a:lnTo>
                  <a:lnTo>
                    <a:pt x="2516" y="3164"/>
                  </a:lnTo>
                  <a:lnTo>
                    <a:pt x="2518" y="3168"/>
                  </a:lnTo>
                  <a:lnTo>
                    <a:pt x="2518" y="3168"/>
                  </a:lnTo>
                  <a:lnTo>
                    <a:pt x="2518" y="3172"/>
                  </a:lnTo>
                  <a:lnTo>
                    <a:pt x="2518" y="3172"/>
                  </a:lnTo>
                  <a:lnTo>
                    <a:pt x="2520" y="3176"/>
                  </a:lnTo>
                  <a:lnTo>
                    <a:pt x="2520" y="3176"/>
                  </a:lnTo>
                  <a:lnTo>
                    <a:pt x="2522" y="3180"/>
                  </a:lnTo>
                  <a:lnTo>
                    <a:pt x="2522" y="3180"/>
                  </a:lnTo>
                  <a:lnTo>
                    <a:pt x="2522" y="3180"/>
                  </a:lnTo>
                  <a:lnTo>
                    <a:pt x="2522" y="3180"/>
                  </a:lnTo>
                  <a:lnTo>
                    <a:pt x="2522" y="3182"/>
                  </a:lnTo>
                  <a:lnTo>
                    <a:pt x="2522" y="3182"/>
                  </a:lnTo>
                  <a:lnTo>
                    <a:pt x="2524" y="3186"/>
                  </a:lnTo>
                  <a:lnTo>
                    <a:pt x="2526" y="3192"/>
                  </a:lnTo>
                  <a:lnTo>
                    <a:pt x="2526" y="3192"/>
                  </a:lnTo>
                  <a:lnTo>
                    <a:pt x="2526" y="3194"/>
                  </a:lnTo>
                  <a:lnTo>
                    <a:pt x="2526" y="3194"/>
                  </a:lnTo>
                  <a:lnTo>
                    <a:pt x="2528" y="3198"/>
                  </a:lnTo>
                  <a:lnTo>
                    <a:pt x="2528" y="3198"/>
                  </a:lnTo>
                  <a:lnTo>
                    <a:pt x="2530" y="3200"/>
                  </a:lnTo>
                  <a:lnTo>
                    <a:pt x="2530" y="3200"/>
                  </a:lnTo>
                  <a:lnTo>
                    <a:pt x="2530" y="3202"/>
                  </a:lnTo>
                  <a:lnTo>
                    <a:pt x="2530" y="3202"/>
                  </a:lnTo>
                  <a:lnTo>
                    <a:pt x="2530" y="3204"/>
                  </a:lnTo>
                  <a:lnTo>
                    <a:pt x="2530" y="3204"/>
                  </a:lnTo>
                  <a:lnTo>
                    <a:pt x="2530" y="3208"/>
                  </a:lnTo>
                  <a:lnTo>
                    <a:pt x="2530" y="3208"/>
                  </a:lnTo>
                  <a:lnTo>
                    <a:pt x="2532" y="3212"/>
                  </a:lnTo>
                  <a:lnTo>
                    <a:pt x="2532" y="3212"/>
                  </a:lnTo>
                  <a:lnTo>
                    <a:pt x="2532" y="3214"/>
                  </a:lnTo>
                  <a:lnTo>
                    <a:pt x="2532" y="3214"/>
                  </a:lnTo>
                  <a:lnTo>
                    <a:pt x="2532" y="3216"/>
                  </a:lnTo>
                  <a:lnTo>
                    <a:pt x="2532" y="3216"/>
                  </a:lnTo>
                  <a:lnTo>
                    <a:pt x="2532" y="3220"/>
                  </a:lnTo>
                  <a:lnTo>
                    <a:pt x="2532" y="3220"/>
                  </a:lnTo>
                  <a:lnTo>
                    <a:pt x="2534" y="3222"/>
                  </a:lnTo>
                  <a:lnTo>
                    <a:pt x="2534" y="3222"/>
                  </a:lnTo>
                  <a:lnTo>
                    <a:pt x="2534" y="3224"/>
                  </a:lnTo>
                  <a:lnTo>
                    <a:pt x="2534" y="3224"/>
                  </a:lnTo>
                  <a:lnTo>
                    <a:pt x="2534" y="3228"/>
                  </a:lnTo>
                  <a:lnTo>
                    <a:pt x="2534" y="3228"/>
                  </a:lnTo>
                  <a:lnTo>
                    <a:pt x="2534" y="3230"/>
                  </a:lnTo>
                  <a:lnTo>
                    <a:pt x="2534" y="3230"/>
                  </a:lnTo>
                  <a:lnTo>
                    <a:pt x="2534" y="3234"/>
                  </a:lnTo>
                  <a:lnTo>
                    <a:pt x="2534" y="3234"/>
                  </a:lnTo>
                  <a:lnTo>
                    <a:pt x="2534" y="3238"/>
                  </a:lnTo>
                  <a:lnTo>
                    <a:pt x="2534" y="3240"/>
                  </a:lnTo>
                  <a:lnTo>
                    <a:pt x="2534" y="3242"/>
                  </a:lnTo>
                  <a:lnTo>
                    <a:pt x="2534" y="3242"/>
                  </a:lnTo>
                  <a:lnTo>
                    <a:pt x="2534" y="3248"/>
                  </a:lnTo>
                  <a:lnTo>
                    <a:pt x="2534" y="3248"/>
                  </a:lnTo>
                  <a:lnTo>
                    <a:pt x="2536" y="3252"/>
                  </a:lnTo>
                  <a:lnTo>
                    <a:pt x="2536" y="3254"/>
                  </a:lnTo>
                  <a:lnTo>
                    <a:pt x="2536" y="3254"/>
                  </a:lnTo>
                  <a:lnTo>
                    <a:pt x="2538" y="3258"/>
                  </a:lnTo>
                  <a:lnTo>
                    <a:pt x="2538" y="3258"/>
                  </a:lnTo>
                  <a:lnTo>
                    <a:pt x="2540" y="3258"/>
                  </a:lnTo>
                  <a:lnTo>
                    <a:pt x="2540" y="3258"/>
                  </a:lnTo>
                  <a:lnTo>
                    <a:pt x="2540" y="3262"/>
                  </a:lnTo>
                  <a:lnTo>
                    <a:pt x="2540" y="3262"/>
                  </a:lnTo>
                  <a:lnTo>
                    <a:pt x="2542" y="3264"/>
                  </a:lnTo>
                  <a:lnTo>
                    <a:pt x="2542" y="3264"/>
                  </a:lnTo>
                  <a:lnTo>
                    <a:pt x="2542" y="3266"/>
                  </a:lnTo>
                  <a:lnTo>
                    <a:pt x="2542" y="3266"/>
                  </a:lnTo>
                  <a:lnTo>
                    <a:pt x="2542" y="3270"/>
                  </a:lnTo>
                  <a:lnTo>
                    <a:pt x="2542" y="3270"/>
                  </a:lnTo>
                  <a:lnTo>
                    <a:pt x="2544" y="3276"/>
                  </a:lnTo>
                  <a:lnTo>
                    <a:pt x="2544" y="3276"/>
                  </a:lnTo>
                  <a:lnTo>
                    <a:pt x="2544" y="3280"/>
                  </a:lnTo>
                  <a:lnTo>
                    <a:pt x="2544" y="3280"/>
                  </a:lnTo>
                  <a:lnTo>
                    <a:pt x="2544" y="3286"/>
                  </a:lnTo>
                  <a:lnTo>
                    <a:pt x="2544" y="3286"/>
                  </a:lnTo>
                  <a:lnTo>
                    <a:pt x="2546" y="3290"/>
                  </a:lnTo>
                  <a:lnTo>
                    <a:pt x="2546" y="3290"/>
                  </a:lnTo>
                  <a:lnTo>
                    <a:pt x="2546" y="3292"/>
                  </a:lnTo>
                  <a:lnTo>
                    <a:pt x="2546" y="3292"/>
                  </a:lnTo>
                  <a:lnTo>
                    <a:pt x="2546" y="3294"/>
                  </a:lnTo>
                  <a:lnTo>
                    <a:pt x="2546" y="3294"/>
                  </a:lnTo>
                  <a:lnTo>
                    <a:pt x="2548" y="3298"/>
                  </a:lnTo>
                  <a:lnTo>
                    <a:pt x="2548" y="3298"/>
                  </a:lnTo>
                  <a:lnTo>
                    <a:pt x="2550" y="3302"/>
                  </a:lnTo>
                  <a:lnTo>
                    <a:pt x="2550" y="3302"/>
                  </a:lnTo>
                  <a:lnTo>
                    <a:pt x="2550" y="3302"/>
                  </a:lnTo>
                  <a:lnTo>
                    <a:pt x="2550" y="3302"/>
                  </a:lnTo>
                  <a:lnTo>
                    <a:pt x="2550" y="3306"/>
                  </a:lnTo>
                  <a:lnTo>
                    <a:pt x="2550" y="3306"/>
                  </a:lnTo>
                  <a:lnTo>
                    <a:pt x="2552" y="3308"/>
                  </a:lnTo>
                  <a:lnTo>
                    <a:pt x="2552" y="3308"/>
                  </a:lnTo>
                  <a:lnTo>
                    <a:pt x="2554" y="3312"/>
                  </a:lnTo>
                  <a:lnTo>
                    <a:pt x="2554" y="3312"/>
                  </a:lnTo>
                  <a:lnTo>
                    <a:pt x="2554" y="3314"/>
                  </a:lnTo>
                  <a:lnTo>
                    <a:pt x="2554" y="3314"/>
                  </a:lnTo>
                  <a:lnTo>
                    <a:pt x="2554" y="3316"/>
                  </a:lnTo>
                  <a:lnTo>
                    <a:pt x="2554" y="3316"/>
                  </a:lnTo>
                  <a:lnTo>
                    <a:pt x="2556" y="3318"/>
                  </a:lnTo>
                  <a:lnTo>
                    <a:pt x="2556" y="3318"/>
                  </a:lnTo>
                  <a:lnTo>
                    <a:pt x="2556" y="3322"/>
                  </a:lnTo>
                  <a:lnTo>
                    <a:pt x="2556" y="3322"/>
                  </a:lnTo>
                  <a:lnTo>
                    <a:pt x="2556" y="3324"/>
                  </a:lnTo>
                  <a:lnTo>
                    <a:pt x="2556" y="3324"/>
                  </a:lnTo>
                  <a:lnTo>
                    <a:pt x="2558" y="3328"/>
                  </a:lnTo>
                  <a:lnTo>
                    <a:pt x="2558" y="3330"/>
                  </a:lnTo>
                  <a:lnTo>
                    <a:pt x="2558" y="3330"/>
                  </a:lnTo>
                  <a:lnTo>
                    <a:pt x="2558" y="3332"/>
                  </a:lnTo>
                  <a:lnTo>
                    <a:pt x="2558" y="3332"/>
                  </a:lnTo>
                  <a:lnTo>
                    <a:pt x="2560" y="3336"/>
                  </a:lnTo>
                  <a:lnTo>
                    <a:pt x="2560" y="3336"/>
                  </a:lnTo>
                  <a:lnTo>
                    <a:pt x="2562" y="3338"/>
                  </a:lnTo>
                  <a:lnTo>
                    <a:pt x="2562" y="3338"/>
                  </a:lnTo>
                  <a:lnTo>
                    <a:pt x="2562" y="3340"/>
                  </a:lnTo>
                  <a:lnTo>
                    <a:pt x="2562" y="3340"/>
                  </a:lnTo>
                  <a:lnTo>
                    <a:pt x="2562" y="3342"/>
                  </a:lnTo>
                  <a:lnTo>
                    <a:pt x="2562" y="3342"/>
                  </a:lnTo>
                  <a:lnTo>
                    <a:pt x="2562" y="3346"/>
                  </a:lnTo>
                  <a:lnTo>
                    <a:pt x="2562" y="3346"/>
                  </a:lnTo>
                  <a:lnTo>
                    <a:pt x="2562" y="3348"/>
                  </a:lnTo>
                  <a:lnTo>
                    <a:pt x="2562" y="3348"/>
                  </a:lnTo>
                  <a:lnTo>
                    <a:pt x="2564" y="3352"/>
                  </a:lnTo>
                  <a:lnTo>
                    <a:pt x="2564" y="3354"/>
                  </a:lnTo>
                  <a:lnTo>
                    <a:pt x="2564" y="3354"/>
                  </a:lnTo>
                  <a:lnTo>
                    <a:pt x="2564" y="3358"/>
                  </a:lnTo>
                  <a:lnTo>
                    <a:pt x="2564" y="3358"/>
                  </a:lnTo>
                  <a:lnTo>
                    <a:pt x="2566" y="3362"/>
                  </a:lnTo>
                  <a:lnTo>
                    <a:pt x="2566" y="3362"/>
                  </a:lnTo>
                  <a:lnTo>
                    <a:pt x="2568" y="3364"/>
                  </a:lnTo>
                  <a:lnTo>
                    <a:pt x="2568" y="3366"/>
                  </a:lnTo>
                  <a:lnTo>
                    <a:pt x="2568" y="3366"/>
                  </a:lnTo>
                  <a:lnTo>
                    <a:pt x="2568" y="3370"/>
                  </a:lnTo>
                  <a:lnTo>
                    <a:pt x="2568" y="3370"/>
                  </a:lnTo>
                  <a:lnTo>
                    <a:pt x="2570" y="3372"/>
                  </a:lnTo>
                  <a:lnTo>
                    <a:pt x="2570" y="3372"/>
                  </a:lnTo>
                  <a:lnTo>
                    <a:pt x="2570" y="3374"/>
                  </a:lnTo>
                  <a:lnTo>
                    <a:pt x="2570" y="3374"/>
                  </a:lnTo>
                  <a:lnTo>
                    <a:pt x="2572" y="3378"/>
                  </a:lnTo>
                  <a:lnTo>
                    <a:pt x="2572" y="3378"/>
                  </a:lnTo>
                  <a:lnTo>
                    <a:pt x="2572" y="3380"/>
                  </a:lnTo>
                  <a:lnTo>
                    <a:pt x="2572" y="3380"/>
                  </a:lnTo>
                  <a:lnTo>
                    <a:pt x="2574" y="3382"/>
                  </a:lnTo>
                  <a:lnTo>
                    <a:pt x="2574" y="3382"/>
                  </a:lnTo>
                  <a:lnTo>
                    <a:pt x="2574" y="3386"/>
                  </a:lnTo>
                  <a:lnTo>
                    <a:pt x="2574" y="3386"/>
                  </a:lnTo>
                  <a:lnTo>
                    <a:pt x="2574" y="3388"/>
                  </a:lnTo>
                  <a:lnTo>
                    <a:pt x="2574" y="3388"/>
                  </a:lnTo>
                  <a:lnTo>
                    <a:pt x="2574" y="3390"/>
                  </a:lnTo>
                  <a:lnTo>
                    <a:pt x="2576" y="3394"/>
                  </a:lnTo>
                  <a:lnTo>
                    <a:pt x="2576" y="3394"/>
                  </a:lnTo>
                  <a:lnTo>
                    <a:pt x="2576" y="3396"/>
                  </a:lnTo>
                  <a:lnTo>
                    <a:pt x="2576" y="3396"/>
                  </a:lnTo>
                  <a:lnTo>
                    <a:pt x="2576" y="3398"/>
                  </a:lnTo>
                  <a:lnTo>
                    <a:pt x="2576" y="3398"/>
                  </a:lnTo>
                  <a:lnTo>
                    <a:pt x="2576" y="3402"/>
                  </a:lnTo>
                  <a:lnTo>
                    <a:pt x="2576" y="3402"/>
                  </a:lnTo>
                  <a:lnTo>
                    <a:pt x="2578" y="3406"/>
                  </a:lnTo>
                  <a:lnTo>
                    <a:pt x="2578" y="3406"/>
                  </a:lnTo>
                  <a:lnTo>
                    <a:pt x="2578" y="3408"/>
                  </a:lnTo>
                  <a:lnTo>
                    <a:pt x="2578" y="3408"/>
                  </a:lnTo>
                  <a:lnTo>
                    <a:pt x="2578" y="3410"/>
                  </a:lnTo>
                  <a:lnTo>
                    <a:pt x="2578" y="3410"/>
                  </a:lnTo>
                  <a:lnTo>
                    <a:pt x="2580" y="3414"/>
                  </a:lnTo>
                  <a:lnTo>
                    <a:pt x="2580" y="3414"/>
                  </a:lnTo>
                  <a:lnTo>
                    <a:pt x="2582" y="3418"/>
                  </a:lnTo>
                  <a:lnTo>
                    <a:pt x="2582" y="3418"/>
                  </a:lnTo>
                  <a:lnTo>
                    <a:pt x="2582" y="3418"/>
                  </a:lnTo>
                  <a:lnTo>
                    <a:pt x="2584" y="3420"/>
                  </a:lnTo>
                  <a:lnTo>
                    <a:pt x="2584" y="3420"/>
                  </a:lnTo>
                  <a:lnTo>
                    <a:pt x="2584" y="3424"/>
                  </a:lnTo>
                  <a:lnTo>
                    <a:pt x="2584" y="3424"/>
                  </a:lnTo>
                  <a:lnTo>
                    <a:pt x="2584" y="3426"/>
                  </a:lnTo>
                  <a:lnTo>
                    <a:pt x="2584" y="3426"/>
                  </a:lnTo>
                  <a:lnTo>
                    <a:pt x="2584" y="3430"/>
                  </a:lnTo>
                  <a:lnTo>
                    <a:pt x="2584" y="3430"/>
                  </a:lnTo>
                  <a:lnTo>
                    <a:pt x="2584" y="3432"/>
                  </a:lnTo>
                  <a:lnTo>
                    <a:pt x="2584" y="3432"/>
                  </a:lnTo>
                  <a:lnTo>
                    <a:pt x="2584" y="3436"/>
                  </a:lnTo>
                  <a:lnTo>
                    <a:pt x="2584" y="3436"/>
                  </a:lnTo>
                  <a:lnTo>
                    <a:pt x="2586" y="3438"/>
                  </a:lnTo>
                  <a:lnTo>
                    <a:pt x="2586" y="3438"/>
                  </a:lnTo>
                  <a:lnTo>
                    <a:pt x="2586" y="3440"/>
                  </a:lnTo>
                  <a:lnTo>
                    <a:pt x="2586" y="3440"/>
                  </a:lnTo>
                  <a:lnTo>
                    <a:pt x="2586" y="3442"/>
                  </a:lnTo>
                  <a:lnTo>
                    <a:pt x="2586" y="3442"/>
                  </a:lnTo>
                  <a:lnTo>
                    <a:pt x="2586" y="3446"/>
                  </a:lnTo>
                  <a:lnTo>
                    <a:pt x="2586" y="3446"/>
                  </a:lnTo>
                  <a:lnTo>
                    <a:pt x="2588" y="3448"/>
                  </a:lnTo>
                  <a:lnTo>
                    <a:pt x="2588" y="3448"/>
                  </a:lnTo>
                  <a:lnTo>
                    <a:pt x="2588" y="3452"/>
                  </a:lnTo>
                  <a:lnTo>
                    <a:pt x="2588" y="3452"/>
                  </a:lnTo>
                  <a:lnTo>
                    <a:pt x="2588" y="3454"/>
                  </a:lnTo>
                  <a:lnTo>
                    <a:pt x="2588" y="3454"/>
                  </a:lnTo>
                  <a:lnTo>
                    <a:pt x="2588" y="3458"/>
                  </a:lnTo>
                  <a:lnTo>
                    <a:pt x="2588" y="3458"/>
                  </a:lnTo>
                  <a:lnTo>
                    <a:pt x="2590" y="3460"/>
                  </a:lnTo>
                  <a:lnTo>
                    <a:pt x="2590" y="3462"/>
                  </a:lnTo>
                  <a:lnTo>
                    <a:pt x="2590" y="3462"/>
                  </a:lnTo>
                  <a:lnTo>
                    <a:pt x="2590" y="3464"/>
                  </a:lnTo>
                  <a:lnTo>
                    <a:pt x="2590" y="3464"/>
                  </a:lnTo>
                  <a:lnTo>
                    <a:pt x="2590" y="3468"/>
                  </a:lnTo>
                  <a:lnTo>
                    <a:pt x="2590" y="3468"/>
                  </a:lnTo>
                  <a:lnTo>
                    <a:pt x="2592" y="3470"/>
                  </a:lnTo>
                  <a:lnTo>
                    <a:pt x="2592" y="3470"/>
                  </a:lnTo>
                  <a:lnTo>
                    <a:pt x="2592" y="3474"/>
                  </a:lnTo>
                  <a:lnTo>
                    <a:pt x="2592" y="3474"/>
                  </a:lnTo>
                  <a:lnTo>
                    <a:pt x="2592" y="3476"/>
                  </a:lnTo>
                  <a:lnTo>
                    <a:pt x="2592" y="3476"/>
                  </a:lnTo>
                  <a:lnTo>
                    <a:pt x="2594" y="3478"/>
                  </a:lnTo>
                  <a:lnTo>
                    <a:pt x="2594" y="3478"/>
                  </a:lnTo>
                  <a:lnTo>
                    <a:pt x="2594" y="3480"/>
                  </a:lnTo>
                  <a:lnTo>
                    <a:pt x="2594" y="3480"/>
                  </a:lnTo>
                  <a:lnTo>
                    <a:pt x="2594" y="3484"/>
                  </a:lnTo>
                  <a:lnTo>
                    <a:pt x="2594" y="3484"/>
                  </a:lnTo>
                  <a:lnTo>
                    <a:pt x="2594" y="3486"/>
                  </a:lnTo>
                  <a:lnTo>
                    <a:pt x="2594" y="3486"/>
                  </a:lnTo>
                  <a:lnTo>
                    <a:pt x="2596" y="3490"/>
                  </a:lnTo>
                  <a:lnTo>
                    <a:pt x="2596" y="3490"/>
                  </a:lnTo>
                  <a:lnTo>
                    <a:pt x="2598" y="3492"/>
                  </a:lnTo>
                  <a:lnTo>
                    <a:pt x="2598" y="3492"/>
                  </a:lnTo>
                  <a:lnTo>
                    <a:pt x="2598" y="3494"/>
                  </a:lnTo>
                  <a:lnTo>
                    <a:pt x="2598" y="3494"/>
                  </a:lnTo>
                  <a:lnTo>
                    <a:pt x="2598" y="3496"/>
                  </a:lnTo>
                  <a:lnTo>
                    <a:pt x="2598" y="3496"/>
                  </a:lnTo>
                  <a:lnTo>
                    <a:pt x="2600" y="3500"/>
                  </a:lnTo>
                  <a:lnTo>
                    <a:pt x="2600" y="3500"/>
                  </a:lnTo>
                  <a:lnTo>
                    <a:pt x="2600" y="3506"/>
                  </a:lnTo>
                  <a:lnTo>
                    <a:pt x="2602" y="3508"/>
                  </a:lnTo>
                  <a:lnTo>
                    <a:pt x="2602" y="3508"/>
                  </a:lnTo>
                  <a:lnTo>
                    <a:pt x="2604" y="3512"/>
                  </a:lnTo>
                  <a:lnTo>
                    <a:pt x="2604" y="3512"/>
                  </a:lnTo>
                  <a:lnTo>
                    <a:pt x="2604" y="3514"/>
                  </a:lnTo>
                  <a:lnTo>
                    <a:pt x="2604" y="3514"/>
                  </a:lnTo>
                  <a:lnTo>
                    <a:pt x="2606" y="3518"/>
                  </a:lnTo>
                  <a:lnTo>
                    <a:pt x="2606" y="3518"/>
                  </a:lnTo>
                  <a:lnTo>
                    <a:pt x="2608" y="3520"/>
                  </a:lnTo>
                  <a:lnTo>
                    <a:pt x="2608" y="3520"/>
                  </a:lnTo>
                  <a:lnTo>
                    <a:pt x="2608" y="3522"/>
                  </a:lnTo>
                  <a:lnTo>
                    <a:pt x="2608" y="3522"/>
                  </a:lnTo>
                  <a:lnTo>
                    <a:pt x="2610" y="3524"/>
                  </a:lnTo>
                  <a:lnTo>
                    <a:pt x="2610" y="3524"/>
                  </a:lnTo>
                  <a:lnTo>
                    <a:pt x="2612" y="3528"/>
                  </a:lnTo>
                  <a:lnTo>
                    <a:pt x="2612" y="3528"/>
                  </a:lnTo>
                  <a:lnTo>
                    <a:pt x="2612" y="3530"/>
                  </a:lnTo>
                  <a:lnTo>
                    <a:pt x="2612" y="3530"/>
                  </a:lnTo>
                  <a:lnTo>
                    <a:pt x="2612" y="3534"/>
                  </a:lnTo>
                  <a:lnTo>
                    <a:pt x="2612" y="3534"/>
                  </a:lnTo>
                  <a:lnTo>
                    <a:pt x="2614" y="3538"/>
                  </a:lnTo>
                  <a:lnTo>
                    <a:pt x="2614" y="3538"/>
                  </a:lnTo>
                  <a:lnTo>
                    <a:pt x="2614" y="3538"/>
                  </a:lnTo>
                  <a:lnTo>
                    <a:pt x="2614" y="3538"/>
                  </a:lnTo>
                  <a:lnTo>
                    <a:pt x="2614" y="3542"/>
                  </a:lnTo>
                  <a:lnTo>
                    <a:pt x="2614" y="3542"/>
                  </a:lnTo>
                  <a:lnTo>
                    <a:pt x="2612" y="3544"/>
                  </a:lnTo>
                  <a:lnTo>
                    <a:pt x="2612" y="3544"/>
                  </a:lnTo>
                  <a:lnTo>
                    <a:pt x="2612" y="3550"/>
                  </a:lnTo>
                  <a:lnTo>
                    <a:pt x="2612" y="3550"/>
                  </a:lnTo>
                  <a:lnTo>
                    <a:pt x="2614" y="3556"/>
                  </a:lnTo>
                  <a:lnTo>
                    <a:pt x="2614" y="3556"/>
                  </a:lnTo>
                  <a:lnTo>
                    <a:pt x="2614" y="3556"/>
                  </a:lnTo>
                  <a:lnTo>
                    <a:pt x="2618" y="3558"/>
                  </a:lnTo>
                  <a:lnTo>
                    <a:pt x="2618" y="3558"/>
                  </a:lnTo>
                  <a:lnTo>
                    <a:pt x="2618" y="3560"/>
                  </a:lnTo>
                  <a:lnTo>
                    <a:pt x="2618" y="3560"/>
                  </a:lnTo>
                  <a:lnTo>
                    <a:pt x="2620" y="3564"/>
                  </a:lnTo>
                  <a:lnTo>
                    <a:pt x="2620" y="3564"/>
                  </a:lnTo>
                  <a:lnTo>
                    <a:pt x="2620" y="3566"/>
                  </a:lnTo>
                  <a:lnTo>
                    <a:pt x="2620" y="3566"/>
                  </a:lnTo>
                  <a:lnTo>
                    <a:pt x="2620" y="3570"/>
                  </a:lnTo>
                  <a:lnTo>
                    <a:pt x="2620" y="3570"/>
                  </a:lnTo>
                  <a:lnTo>
                    <a:pt x="2620" y="3576"/>
                  </a:lnTo>
                  <a:lnTo>
                    <a:pt x="2620" y="3576"/>
                  </a:lnTo>
                  <a:lnTo>
                    <a:pt x="2620" y="3580"/>
                  </a:lnTo>
                  <a:lnTo>
                    <a:pt x="2620" y="3580"/>
                  </a:lnTo>
                  <a:lnTo>
                    <a:pt x="2622" y="3582"/>
                  </a:lnTo>
                  <a:lnTo>
                    <a:pt x="2622" y="3582"/>
                  </a:lnTo>
                  <a:lnTo>
                    <a:pt x="2622" y="3586"/>
                  </a:lnTo>
                  <a:lnTo>
                    <a:pt x="2622" y="3586"/>
                  </a:lnTo>
                  <a:lnTo>
                    <a:pt x="2624" y="3588"/>
                  </a:lnTo>
                  <a:lnTo>
                    <a:pt x="2624" y="3588"/>
                  </a:lnTo>
                  <a:lnTo>
                    <a:pt x="2624" y="3594"/>
                  </a:lnTo>
                  <a:lnTo>
                    <a:pt x="2624" y="3594"/>
                  </a:lnTo>
                  <a:lnTo>
                    <a:pt x="2624" y="3596"/>
                  </a:lnTo>
                  <a:lnTo>
                    <a:pt x="2624" y="3596"/>
                  </a:lnTo>
                  <a:lnTo>
                    <a:pt x="2624" y="3600"/>
                  </a:lnTo>
                  <a:lnTo>
                    <a:pt x="2624" y="3600"/>
                  </a:lnTo>
                  <a:lnTo>
                    <a:pt x="2624" y="3604"/>
                  </a:lnTo>
                  <a:lnTo>
                    <a:pt x="2624" y="3604"/>
                  </a:lnTo>
                  <a:lnTo>
                    <a:pt x="2626" y="3606"/>
                  </a:lnTo>
                  <a:lnTo>
                    <a:pt x="2626" y="3606"/>
                  </a:lnTo>
                  <a:lnTo>
                    <a:pt x="2626" y="3612"/>
                  </a:lnTo>
                  <a:lnTo>
                    <a:pt x="2626" y="3612"/>
                  </a:lnTo>
                  <a:lnTo>
                    <a:pt x="2626" y="3614"/>
                  </a:lnTo>
                  <a:lnTo>
                    <a:pt x="2626" y="3614"/>
                  </a:lnTo>
                  <a:lnTo>
                    <a:pt x="2626" y="3618"/>
                  </a:lnTo>
                  <a:lnTo>
                    <a:pt x="2626" y="3620"/>
                  </a:lnTo>
                  <a:lnTo>
                    <a:pt x="2626" y="3620"/>
                  </a:lnTo>
                  <a:lnTo>
                    <a:pt x="2628" y="3624"/>
                  </a:lnTo>
                  <a:lnTo>
                    <a:pt x="2628" y="3624"/>
                  </a:lnTo>
                  <a:lnTo>
                    <a:pt x="2628" y="3626"/>
                  </a:lnTo>
                  <a:lnTo>
                    <a:pt x="2628" y="3626"/>
                  </a:lnTo>
                  <a:lnTo>
                    <a:pt x="2628" y="3628"/>
                  </a:lnTo>
                  <a:lnTo>
                    <a:pt x="2630" y="3630"/>
                  </a:lnTo>
                  <a:lnTo>
                    <a:pt x="2630" y="3630"/>
                  </a:lnTo>
                  <a:lnTo>
                    <a:pt x="2630" y="3634"/>
                  </a:lnTo>
                  <a:lnTo>
                    <a:pt x="2630" y="3634"/>
                  </a:lnTo>
                  <a:lnTo>
                    <a:pt x="2634" y="3638"/>
                  </a:lnTo>
                  <a:lnTo>
                    <a:pt x="2634" y="3638"/>
                  </a:lnTo>
                  <a:lnTo>
                    <a:pt x="2634" y="3640"/>
                  </a:lnTo>
                  <a:lnTo>
                    <a:pt x="2634" y="3640"/>
                  </a:lnTo>
                  <a:lnTo>
                    <a:pt x="2638" y="3644"/>
                  </a:lnTo>
                  <a:lnTo>
                    <a:pt x="2638" y="3644"/>
                  </a:lnTo>
                  <a:lnTo>
                    <a:pt x="2640" y="3650"/>
                  </a:lnTo>
                  <a:lnTo>
                    <a:pt x="2640" y="3650"/>
                  </a:lnTo>
                  <a:lnTo>
                    <a:pt x="2640" y="3650"/>
                  </a:lnTo>
                  <a:lnTo>
                    <a:pt x="2640" y="3650"/>
                  </a:lnTo>
                  <a:lnTo>
                    <a:pt x="2640" y="3654"/>
                  </a:lnTo>
                  <a:lnTo>
                    <a:pt x="2640" y="3654"/>
                  </a:lnTo>
                  <a:lnTo>
                    <a:pt x="2642" y="3658"/>
                  </a:lnTo>
                  <a:lnTo>
                    <a:pt x="2642" y="3660"/>
                  </a:lnTo>
                  <a:lnTo>
                    <a:pt x="2642" y="3660"/>
                  </a:lnTo>
                  <a:lnTo>
                    <a:pt x="2644" y="3664"/>
                  </a:lnTo>
                  <a:lnTo>
                    <a:pt x="2644" y="3664"/>
                  </a:lnTo>
                  <a:lnTo>
                    <a:pt x="2644" y="3666"/>
                  </a:lnTo>
                  <a:lnTo>
                    <a:pt x="2644" y="3666"/>
                  </a:lnTo>
                  <a:lnTo>
                    <a:pt x="2646" y="3668"/>
                  </a:lnTo>
                  <a:lnTo>
                    <a:pt x="2646" y="3668"/>
                  </a:lnTo>
                  <a:lnTo>
                    <a:pt x="2646" y="3670"/>
                  </a:lnTo>
                  <a:lnTo>
                    <a:pt x="2646" y="3670"/>
                  </a:lnTo>
                  <a:lnTo>
                    <a:pt x="2646" y="3674"/>
                  </a:lnTo>
                  <a:lnTo>
                    <a:pt x="2646" y="3674"/>
                  </a:lnTo>
                  <a:lnTo>
                    <a:pt x="2646" y="3676"/>
                  </a:lnTo>
                  <a:lnTo>
                    <a:pt x="2646" y="3676"/>
                  </a:lnTo>
                  <a:lnTo>
                    <a:pt x="2646" y="3678"/>
                  </a:lnTo>
                  <a:lnTo>
                    <a:pt x="2646" y="3678"/>
                  </a:lnTo>
                  <a:lnTo>
                    <a:pt x="2646" y="3682"/>
                  </a:lnTo>
                  <a:lnTo>
                    <a:pt x="2646" y="3682"/>
                  </a:lnTo>
                  <a:lnTo>
                    <a:pt x="2646" y="3686"/>
                  </a:lnTo>
                  <a:lnTo>
                    <a:pt x="2646" y="3686"/>
                  </a:lnTo>
                  <a:lnTo>
                    <a:pt x="2646" y="3688"/>
                  </a:lnTo>
                  <a:lnTo>
                    <a:pt x="2646" y="3688"/>
                  </a:lnTo>
                  <a:lnTo>
                    <a:pt x="2648" y="3692"/>
                  </a:lnTo>
                  <a:lnTo>
                    <a:pt x="2648" y="3692"/>
                  </a:lnTo>
                  <a:lnTo>
                    <a:pt x="2648" y="3694"/>
                  </a:lnTo>
                  <a:lnTo>
                    <a:pt x="2648" y="3694"/>
                  </a:lnTo>
                  <a:lnTo>
                    <a:pt x="2650" y="3698"/>
                  </a:lnTo>
                  <a:lnTo>
                    <a:pt x="2650" y="3698"/>
                  </a:lnTo>
                  <a:lnTo>
                    <a:pt x="2650" y="3700"/>
                  </a:lnTo>
                  <a:lnTo>
                    <a:pt x="2650" y="3700"/>
                  </a:lnTo>
                  <a:lnTo>
                    <a:pt x="2652" y="3704"/>
                  </a:lnTo>
                  <a:lnTo>
                    <a:pt x="2652" y="3704"/>
                  </a:lnTo>
                  <a:lnTo>
                    <a:pt x="2652" y="3706"/>
                  </a:lnTo>
                  <a:lnTo>
                    <a:pt x="2652" y="3706"/>
                  </a:lnTo>
                  <a:lnTo>
                    <a:pt x="2654" y="3710"/>
                  </a:lnTo>
                  <a:lnTo>
                    <a:pt x="2654" y="3710"/>
                  </a:lnTo>
                  <a:lnTo>
                    <a:pt x="2654" y="3712"/>
                  </a:lnTo>
                  <a:lnTo>
                    <a:pt x="2654" y="3712"/>
                  </a:lnTo>
                  <a:lnTo>
                    <a:pt x="2654" y="3716"/>
                  </a:lnTo>
                  <a:lnTo>
                    <a:pt x="2654" y="3716"/>
                  </a:lnTo>
                  <a:lnTo>
                    <a:pt x="2656" y="3722"/>
                  </a:lnTo>
                  <a:lnTo>
                    <a:pt x="2656" y="3722"/>
                  </a:lnTo>
                  <a:lnTo>
                    <a:pt x="2656" y="3722"/>
                  </a:lnTo>
                  <a:lnTo>
                    <a:pt x="2656" y="3722"/>
                  </a:lnTo>
                  <a:lnTo>
                    <a:pt x="2656" y="3722"/>
                  </a:lnTo>
                  <a:lnTo>
                    <a:pt x="2656" y="3722"/>
                  </a:lnTo>
                  <a:lnTo>
                    <a:pt x="2652" y="3724"/>
                  </a:lnTo>
                  <a:lnTo>
                    <a:pt x="2652" y="3724"/>
                  </a:lnTo>
                  <a:lnTo>
                    <a:pt x="2650" y="3724"/>
                  </a:lnTo>
                  <a:lnTo>
                    <a:pt x="2650" y="3724"/>
                  </a:lnTo>
                  <a:lnTo>
                    <a:pt x="2648" y="3724"/>
                  </a:lnTo>
                  <a:lnTo>
                    <a:pt x="2648" y="3724"/>
                  </a:lnTo>
                  <a:lnTo>
                    <a:pt x="2644" y="3726"/>
                  </a:lnTo>
                  <a:lnTo>
                    <a:pt x="2644" y="3726"/>
                  </a:lnTo>
                  <a:lnTo>
                    <a:pt x="2642" y="3726"/>
                  </a:lnTo>
                  <a:lnTo>
                    <a:pt x="2642" y="3726"/>
                  </a:lnTo>
                  <a:lnTo>
                    <a:pt x="2638" y="3726"/>
                  </a:lnTo>
                  <a:lnTo>
                    <a:pt x="2636" y="3726"/>
                  </a:lnTo>
                  <a:lnTo>
                    <a:pt x="2636" y="3726"/>
                  </a:lnTo>
                  <a:lnTo>
                    <a:pt x="2634" y="3726"/>
                  </a:lnTo>
                  <a:lnTo>
                    <a:pt x="2634" y="3726"/>
                  </a:lnTo>
                  <a:lnTo>
                    <a:pt x="2630" y="3726"/>
                  </a:lnTo>
                  <a:lnTo>
                    <a:pt x="2630" y="3726"/>
                  </a:lnTo>
                  <a:lnTo>
                    <a:pt x="2626" y="3726"/>
                  </a:lnTo>
                  <a:lnTo>
                    <a:pt x="2626" y="3726"/>
                  </a:lnTo>
                  <a:lnTo>
                    <a:pt x="2624" y="3728"/>
                  </a:lnTo>
                  <a:lnTo>
                    <a:pt x="2624" y="3728"/>
                  </a:lnTo>
                  <a:lnTo>
                    <a:pt x="2624" y="3728"/>
                  </a:lnTo>
                  <a:lnTo>
                    <a:pt x="2622" y="3726"/>
                  </a:lnTo>
                  <a:lnTo>
                    <a:pt x="2622" y="3726"/>
                  </a:lnTo>
                  <a:lnTo>
                    <a:pt x="2618" y="3726"/>
                  </a:lnTo>
                  <a:lnTo>
                    <a:pt x="2618" y="3726"/>
                  </a:lnTo>
                  <a:lnTo>
                    <a:pt x="2616" y="3728"/>
                  </a:lnTo>
                  <a:lnTo>
                    <a:pt x="2616" y="3728"/>
                  </a:lnTo>
                  <a:lnTo>
                    <a:pt x="2612" y="3728"/>
                  </a:lnTo>
                  <a:lnTo>
                    <a:pt x="2612" y="3728"/>
                  </a:lnTo>
                  <a:lnTo>
                    <a:pt x="2612" y="3728"/>
                  </a:lnTo>
                  <a:lnTo>
                    <a:pt x="2612" y="3728"/>
                  </a:lnTo>
                  <a:lnTo>
                    <a:pt x="2612" y="3728"/>
                  </a:lnTo>
                  <a:lnTo>
                    <a:pt x="2606" y="3726"/>
                  </a:lnTo>
                  <a:lnTo>
                    <a:pt x="2606" y="3726"/>
                  </a:lnTo>
                  <a:lnTo>
                    <a:pt x="2602" y="3728"/>
                  </a:lnTo>
                  <a:lnTo>
                    <a:pt x="2602" y="3728"/>
                  </a:lnTo>
                  <a:lnTo>
                    <a:pt x="2598" y="3728"/>
                  </a:lnTo>
                  <a:lnTo>
                    <a:pt x="2598" y="3728"/>
                  </a:lnTo>
                  <a:lnTo>
                    <a:pt x="2596" y="3726"/>
                  </a:lnTo>
                  <a:lnTo>
                    <a:pt x="2594" y="3726"/>
                  </a:lnTo>
                  <a:lnTo>
                    <a:pt x="2594" y="3726"/>
                  </a:lnTo>
                  <a:lnTo>
                    <a:pt x="2590" y="3726"/>
                  </a:lnTo>
                  <a:lnTo>
                    <a:pt x="2590" y="3726"/>
                  </a:lnTo>
                  <a:lnTo>
                    <a:pt x="2586" y="3728"/>
                  </a:lnTo>
                  <a:lnTo>
                    <a:pt x="2586" y="3728"/>
                  </a:lnTo>
                  <a:lnTo>
                    <a:pt x="2582" y="3728"/>
                  </a:lnTo>
                  <a:lnTo>
                    <a:pt x="2582" y="3728"/>
                  </a:lnTo>
                  <a:lnTo>
                    <a:pt x="2578" y="3728"/>
                  </a:lnTo>
                  <a:lnTo>
                    <a:pt x="2578" y="3728"/>
                  </a:lnTo>
                  <a:lnTo>
                    <a:pt x="2576" y="3726"/>
                  </a:lnTo>
                  <a:lnTo>
                    <a:pt x="2576" y="3726"/>
                  </a:lnTo>
                  <a:lnTo>
                    <a:pt x="2572" y="3726"/>
                  </a:lnTo>
                  <a:lnTo>
                    <a:pt x="2572" y="3726"/>
                  </a:lnTo>
                  <a:lnTo>
                    <a:pt x="2570" y="3726"/>
                  </a:lnTo>
                  <a:lnTo>
                    <a:pt x="2566" y="3726"/>
                  </a:lnTo>
                  <a:lnTo>
                    <a:pt x="2566" y="3726"/>
                  </a:lnTo>
                  <a:lnTo>
                    <a:pt x="2562" y="3728"/>
                  </a:lnTo>
                  <a:lnTo>
                    <a:pt x="2562" y="3728"/>
                  </a:lnTo>
                  <a:lnTo>
                    <a:pt x="2562" y="3730"/>
                  </a:lnTo>
                  <a:lnTo>
                    <a:pt x="2562" y="3730"/>
                  </a:lnTo>
                  <a:lnTo>
                    <a:pt x="2558" y="3728"/>
                  </a:lnTo>
                  <a:lnTo>
                    <a:pt x="2558" y="3728"/>
                  </a:lnTo>
                  <a:lnTo>
                    <a:pt x="2556" y="3728"/>
                  </a:lnTo>
                  <a:lnTo>
                    <a:pt x="2556" y="3728"/>
                  </a:lnTo>
                  <a:lnTo>
                    <a:pt x="2550" y="3726"/>
                  </a:lnTo>
                  <a:lnTo>
                    <a:pt x="2550" y="3726"/>
                  </a:lnTo>
                  <a:lnTo>
                    <a:pt x="2546" y="3728"/>
                  </a:lnTo>
                  <a:lnTo>
                    <a:pt x="2546" y="3728"/>
                  </a:lnTo>
                  <a:lnTo>
                    <a:pt x="2544" y="3728"/>
                  </a:lnTo>
                  <a:lnTo>
                    <a:pt x="2542" y="3728"/>
                  </a:lnTo>
                  <a:lnTo>
                    <a:pt x="2542" y="3728"/>
                  </a:lnTo>
                  <a:lnTo>
                    <a:pt x="2540" y="3728"/>
                  </a:lnTo>
                  <a:lnTo>
                    <a:pt x="2540" y="3728"/>
                  </a:lnTo>
                  <a:lnTo>
                    <a:pt x="2538" y="3728"/>
                  </a:lnTo>
                  <a:lnTo>
                    <a:pt x="2538" y="3728"/>
                  </a:lnTo>
                  <a:lnTo>
                    <a:pt x="2534" y="3728"/>
                  </a:lnTo>
                  <a:lnTo>
                    <a:pt x="2530" y="3728"/>
                  </a:lnTo>
                  <a:lnTo>
                    <a:pt x="2528" y="3728"/>
                  </a:lnTo>
                  <a:lnTo>
                    <a:pt x="2528" y="3728"/>
                  </a:lnTo>
                  <a:lnTo>
                    <a:pt x="2526" y="3728"/>
                  </a:lnTo>
                  <a:lnTo>
                    <a:pt x="2526" y="3728"/>
                  </a:lnTo>
                  <a:lnTo>
                    <a:pt x="2518" y="3728"/>
                  </a:lnTo>
                  <a:lnTo>
                    <a:pt x="2518" y="3728"/>
                  </a:lnTo>
                  <a:lnTo>
                    <a:pt x="2518" y="3728"/>
                  </a:lnTo>
                  <a:lnTo>
                    <a:pt x="2518" y="3728"/>
                  </a:lnTo>
                  <a:lnTo>
                    <a:pt x="2514" y="3728"/>
                  </a:lnTo>
                  <a:lnTo>
                    <a:pt x="2514" y="3728"/>
                  </a:lnTo>
                  <a:lnTo>
                    <a:pt x="2510" y="3730"/>
                  </a:lnTo>
                  <a:lnTo>
                    <a:pt x="2510" y="3730"/>
                  </a:lnTo>
                  <a:lnTo>
                    <a:pt x="2508" y="3730"/>
                  </a:lnTo>
                  <a:lnTo>
                    <a:pt x="2508" y="3730"/>
                  </a:lnTo>
                  <a:lnTo>
                    <a:pt x="2506" y="3730"/>
                  </a:lnTo>
                  <a:lnTo>
                    <a:pt x="2504" y="3730"/>
                  </a:lnTo>
                  <a:lnTo>
                    <a:pt x="2504" y="3730"/>
                  </a:lnTo>
                  <a:lnTo>
                    <a:pt x="2500" y="3730"/>
                  </a:lnTo>
                  <a:lnTo>
                    <a:pt x="2500" y="3730"/>
                  </a:lnTo>
                  <a:lnTo>
                    <a:pt x="2496" y="3730"/>
                  </a:lnTo>
                  <a:lnTo>
                    <a:pt x="2494" y="3732"/>
                  </a:lnTo>
                  <a:lnTo>
                    <a:pt x="2494" y="3732"/>
                  </a:lnTo>
                  <a:lnTo>
                    <a:pt x="2490" y="3734"/>
                  </a:lnTo>
                  <a:lnTo>
                    <a:pt x="2490" y="3734"/>
                  </a:lnTo>
                  <a:lnTo>
                    <a:pt x="2484" y="3732"/>
                  </a:lnTo>
                  <a:lnTo>
                    <a:pt x="2484" y="3732"/>
                  </a:lnTo>
                  <a:lnTo>
                    <a:pt x="2478" y="3732"/>
                  </a:lnTo>
                  <a:lnTo>
                    <a:pt x="2478" y="3732"/>
                  </a:lnTo>
                  <a:lnTo>
                    <a:pt x="2472" y="3732"/>
                  </a:lnTo>
                  <a:lnTo>
                    <a:pt x="2472" y="3732"/>
                  </a:lnTo>
                  <a:lnTo>
                    <a:pt x="2472" y="3732"/>
                  </a:lnTo>
                  <a:lnTo>
                    <a:pt x="2472" y="3732"/>
                  </a:lnTo>
                  <a:lnTo>
                    <a:pt x="2468" y="3732"/>
                  </a:lnTo>
                  <a:lnTo>
                    <a:pt x="2468" y="3732"/>
                  </a:lnTo>
                  <a:lnTo>
                    <a:pt x="2466" y="3732"/>
                  </a:lnTo>
                  <a:lnTo>
                    <a:pt x="2462" y="3732"/>
                  </a:lnTo>
                  <a:lnTo>
                    <a:pt x="2462" y="3732"/>
                  </a:lnTo>
                  <a:lnTo>
                    <a:pt x="2462" y="3732"/>
                  </a:lnTo>
                  <a:lnTo>
                    <a:pt x="2462" y="3732"/>
                  </a:lnTo>
                  <a:lnTo>
                    <a:pt x="2460" y="3730"/>
                  </a:lnTo>
                  <a:lnTo>
                    <a:pt x="2460" y="3730"/>
                  </a:lnTo>
                  <a:lnTo>
                    <a:pt x="2456" y="3730"/>
                  </a:lnTo>
                  <a:lnTo>
                    <a:pt x="2456" y="3730"/>
                  </a:lnTo>
                  <a:lnTo>
                    <a:pt x="2450" y="3730"/>
                  </a:lnTo>
                  <a:lnTo>
                    <a:pt x="2448" y="3730"/>
                  </a:lnTo>
                  <a:lnTo>
                    <a:pt x="2448" y="3730"/>
                  </a:lnTo>
                  <a:lnTo>
                    <a:pt x="2446" y="3730"/>
                  </a:lnTo>
                  <a:lnTo>
                    <a:pt x="2446" y="3730"/>
                  </a:lnTo>
                  <a:lnTo>
                    <a:pt x="2444" y="3730"/>
                  </a:lnTo>
                  <a:lnTo>
                    <a:pt x="2444" y="3730"/>
                  </a:lnTo>
                  <a:lnTo>
                    <a:pt x="2440" y="3730"/>
                  </a:lnTo>
                  <a:lnTo>
                    <a:pt x="2440" y="3730"/>
                  </a:lnTo>
                  <a:lnTo>
                    <a:pt x="2438" y="3730"/>
                  </a:lnTo>
                  <a:lnTo>
                    <a:pt x="2438" y="3730"/>
                  </a:lnTo>
                  <a:lnTo>
                    <a:pt x="2438" y="3730"/>
                  </a:lnTo>
                  <a:lnTo>
                    <a:pt x="2438" y="3730"/>
                  </a:lnTo>
                  <a:lnTo>
                    <a:pt x="2434" y="3730"/>
                  </a:lnTo>
                  <a:lnTo>
                    <a:pt x="2434" y="3730"/>
                  </a:lnTo>
                  <a:lnTo>
                    <a:pt x="2432" y="3730"/>
                  </a:lnTo>
                  <a:lnTo>
                    <a:pt x="2432" y="3730"/>
                  </a:lnTo>
                  <a:lnTo>
                    <a:pt x="2428" y="3728"/>
                  </a:lnTo>
                  <a:lnTo>
                    <a:pt x="2428" y="3728"/>
                  </a:lnTo>
                  <a:lnTo>
                    <a:pt x="2426" y="3728"/>
                  </a:lnTo>
                  <a:lnTo>
                    <a:pt x="2426" y="3728"/>
                  </a:lnTo>
                  <a:lnTo>
                    <a:pt x="2424" y="3728"/>
                  </a:lnTo>
                  <a:lnTo>
                    <a:pt x="2422" y="3728"/>
                  </a:lnTo>
                  <a:lnTo>
                    <a:pt x="2420" y="3728"/>
                  </a:lnTo>
                  <a:lnTo>
                    <a:pt x="2420" y="3728"/>
                  </a:lnTo>
                  <a:lnTo>
                    <a:pt x="2414" y="3728"/>
                  </a:lnTo>
                  <a:lnTo>
                    <a:pt x="2414" y="3728"/>
                  </a:lnTo>
                  <a:lnTo>
                    <a:pt x="2410" y="3730"/>
                  </a:lnTo>
                  <a:lnTo>
                    <a:pt x="2410" y="3730"/>
                  </a:lnTo>
                  <a:lnTo>
                    <a:pt x="2408" y="3730"/>
                  </a:lnTo>
                  <a:lnTo>
                    <a:pt x="2408" y="3730"/>
                  </a:lnTo>
                  <a:lnTo>
                    <a:pt x="2404" y="3732"/>
                  </a:lnTo>
                  <a:lnTo>
                    <a:pt x="2404" y="3732"/>
                  </a:lnTo>
                  <a:lnTo>
                    <a:pt x="2402" y="3732"/>
                  </a:lnTo>
                  <a:lnTo>
                    <a:pt x="2402" y="3732"/>
                  </a:lnTo>
                  <a:lnTo>
                    <a:pt x="2402" y="3732"/>
                  </a:lnTo>
                  <a:lnTo>
                    <a:pt x="2402" y="3732"/>
                  </a:lnTo>
                  <a:lnTo>
                    <a:pt x="2398" y="3732"/>
                  </a:lnTo>
                  <a:lnTo>
                    <a:pt x="2398" y="3732"/>
                  </a:lnTo>
                  <a:lnTo>
                    <a:pt x="2394" y="3732"/>
                  </a:lnTo>
                  <a:lnTo>
                    <a:pt x="2394" y="3732"/>
                  </a:lnTo>
                  <a:lnTo>
                    <a:pt x="2392" y="3732"/>
                  </a:lnTo>
                  <a:lnTo>
                    <a:pt x="2392" y="3732"/>
                  </a:lnTo>
                  <a:lnTo>
                    <a:pt x="2384" y="3734"/>
                  </a:lnTo>
                  <a:lnTo>
                    <a:pt x="2384" y="3734"/>
                  </a:lnTo>
                  <a:lnTo>
                    <a:pt x="2378" y="3734"/>
                  </a:lnTo>
                  <a:lnTo>
                    <a:pt x="2378" y="3734"/>
                  </a:lnTo>
                  <a:lnTo>
                    <a:pt x="2374" y="3734"/>
                  </a:lnTo>
                  <a:lnTo>
                    <a:pt x="2370" y="3734"/>
                  </a:lnTo>
                  <a:lnTo>
                    <a:pt x="2370" y="3734"/>
                  </a:lnTo>
                  <a:lnTo>
                    <a:pt x="2362" y="3732"/>
                  </a:lnTo>
                  <a:lnTo>
                    <a:pt x="2362" y="3732"/>
                  </a:lnTo>
                  <a:lnTo>
                    <a:pt x="2356" y="3732"/>
                  </a:lnTo>
                  <a:lnTo>
                    <a:pt x="2356" y="3732"/>
                  </a:lnTo>
                  <a:lnTo>
                    <a:pt x="2356" y="3732"/>
                  </a:lnTo>
                  <a:lnTo>
                    <a:pt x="2352" y="3732"/>
                  </a:lnTo>
                  <a:lnTo>
                    <a:pt x="2352" y="3732"/>
                  </a:lnTo>
                  <a:lnTo>
                    <a:pt x="2348" y="3732"/>
                  </a:lnTo>
                  <a:lnTo>
                    <a:pt x="2348" y="3732"/>
                  </a:lnTo>
                  <a:lnTo>
                    <a:pt x="2346" y="3732"/>
                  </a:lnTo>
                  <a:lnTo>
                    <a:pt x="2346" y="3732"/>
                  </a:lnTo>
                  <a:lnTo>
                    <a:pt x="2340" y="3730"/>
                  </a:lnTo>
                  <a:lnTo>
                    <a:pt x="2340" y="3730"/>
                  </a:lnTo>
                  <a:lnTo>
                    <a:pt x="2336" y="3730"/>
                  </a:lnTo>
                  <a:lnTo>
                    <a:pt x="2336" y="3730"/>
                  </a:lnTo>
                  <a:lnTo>
                    <a:pt x="2332" y="3730"/>
                  </a:lnTo>
                  <a:lnTo>
                    <a:pt x="2332" y="3730"/>
                  </a:lnTo>
                  <a:lnTo>
                    <a:pt x="2330" y="3730"/>
                  </a:lnTo>
                  <a:lnTo>
                    <a:pt x="2330" y="3730"/>
                  </a:lnTo>
                  <a:lnTo>
                    <a:pt x="2328" y="3730"/>
                  </a:lnTo>
                  <a:lnTo>
                    <a:pt x="2328" y="3730"/>
                  </a:lnTo>
                  <a:lnTo>
                    <a:pt x="2324" y="3732"/>
                  </a:lnTo>
                  <a:lnTo>
                    <a:pt x="2324" y="3732"/>
                  </a:lnTo>
                  <a:lnTo>
                    <a:pt x="2322" y="3732"/>
                  </a:lnTo>
                  <a:lnTo>
                    <a:pt x="2322" y="3732"/>
                  </a:lnTo>
                  <a:lnTo>
                    <a:pt x="2320" y="3732"/>
                  </a:lnTo>
                  <a:lnTo>
                    <a:pt x="2320" y="3732"/>
                  </a:lnTo>
                  <a:lnTo>
                    <a:pt x="2316" y="3732"/>
                  </a:lnTo>
                  <a:lnTo>
                    <a:pt x="2310" y="3732"/>
                  </a:lnTo>
                  <a:lnTo>
                    <a:pt x="2310" y="3732"/>
                  </a:lnTo>
                  <a:lnTo>
                    <a:pt x="2308" y="3732"/>
                  </a:lnTo>
                  <a:lnTo>
                    <a:pt x="2308" y="3732"/>
                  </a:lnTo>
                  <a:lnTo>
                    <a:pt x="2304" y="3732"/>
                  </a:lnTo>
                  <a:lnTo>
                    <a:pt x="2304" y="3732"/>
                  </a:lnTo>
                  <a:lnTo>
                    <a:pt x="2300" y="3734"/>
                  </a:lnTo>
                  <a:lnTo>
                    <a:pt x="2300" y="3734"/>
                  </a:lnTo>
                  <a:lnTo>
                    <a:pt x="2298" y="3734"/>
                  </a:lnTo>
                  <a:lnTo>
                    <a:pt x="2296" y="3734"/>
                  </a:lnTo>
                  <a:lnTo>
                    <a:pt x="2296" y="3734"/>
                  </a:lnTo>
                  <a:lnTo>
                    <a:pt x="2292" y="3734"/>
                  </a:lnTo>
                  <a:lnTo>
                    <a:pt x="2292" y="3734"/>
                  </a:lnTo>
                  <a:lnTo>
                    <a:pt x="2290" y="3734"/>
                  </a:lnTo>
                  <a:lnTo>
                    <a:pt x="2290" y="3734"/>
                  </a:lnTo>
                  <a:lnTo>
                    <a:pt x="2288" y="3734"/>
                  </a:lnTo>
                  <a:lnTo>
                    <a:pt x="2288" y="3734"/>
                  </a:lnTo>
                  <a:lnTo>
                    <a:pt x="2288" y="3734"/>
                  </a:lnTo>
                  <a:lnTo>
                    <a:pt x="2288" y="3734"/>
                  </a:lnTo>
                  <a:lnTo>
                    <a:pt x="2288" y="3732"/>
                  </a:lnTo>
                  <a:lnTo>
                    <a:pt x="2288" y="3732"/>
                  </a:lnTo>
                  <a:lnTo>
                    <a:pt x="2288" y="3730"/>
                  </a:lnTo>
                  <a:lnTo>
                    <a:pt x="2288" y="3730"/>
                  </a:lnTo>
                  <a:lnTo>
                    <a:pt x="2288" y="3726"/>
                  </a:lnTo>
                  <a:lnTo>
                    <a:pt x="2288" y="3726"/>
                  </a:lnTo>
                  <a:lnTo>
                    <a:pt x="2288" y="3722"/>
                  </a:lnTo>
                  <a:lnTo>
                    <a:pt x="2288" y="3722"/>
                  </a:lnTo>
                  <a:close/>
                  <a:moveTo>
                    <a:pt x="2046" y="3826"/>
                  </a:moveTo>
                  <a:lnTo>
                    <a:pt x="2046" y="3826"/>
                  </a:lnTo>
                  <a:lnTo>
                    <a:pt x="2042" y="3828"/>
                  </a:lnTo>
                  <a:lnTo>
                    <a:pt x="2042" y="3828"/>
                  </a:lnTo>
                  <a:lnTo>
                    <a:pt x="2038" y="3826"/>
                  </a:lnTo>
                  <a:lnTo>
                    <a:pt x="2038" y="3826"/>
                  </a:lnTo>
                  <a:lnTo>
                    <a:pt x="2038" y="3826"/>
                  </a:lnTo>
                  <a:lnTo>
                    <a:pt x="2038" y="3826"/>
                  </a:lnTo>
                  <a:lnTo>
                    <a:pt x="2032" y="3828"/>
                  </a:lnTo>
                  <a:lnTo>
                    <a:pt x="2032" y="3828"/>
                  </a:lnTo>
                  <a:lnTo>
                    <a:pt x="2026" y="3828"/>
                  </a:lnTo>
                  <a:lnTo>
                    <a:pt x="2026" y="3828"/>
                  </a:lnTo>
                  <a:lnTo>
                    <a:pt x="2026" y="3830"/>
                  </a:lnTo>
                  <a:lnTo>
                    <a:pt x="2026" y="3830"/>
                  </a:lnTo>
                  <a:lnTo>
                    <a:pt x="2024" y="3828"/>
                  </a:lnTo>
                  <a:lnTo>
                    <a:pt x="2024" y="3828"/>
                  </a:lnTo>
                  <a:lnTo>
                    <a:pt x="2020" y="3826"/>
                  </a:lnTo>
                  <a:lnTo>
                    <a:pt x="2020" y="3826"/>
                  </a:lnTo>
                  <a:lnTo>
                    <a:pt x="2014" y="3826"/>
                  </a:lnTo>
                  <a:lnTo>
                    <a:pt x="2014" y="3826"/>
                  </a:lnTo>
                  <a:lnTo>
                    <a:pt x="2010" y="3826"/>
                  </a:lnTo>
                  <a:lnTo>
                    <a:pt x="2010" y="3826"/>
                  </a:lnTo>
                  <a:lnTo>
                    <a:pt x="2008" y="3826"/>
                  </a:lnTo>
                  <a:lnTo>
                    <a:pt x="2008" y="3826"/>
                  </a:lnTo>
                  <a:lnTo>
                    <a:pt x="2006" y="3826"/>
                  </a:lnTo>
                  <a:lnTo>
                    <a:pt x="2006" y="3826"/>
                  </a:lnTo>
                  <a:lnTo>
                    <a:pt x="2002" y="3826"/>
                  </a:lnTo>
                  <a:lnTo>
                    <a:pt x="2002" y="3826"/>
                  </a:lnTo>
                  <a:lnTo>
                    <a:pt x="1998" y="3828"/>
                  </a:lnTo>
                  <a:lnTo>
                    <a:pt x="1998" y="3828"/>
                  </a:lnTo>
                  <a:lnTo>
                    <a:pt x="1996" y="3828"/>
                  </a:lnTo>
                  <a:lnTo>
                    <a:pt x="1996" y="3828"/>
                  </a:lnTo>
                  <a:lnTo>
                    <a:pt x="1996" y="3828"/>
                  </a:lnTo>
                  <a:lnTo>
                    <a:pt x="1996" y="3828"/>
                  </a:lnTo>
                  <a:lnTo>
                    <a:pt x="1992" y="3828"/>
                  </a:lnTo>
                  <a:lnTo>
                    <a:pt x="1992" y="3828"/>
                  </a:lnTo>
                  <a:lnTo>
                    <a:pt x="1986" y="3828"/>
                  </a:lnTo>
                  <a:lnTo>
                    <a:pt x="1986" y="3828"/>
                  </a:lnTo>
                  <a:lnTo>
                    <a:pt x="1984" y="3828"/>
                  </a:lnTo>
                  <a:lnTo>
                    <a:pt x="1984" y="3828"/>
                  </a:lnTo>
                  <a:lnTo>
                    <a:pt x="1982" y="3830"/>
                  </a:lnTo>
                  <a:lnTo>
                    <a:pt x="1982" y="3830"/>
                  </a:lnTo>
                  <a:lnTo>
                    <a:pt x="1978" y="3830"/>
                  </a:lnTo>
                  <a:lnTo>
                    <a:pt x="1978" y="3830"/>
                  </a:lnTo>
                  <a:lnTo>
                    <a:pt x="1976" y="3830"/>
                  </a:lnTo>
                  <a:lnTo>
                    <a:pt x="1976" y="3830"/>
                  </a:lnTo>
                  <a:lnTo>
                    <a:pt x="1974" y="3830"/>
                  </a:lnTo>
                  <a:lnTo>
                    <a:pt x="1974" y="3830"/>
                  </a:lnTo>
                  <a:lnTo>
                    <a:pt x="1970" y="3830"/>
                  </a:lnTo>
                  <a:lnTo>
                    <a:pt x="1970" y="3830"/>
                  </a:lnTo>
                  <a:lnTo>
                    <a:pt x="1968" y="3830"/>
                  </a:lnTo>
                  <a:lnTo>
                    <a:pt x="1968" y="3830"/>
                  </a:lnTo>
                  <a:lnTo>
                    <a:pt x="1964" y="3828"/>
                  </a:lnTo>
                  <a:lnTo>
                    <a:pt x="1964" y="3828"/>
                  </a:lnTo>
                  <a:lnTo>
                    <a:pt x="1964" y="3828"/>
                  </a:lnTo>
                  <a:lnTo>
                    <a:pt x="1964" y="3828"/>
                  </a:lnTo>
                  <a:lnTo>
                    <a:pt x="1962" y="3830"/>
                  </a:lnTo>
                  <a:lnTo>
                    <a:pt x="1962" y="3830"/>
                  </a:lnTo>
                  <a:lnTo>
                    <a:pt x="1958" y="3830"/>
                  </a:lnTo>
                  <a:lnTo>
                    <a:pt x="1958" y="3830"/>
                  </a:lnTo>
                  <a:lnTo>
                    <a:pt x="1956" y="3830"/>
                  </a:lnTo>
                  <a:lnTo>
                    <a:pt x="1956" y="3830"/>
                  </a:lnTo>
                  <a:lnTo>
                    <a:pt x="1954" y="3830"/>
                  </a:lnTo>
                  <a:lnTo>
                    <a:pt x="1954" y="3830"/>
                  </a:lnTo>
                  <a:lnTo>
                    <a:pt x="1954" y="3830"/>
                  </a:lnTo>
                  <a:lnTo>
                    <a:pt x="1954" y="3830"/>
                  </a:lnTo>
                  <a:lnTo>
                    <a:pt x="1950" y="3830"/>
                  </a:lnTo>
                  <a:lnTo>
                    <a:pt x="1950" y="3830"/>
                  </a:lnTo>
                  <a:lnTo>
                    <a:pt x="1948" y="3830"/>
                  </a:lnTo>
                  <a:lnTo>
                    <a:pt x="1948" y="3830"/>
                  </a:lnTo>
                  <a:lnTo>
                    <a:pt x="1944" y="3830"/>
                  </a:lnTo>
                  <a:lnTo>
                    <a:pt x="1944" y="3830"/>
                  </a:lnTo>
                  <a:lnTo>
                    <a:pt x="1940" y="3830"/>
                  </a:lnTo>
                  <a:lnTo>
                    <a:pt x="1940" y="3830"/>
                  </a:lnTo>
                  <a:lnTo>
                    <a:pt x="1936" y="3830"/>
                  </a:lnTo>
                  <a:lnTo>
                    <a:pt x="1936" y="3830"/>
                  </a:lnTo>
                  <a:lnTo>
                    <a:pt x="1930" y="3830"/>
                  </a:lnTo>
                  <a:lnTo>
                    <a:pt x="1930" y="3830"/>
                  </a:lnTo>
                  <a:lnTo>
                    <a:pt x="1928" y="3830"/>
                  </a:lnTo>
                  <a:lnTo>
                    <a:pt x="1928" y="3830"/>
                  </a:lnTo>
                  <a:lnTo>
                    <a:pt x="1926" y="3832"/>
                  </a:lnTo>
                  <a:lnTo>
                    <a:pt x="1926" y="3832"/>
                  </a:lnTo>
                  <a:lnTo>
                    <a:pt x="1924" y="3832"/>
                  </a:lnTo>
                  <a:lnTo>
                    <a:pt x="1924" y="3832"/>
                  </a:lnTo>
                  <a:lnTo>
                    <a:pt x="1922" y="3832"/>
                  </a:lnTo>
                  <a:lnTo>
                    <a:pt x="1920" y="3832"/>
                  </a:lnTo>
                  <a:lnTo>
                    <a:pt x="1920" y="3832"/>
                  </a:lnTo>
                  <a:lnTo>
                    <a:pt x="1916" y="3832"/>
                  </a:lnTo>
                  <a:lnTo>
                    <a:pt x="1916" y="3832"/>
                  </a:lnTo>
                  <a:lnTo>
                    <a:pt x="1916" y="3832"/>
                  </a:lnTo>
                  <a:lnTo>
                    <a:pt x="1916" y="3832"/>
                  </a:lnTo>
                  <a:lnTo>
                    <a:pt x="1912" y="3832"/>
                  </a:lnTo>
                  <a:lnTo>
                    <a:pt x="1912" y="3832"/>
                  </a:lnTo>
                  <a:lnTo>
                    <a:pt x="1912" y="3832"/>
                  </a:lnTo>
                  <a:lnTo>
                    <a:pt x="1908" y="3832"/>
                  </a:lnTo>
                  <a:lnTo>
                    <a:pt x="1908" y="3832"/>
                  </a:lnTo>
                  <a:lnTo>
                    <a:pt x="1906" y="3832"/>
                  </a:lnTo>
                  <a:lnTo>
                    <a:pt x="1906" y="3832"/>
                  </a:lnTo>
                  <a:lnTo>
                    <a:pt x="1902" y="3832"/>
                  </a:lnTo>
                  <a:lnTo>
                    <a:pt x="1902" y="3832"/>
                  </a:lnTo>
                  <a:lnTo>
                    <a:pt x="1900" y="3832"/>
                  </a:lnTo>
                  <a:lnTo>
                    <a:pt x="1900" y="3832"/>
                  </a:lnTo>
                  <a:lnTo>
                    <a:pt x="1898" y="3830"/>
                  </a:lnTo>
                  <a:lnTo>
                    <a:pt x="1898" y="3830"/>
                  </a:lnTo>
                  <a:lnTo>
                    <a:pt x="1894" y="3830"/>
                  </a:lnTo>
                  <a:lnTo>
                    <a:pt x="1894" y="3830"/>
                  </a:lnTo>
                  <a:lnTo>
                    <a:pt x="1892" y="3830"/>
                  </a:lnTo>
                  <a:lnTo>
                    <a:pt x="1892" y="3830"/>
                  </a:lnTo>
                  <a:lnTo>
                    <a:pt x="1890" y="3830"/>
                  </a:lnTo>
                  <a:lnTo>
                    <a:pt x="1890" y="3830"/>
                  </a:lnTo>
                  <a:lnTo>
                    <a:pt x="1886" y="3830"/>
                  </a:lnTo>
                  <a:lnTo>
                    <a:pt x="1886" y="3830"/>
                  </a:lnTo>
                  <a:lnTo>
                    <a:pt x="1884" y="3832"/>
                  </a:lnTo>
                  <a:lnTo>
                    <a:pt x="1884" y="3832"/>
                  </a:lnTo>
                  <a:lnTo>
                    <a:pt x="1882" y="3830"/>
                  </a:lnTo>
                  <a:lnTo>
                    <a:pt x="1882" y="3830"/>
                  </a:lnTo>
                  <a:lnTo>
                    <a:pt x="1878" y="3830"/>
                  </a:lnTo>
                  <a:lnTo>
                    <a:pt x="1878" y="3830"/>
                  </a:lnTo>
                  <a:lnTo>
                    <a:pt x="1878" y="3830"/>
                  </a:lnTo>
                  <a:lnTo>
                    <a:pt x="1876" y="3830"/>
                  </a:lnTo>
                  <a:lnTo>
                    <a:pt x="1876" y="3830"/>
                  </a:lnTo>
                  <a:lnTo>
                    <a:pt x="1874" y="3830"/>
                  </a:lnTo>
                  <a:lnTo>
                    <a:pt x="1872" y="3830"/>
                  </a:lnTo>
                  <a:lnTo>
                    <a:pt x="1870" y="3830"/>
                  </a:lnTo>
                  <a:lnTo>
                    <a:pt x="1870" y="3830"/>
                  </a:lnTo>
                  <a:lnTo>
                    <a:pt x="1868" y="3830"/>
                  </a:lnTo>
                  <a:lnTo>
                    <a:pt x="1866" y="3830"/>
                  </a:lnTo>
                  <a:lnTo>
                    <a:pt x="1866" y="3830"/>
                  </a:lnTo>
                  <a:lnTo>
                    <a:pt x="1864" y="3830"/>
                  </a:lnTo>
                  <a:lnTo>
                    <a:pt x="1864" y="3830"/>
                  </a:lnTo>
                  <a:lnTo>
                    <a:pt x="1862" y="3832"/>
                  </a:lnTo>
                  <a:lnTo>
                    <a:pt x="1862" y="3832"/>
                  </a:lnTo>
                  <a:lnTo>
                    <a:pt x="1858" y="3832"/>
                  </a:lnTo>
                  <a:lnTo>
                    <a:pt x="1858" y="3832"/>
                  </a:lnTo>
                  <a:lnTo>
                    <a:pt x="1856" y="3834"/>
                  </a:lnTo>
                  <a:lnTo>
                    <a:pt x="1856" y="3834"/>
                  </a:lnTo>
                  <a:lnTo>
                    <a:pt x="1854" y="3832"/>
                  </a:lnTo>
                  <a:lnTo>
                    <a:pt x="1854" y="3832"/>
                  </a:lnTo>
                  <a:lnTo>
                    <a:pt x="1850" y="3832"/>
                  </a:lnTo>
                  <a:lnTo>
                    <a:pt x="1850" y="3832"/>
                  </a:lnTo>
                  <a:lnTo>
                    <a:pt x="1850" y="3832"/>
                  </a:lnTo>
                  <a:lnTo>
                    <a:pt x="1844" y="3834"/>
                  </a:lnTo>
                  <a:lnTo>
                    <a:pt x="1844" y="3834"/>
                  </a:lnTo>
                  <a:lnTo>
                    <a:pt x="1842" y="3832"/>
                  </a:lnTo>
                  <a:lnTo>
                    <a:pt x="1842" y="3832"/>
                  </a:lnTo>
                  <a:lnTo>
                    <a:pt x="1842" y="3832"/>
                  </a:lnTo>
                  <a:lnTo>
                    <a:pt x="1842" y="3832"/>
                  </a:lnTo>
                  <a:lnTo>
                    <a:pt x="1838" y="3832"/>
                  </a:lnTo>
                  <a:lnTo>
                    <a:pt x="1838" y="3832"/>
                  </a:lnTo>
                  <a:lnTo>
                    <a:pt x="1836" y="3828"/>
                  </a:lnTo>
                  <a:lnTo>
                    <a:pt x="1836" y="3828"/>
                  </a:lnTo>
                  <a:lnTo>
                    <a:pt x="1834" y="3826"/>
                  </a:lnTo>
                  <a:lnTo>
                    <a:pt x="1834" y="3826"/>
                  </a:lnTo>
                  <a:lnTo>
                    <a:pt x="1834" y="3822"/>
                  </a:lnTo>
                  <a:lnTo>
                    <a:pt x="1834" y="3822"/>
                  </a:lnTo>
                  <a:lnTo>
                    <a:pt x="1834" y="3820"/>
                  </a:lnTo>
                  <a:lnTo>
                    <a:pt x="1834" y="3820"/>
                  </a:lnTo>
                  <a:lnTo>
                    <a:pt x="1834" y="3816"/>
                  </a:lnTo>
                  <a:lnTo>
                    <a:pt x="1834" y="3816"/>
                  </a:lnTo>
                  <a:lnTo>
                    <a:pt x="1834" y="3814"/>
                  </a:lnTo>
                  <a:lnTo>
                    <a:pt x="1834" y="3814"/>
                  </a:lnTo>
                  <a:lnTo>
                    <a:pt x="1834" y="3810"/>
                  </a:lnTo>
                  <a:lnTo>
                    <a:pt x="1834" y="3810"/>
                  </a:lnTo>
                  <a:lnTo>
                    <a:pt x="1832" y="3806"/>
                  </a:lnTo>
                  <a:lnTo>
                    <a:pt x="1832" y="3806"/>
                  </a:lnTo>
                  <a:lnTo>
                    <a:pt x="1832" y="3804"/>
                  </a:lnTo>
                  <a:lnTo>
                    <a:pt x="1832" y="3804"/>
                  </a:lnTo>
                  <a:lnTo>
                    <a:pt x="1832" y="3802"/>
                  </a:lnTo>
                  <a:lnTo>
                    <a:pt x="1832" y="3800"/>
                  </a:lnTo>
                  <a:lnTo>
                    <a:pt x="1832" y="3800"/>
                  </a:lnTo>
                  <a:lnTo>
                    <a:pt x="1834" y="3796"/>
                  </a:lnTo>
                  <a:lnTo>
                    <a:pt x="1834" y="3796"/>
                  </a:lnTo>
                  <a:lnTo>
                    <a:pt x="1834" y="3796"/>
                  </a:lnTo>
                  <a:lnTo>
                    <a:pt x="1834" y="3792"/>
                  </a:lnTo>
                  <a:lnTo>
                    <a:pt x="1834" y="3792"/>
                  </a:lnTo>
                  <a:lnTo>
                    <a:pt x="1834" y="3790"/>
                  </a:lnTo>
                  <a:lnTo>
                    <a:pt x="1834" y="3790"/>
                  </a:lnTo>
                  <a:lnTo>
                    <a:pt x="1834" y="3790"/>
                  </a:lnTo>
                  <a:lnTo>
                    <a:pt x="1834" y="3790"/>
                  </a:lnTo>
                  <a:lnTo>
                    <a:pt x="1836" y="3786"/>
                  </a:lnTo>
                  <a:lnTo>
                    <a:pt x="1836" y="3786"/>
                  </a:lnTo>
                  <a:lnTo>
                    <a:pt x="1836" y="3780"/>
                  </a:lnTo>
                  <a:lnTo>
                    <a:pt x="1836" y="3780"/>
                  </a:lnTo>
                  <a:lnTo>
                    <a:pt x="1836" y="3778"/>
                  </a:lnTo>
                  <a:lnTo>
                    <a:pt x="1836" y="3778"/>
                  </a:lnTo>
                  <a:lnTo>
                    <a:pt x="1834" y="3772"/>
                  </a:lnTo>
                  <a:lnTo>
                    <a:pt x="1832" y="3770"/>
                  </a:lnTo>
                  <a:lnTo>
                    <a:pt x="1832" y="3770"/>
                  </a:lnTo>
                  <a:lnTo>
                    <a:pt x="1832" y="3768"/>
                  </a:lnTo>
                  <a:lnTo>
                    <a:pt x="1832" y="3768"/>
                  </a:lnTo>
                  <a:lnTo>
                    <a:pt x="1830" y="3766"/>
                  </a:lnTo>
                  <a:lnTo>
                    <a:pt x="1830" y="3766"/>
                  </a:lnTo>
                  <a:lnTo>
                    <a:pt x="1832" y="3766"/>
                  </a:lnTo>
                  <a:lnTo>
                    <a:pt x="1832" y="3766"/>
                  </a:lnTo>
                  <a:lnTo>
                    <a:pt x="1834" y="3764"/>
                  </a:lnTo>
                  <a:lnTo>
                    <a:pt x="1834" y="3764"/>
                  </a:lnTo>
                  <a:lnTo>
                    <a:pt x="1834" y="3766"/>
                  </a:lnTo>
                  <a:lnTo>
                    <a:pt x="1834" y="3766"/>
                  </a:lnTo>
                  <a:lnTo>
                    <a:pt x="1838" y="3766"/>
                  </a:lnTo>
                  <a:lnTo>
                    <a:pt x="1838" y="3766"/>
                  </a:lnTo>
                  <a:lnTo>
                    <a:pt x="1838" y="3766"/>
                  </a:lnTo>
                  <a:lnTo>
                    <a:pt x="1838" y="3766"/>
                  </a:lnTo>
                  <a:lnTo>
                    <a:pt x="1844" y="3766"/>
                  </a:lnTo>
                  <a:lnTo>
                    <a:pt x="1844" y="3766"/>
                  </a:lnTo>
                  <a:lnTo>
                    <a:pt x="1852" y="3764"/>
                  </a:lnTo>
                  <a:lnTo>
                    <a:pt x="1852" y="3764"/>
                  </a:lnTo>
                  <a:lnTo>
                    <a:pt x="1852" y="3764"/>
                  </a:lnTo>
                  <a:lnTo>
                    <a:pt x="1852" y="3764"/>
                  </a:lnTo>
                  <a:lnTo>
                    <a:pt x="1858" y="3766"/>
                  </a:lnTo>
                  <a:lnTo>
                    <a:pt x="1858" y="3766"/>
                  </a:lnTo>
                  <a:lnTo>
                    <a:pt x="1860" y="3764"/>
                  </a:lnTo>
                  <a:lnTo>
                    <a:pt x="1860" y="3764"/>
                  </a:lnTo>
                  <a:lnTo>
                    <a:pt x="1864" y="3764"/>
                  </a:lnTo>
                  <a:lnTo>
                    <a:pt x="1864" y="3764"/>
                  </a:lnTo>
                  <a:lnTo>
                    <a:pt x="1866" y="3766"/>
                  </a:lnTo>
                  <a:lnTo>
                    <a:pt x="1866" y="3766"/>
                  </a:lnTo>
                  <a:lnTo>
                    <a:pt x="1870" y="3766"/>
                  </a:lnTo>
                  <a:lnTo>
                    <a:pt x="1870" y="3766"/>
                  </a:lnTo>
                  <a:lnTo>
                    <a:pt x="1874" y="3766"/>
                  </a:lnTo>
                  <a:lnTo>
                    <a:pt x="1876" y="3764"/>
                  </a:lnTo>
                  <a:lnTo>
                    <a:pt x="1876" y="3764"/>
                  </a:lnTo>
                  <a:lnTo>
                    <a:pt x="1884" y="3764"/>
                  </a:lnTo>
                  <a:lnTo>
                    <a:pt x="1884" y="3764"/>
                  </a:lnTo>
                  <a:lnTo>
                    <a:pt x="1884" y="3764"/>
                  </a:lnTo>
                  <a:lnTo>
                    <a:pt x="1884" y="3764"/>
                  </a:lnTo>
                  <a:lnTo>
                    <a:pt x="1890" y="3766"/>
                  </a:lnTo>
                  <a:lnTo>
                    <a:pt x="1890" y="3766"/>
                  </a:lnTo>
                  <a:lnTo>
                    <a:pt x="1890" y="3766"/>
                  </a:lnTo>
                  <a:lnTo>
                    <a:pt x="1894" y="3766"/>
                  </a:lnTo>
                  <a:lnTo>
                    <a:pt x="1894" y="3766"/>
                  </a:lnTo>
                  <a:lnTo>
                    <a:pt x="1898" y="3766"/>
                  </a:lnTo>
                  <a:lnTo>
                    <a:pt x="1900" y="3766"/>
                  </a:lnTo>
                  <a:lnTo>
                    <a:pt x="1900" y="3766"/>
                  </a:lnTo>
                  <a:lnTo>
                    <a:pt x="1900" y="3766"/>
                  </a:lnTo>
                  <a:lnTo>
                    <a:pt x="1902" y="3766"/>
                  </a:lnTo>
                  <a:lnTo>
                    <a:pt x="1902" y="3766"/>
                  </a:lnTo>
                  <a:lnTo>
                    <a:pt x="1906" y="3766"/>
                  </a:lnTo>
                  <a:lnTo>
                    <a:pt x="1906" y="3766"/>
                  </a:lnTo>
                  <a:lnTo>
                    <a:pt x="1908" y="3766"/>
                  </a:lnTo>
                  <a:lnTo>
                    <a:pt x="1908" y="3766"/>
                  </a:lnTo>
                  <a:lnTo>
                    <a:pt x="1912" y="3766"/>
                  </a:lnTo>
                  <a:lnTo>
                    <a:pt x="1912" y="3766"/>
                  </a:lnTo>
                  <a:lnTo>
                    <a:pt x="1916" y="3764"/>
                  </a:lnTo>
                  <a:lnTo>
                    <a:pt x="1916" y="3764"/>
                  </a:lnTo>
                  <a:lnTo>
                    <a:pt x="1916" y="3764"/>
                  </a:lnTo>
                  <a:lnTo>
                    <a:pt x="1918" y="3764"/>
                  </a:lnTo>
                  <a:lnTo>
                    <a:pt x="1918" y="3764"/>
                  </a:lnTo>
                  <a:lnTo>
                    <a:pt x="1922" y="3764"/>
                  </a:lnTo>
                  <a:lnTo>
                    <a:pt x="1922" y="3764"/>
                  </a:lnTo>
                  <a:lnTo>
                    <a:pt x="1926" y="3764"/>
                  </a:lnTo>
                  <a:lnTo>
                    <a:pt x="1926" y="3764"/>
                  </a:lnTo>
                  <a:lnTo>
                    <a:pt x="1930" y="3764"/>
                  </a:lnTo>
                  <a:lnTo>
                    <a:pt x="1930" y="3764"/>
                  </a:lnTo>
                  <a:lnTo>
                    <a:pt x="1934" y="3764"/>
                  </a:lnTo>
                  <a:lnTo>
                    <a:pt x="1934" y="3764"/>
                  </a:lnTo>
                  <a:lnTo>
                    <a:pt x="1934" y="3764"/>
                  </a:lnTo>
                  <a:lnTo>
                    <a:pt x="1934" y="3764"/>
                  </a:lnTo>
                  <a:lnTo>
                    <a:pt x="1938" y="3764"/>
                  </a:lnTo>
                  <a:lnTo>
                    <a:pt x="1938" y="3764"/>
                  </a:lnTo>
                  <a:lnTo>
                    <a:pt x="1940" y="3762"/>
                  </a:lnTo>
                  <a:lnTo>
                    <a:pt x="1942" y="3762"/>
                  </a:lnTo>
                  <a:lnTo>
                    <a:pt x="1944" y="3762"/>
                  </a:lnTo>
                  <a:lnTo>
                    <a:pt x="1944" y="3762"/>
                  </a:lnTo>
                  <a:lnTo>
                    <a:pt x="1948" y="3762"/>
                  </a:lnTo>
                  <a:lnTo>
                    <a:pt x="1948" y="3762"/>
                  </a:lnTo>
                  <a:lnTo>
                    <a:pt x="1948" y="3762"/>
                  </a:lnTo>
                  <a:lnTo>
                    <a:pt x="1948" y="3762"/>
                  </a:lnTo>
                  <a:lnTo>
                    <a:pt x="1952" y="3762"/>
                  </a:lnTo>
                  <a:lnTo>
                    <a:pt x="1952" y="3762"/>
                  </a:lnTo>
                  <a:lnTo>
                    <a:pt x="1956" y="3762"/>
                  </a:lnTo>
                  <a:lnTo>
                    <a:pt x="1956" y="3762"/>
                  </a:lnTo>
                  <a:lnTo>
                    <a:pt x="1960" y="3762"/>
                  </a:lnTo>
                  <a:lnTo>
                    <a:pt x="1960" y="3762"/>
                  </a:lnTo>
                  <a:lnTo>
                    <a:pt x="1960" y="3762"/>
                  </a:lnTo>
                  <a:lnTo>
                    <a:pt x="1960" y="3762"/>
                  </a:lnTo>
                  <a:lnTo>
                    <a:pt x="1964" y="3762"/>
                  </a:lnTo>
                  <a:lnTo>
                    <a:pt x="1964" y="3762"/>
                  </a:lnTo>
                  <a:lnTo>
                    <a:pt x="1968" y="3762"/>
                  </a:lnTo>
                  <a:lnTo>
                    <a:pt x="1968" y="3762"/>
                  </a:lnTo>
                  <a:lnTo>
                    <a:pt x="1970" y="3760"/>
                  </a:lnTo>
                  <a:lnTo>
                    <a:pt x="1970" y="3760"/>
                  </a:lnTo>
                  <a:lnTo>
                    <a:pt x="1974" y="3760"/>
                  </a:lnTo>
                  <a:lnTo>
                    <a:pt x="1974" y="3760"/>
                  </a:lnTo>
                  <a:lnTo>
                    <a:pt x="1976" y="3762"/>
                  </a:lnTo>
                  <a:lnTo>
                    <a:pt x="1976" y="3762"/>
                  </a:lnTo>
                  <a:lnTo>
                    <a:pt x="1978" y="3762"/>
                  </a:lnTo>
                  <a:lnTo>
                    <a:pt x="1978" y="3762"/>
                  </a:lnTo>
                  <a:lnTo>
                    <a:pt x="1982" y="3762"/>
                  </a:lnTo>
                  <a:lnTo>
                    <a:pt x="1982" y="3762"/>
                  </a:lnTo>
                  <a:lnTo>
                    <a:pt x="1984" y="3762"/>
                  </a:lnTo>
                  <a:lnTo>
                    <a:pt x="1984" y="3762"/>
                  </a:lnTo>
                  <a:lnTo>
                    <a:pt x="1988" y="3764"/>
                  </a:lnTo>
                  <a:lnTo>
                    <a:pt x="1988" y="3764"/>
                  </a:lnTo>
                  <a:lnTo>
                    <a:pt x="1996" y="3764"/>
                  </a:lnTo>
                  <a:lnTo>
                    <a:pt x="1996" y="3764"/>
                  </a:lnTo>
                  <a:lnTo>
                    <a:pt x="2000" y="3762"/>
                  </a:lnTo>
                  <a:lnTo>
                    <a:pt x="2000" y="3762"/>
                  </a:lnTo>
                  <a:lnTo>
                    <a:pt x="2004" y="3762"/>
                  </a:lnTo>
                  <a:lnTo>
                    <a:pt x="2004" y="3762"/>
                  </a:lnTo>
                  <a:lnTo>
                    <a:pt x="2006" y="3760"/>
                  </a:lnTo>
                  <a:lnTo>
                    <a:pt x="2006" y="3760"/>
                  </a:lnTo>
                  <a:lnTo>
                    <a:pt x="2006" y="3760"/>
                  </a:lnTo>
                  <a:lnTo>
                    <a:pt x="2012" y="3762"/>
                  </a:lnTo>
                  <a:lnTo>
                    <a:pt x="2012" y="3762"/>
                  </a:lnTo>
                  <a:lnTo>
                    <a:pt x="2014" y="3762"/>
                  </a:lnTo>
                  <a:lnTo>
                    <a:pt x="2014" y="3762"/>
                  </a:lnTo>
                  <a:lnTo>
                    <a:pt x="2018" y="3762"/>
                  </a:lnTo>
                  <a:lnTo>
                    <a:pt x="2018" y="3762"/>
                  </a:lnTo>
                  <a:lnTo>
                    <a:pt x="2020" y="3762"/>
                  </a:lnTo>
                  <a:lnTo>
                    <a:pt x="2022" y="3762"/>
                  </a:lnTo>
                  <a:lnTo>
                    <a:pt x="2022" y="3762"/>
                  </a:lnTo>
                  <a:lnTo>
                    <a:pt x="2024" y="3760"/>
                  </a:lnTo>
                  <a:lnTo>
                    <a:pt x="2024" y="3760"/>
                  </a:lnTo>
                  <a:lnTo>
                    <a:pt x="2026" y="3760"/>
                  </a:lnTo>
                  <a:lnTo>
                    <a:pt x="2026" y="3760"/>
                  </a:lnTo>
                  <a:lnTo>
                    <a:pt x="2028" y="3760"/>
                  </a:lnTo>
                  <a:lnTo>
                    <a:pt x="2028" y="3760"/>
                  </a:lnTo>
                  <a:lnTo>
                    <a:pt x="2032" y="3762"/>
                  </a:lnTo>
                  <a:lnTo>
                    <a:pt x="2032" y="3762"/>
                  </a:lnTo>
                  <a:lnTo>
                    <a:pt x="2036" y="3760"/>
                  </a:lnTo>
                  <a:lnTo>
                    <a:pt x="2036" y="3760"/>
                  </a:lnTo>
                  <a:lnTo>
                    <a:pt x="2038" y="3760"/>
                  </a:lnTo>
                  <a:lnTo>
                    <a:pt x="2038" y="3760"/>
                  </a:lnTo>
                  <a:lnTo>
                    <a:pt x="2040" y="3760"/>
                  </a:lnTo>
                  <a:lnTo>
                    <a:pt x="2040" y="3760"/>
                  </a:lnTo>
                  <a:lnTo>
                    <a:pt x="2044" y="3760"/>
                  </a:lnTo>
                  <a:lnTo>
                    <a:pt x="2044" y="3760"/>
                  </a:lnTo>
                  <a:lnTo>
                    <a:pt x="2046" y="3760"/>
                  </a:lnTo>
                  <a:lnTo>
                    <a:pt x="2046" y="3760"/>
                  </a:lnTo>
                  <a:lnTo>
                    <a:pt x="2048" y="3762"/>
                  </a:lnTo>
                  <a:lnTo>
                    <a:pt x="2048" y="3762"/>
                  </a:lnTo>
                  <a:lnTo>
                    <a:pt x="2050" y="3762"/>
                  </a:lnTo>
                  <a:lnTo>
                    <a:pt x="2052" y="3762"/>
                  </a:lnTo>
                  <a:lnTo>
                    <a:pt x="2052" y="3762"/>
                  </a:lnTo>
                  <a:lnTo>
                    <a:pt x="2054" y="3762"/>
                  </a:lnTo>
                  <a:lnTo>
                    <a:pt x="2056" y="3762"/>
                  </a:lnTo>
                  <a:lnTo>
                    <a:pt x="2056" y="3762"/>
                  </a:lnTo>
                  <a:lnTo>
                    <a:pt x="2058" y="3762"/>
                  </a:lnTo>
                  <a:lnTo>
                    <a:pt x="2058" y="3762"/>
                  </a:lnTo>
                  <a:lnTo>
                    <a:pt x="2060" y="3764"/>
                  </a:lnTo>
                  <a:lnTo>
                    <a:pt x="2066" y="3762"/>
                  </a:lnTo>
                  <a:lnTo>
                    <a:pt x="2066" y="3762"/>
                  </a:lnTo>
                  <a:lnTo>
                    <a:pt x="2068" y="3762"/>
                  </a:lnTo>
                  <a:lnTo>
                    <a:pt x="2068" y="3762"/>
                  </a:lnTo>
                  <a:lnTo>
                    <a:pt x="2070" y="3762"/>
                  </a:lnTo>
                  <a:lnTo>
                    <a:pt x="2070" y="3762"/>
                  </a:lnTo>
                  <a:lnTo>
                    <a:pt x="2074" y="3760"/>
                  </a:lnTo>
                  <a:lnTo>
                    <a:pt x="2076" y="3760"/>
                  </a:lnTo>
                  <a:lnTo>
                    <a:pt x="2076" y="3760"/>
                  </a:lnTo>
                  <a:lnTo>
                    <a:pt x="2078" y="3758"/>
                  </a:lnTo>
                  <a:lnTo>
                    <a:pt x="2078" y="3758"/>
                  </a:lnTo>
                  <a:lnTo>
                    <a:pt x="2080" y="3758"/>
                  </a:lnTo>
                  <a:lnTo>
                    <a:pt x="2080" y="3758"/>
                  </a:lnTo>
                  <a:lnTo>
                    <a:pt x="2082" y="3758"/>
                  </a:lnTo>
                  <a:lnTo>
                    <a:pt x="2086" y="3758"/>
                  </a:lnTo>
                  <a:lnTo>
                    <a:pt x="2086" y="3758"/>
                  </a:lnTo>
                  <a:lnTo>
                    <a:pt x="2088" y="3758"/>
                  </a:lnTo>
                  <a:lnTo>
                    <a:pt x="2088" y="3758"/>
                  </a:lnTo>
                  <a:lnTo>
                    <a:pt x="2092" y="3760"/>
                  </a:lnTo>
                  <a:lnTo>
                    <a:pt x="2092" y="3760"/>
                  </a:lnTo>
                  <a:lnTo>
                    <a:pt x="2096" y="3760"/>
                  </a:lnTo>
                  <a:lnTo>
                    <a:pt x="2096" y="3760"/>
                  </a:lnTo>
                  <a:lnTo>
                    <a:pt x="2100" y="3762"/>
                  </a:lnTo>
                  <a:lnTo>
                    <a:pt x="2100" y="3762"/>
                  </a:lnTo>
                  <a:lnTo>
                    <a:pt x="2102" y="3762"/>
                  </a:lnTo>
                  <a:lnTo>
                    <a:pt x="2102" y="3762"/>
                  </a:lnTo>
                  <a:lnTo>
                    <a:pt x="2110" y="3762"/>
                  </a:lnTo>
                  <a:lnTo>
                    <a:pt x="2110" y="3762"/>
                  </a:lnTo>
                  <a:lnTo>
                    <a:pt x="2112" y="3762"/>
                  </a:lnTo>
                  <a:lnTo>
                    <a:pt x="2112" y="3762"/>
                  </a:lnTo>
                  <a:lnTo>
                    <a:pt x="2116" y="3762"/>
                  </a:lnTo>
                  <a:lnTo>
                    <a:pt x="2116" y="3762"/>
                  </a:lnTo>
                  <a:lnTo>
                    <a:pt x="2120" y="3760"/>
                  </a:lnTo>
                  <a:lnTo>
                    <a:pt x="2120" y="3760"/>
                  </a:lnTo>
                  <a:lnTo>
                    <a:pt x="2122" y="3760"/>
                  </a:lnTo>
                  <a:lnTo>
                    <a:pt x="2122" y="3760"/>
                  </a:lnTo>
                  <a:lnTo>
                    <a:pt x="2130" y="3760"/>
                  </a:lnTo>
                  <a:lnTo>
                    <a:pt x="2132" y="3760"/>
                  </a:lnTo>
                  <a:lnTo>
                    <a:pt x="2132" y="3760"/>
                  </a:lnTo>
                  <a:lnTo>
                    <a:pt x="2138" y="3760"/>
                  </a:lnTo>
                  <a:lnTo>
                    <a:pt x="2142" y="3760"/>
                  </a:lnTo>
                  <a:lnTo>
                    <a:pt x="2142" y="3760"/>
                  </a:lnTo>
                  <a:lnTo>
                    <a:pt x="2146" y="3758"/>
                  </a:lnTo>
                  <a:lnTo>
                    <a:pt x="2146" y="3758"/>
                  </a:lnTo>
                  <a:lnTo>
                    <a:pt x="2150" y="3758"/>
                  </a:lnTo>
                  <a:lnTo>
                    <a:pt x="2150" y="3758"/>
                  </a:lnTo>
                  <a:lnTo>
                    <a:pt x="2152" y="3756"/>
                  </a:lnTo>
                  <a:lnTo>
                    <a:pt x="2152" y="3756"/>
                  </a:lnTo>
                  <a:lnTo>
                    <a:pt x="2154" y="3756"/>
                  </a:lnTo>
                  <a:lnTo>
                    <a:pt x="2154" y="3756"/>
                  </a:lnTo>
                  <a:lnTo>
                    <a:pt x="2158" y="3756"/>
                  </a:lnTo>
                  <a:lnTo>
                    <a:pt x="2158" y="3756"/>
                  </a:lnTo>
                  <a:lnTo>
                    <a:pt x="2160" y="3756"/>
                  </a:lnTo>
                  <a:lnTo>
                    <a:pt x="2160" y="3756"/>
                  </a:lnTo>
                  <a:lnTo>
                    <a:pt x="2164" y="3756"/>
                  </a:lnTo>
                  <a:lnTo>
                    <a:pt x="2164" y="3756"/>
                  </a:lnTo>
                  <a:lnTo>
                    <a:pt x="2166" y="3756"/>
                  </a:lnTo>
                  <a:lnTo>
                    <a:pt x="2166" y="3756"/>
                  </a:lnTo>
                  <a:lnTo>
                    <a:pt x="2170" y="3754"/>
                  </a:lnTo>
                  <a:lnTo>
                    <a:pt x="2170" y="3754"/>
                  </a:lnTo>
                  <a:lnTo>
                    <a:pt x="2172" y="3756"/>
                  </a:lnTo>
                  <a:lnTo>
                    <a:pt x="2172" y="3756"/>
                  </a:lnTo>
                  <a:lnTo>
                    <a:pt x="2176" y="3756"/>
                  </a:lnTo>
                  <a:lnTo>
                    <a:pt x="2176" y="3756"/>
                  </a:lnTo>
                  <a:lnTo>
                    <a:pt x="2180" y="3754"/>
                  </a:lnTo>
                  <a:lnTo>
                    <a:pt x="2180" y="3754"/>
                  </a:lnTo>
                  <a:lnTo>
                    <a:pt x="2182" y="3754"/>
                  </a:lnTo>
                  <a:lnTo>
                    <a:pt x="2182" y="3754"/>
                  </a:lnTo>
                  <a:lnTo>
                    <a:pt x="2184" y="3754"/>
                  </a:lnTo>
                  <a:lnTo>
                    <a:pt x="2184" y="3754"/>
                  </a:lnTo>
                  <a:lnTo>
                    <a:pt x="2186" y="3754"/>
                  </a:lnTo>
                  <a:lnTo>
                    <a:pt x="2186" y="3754"/>
                  </a:lnTo>
                  <a:lnTo>
                    <a:pt x="2188" y="3754"/>
                  </a:lnTo>
                  <a:lnTo>
                    <a:pt x="2188" y="3754"/>
                  </a:lnTo>
                  <a:lnTo>
                    <a:pt x="2192" y="3754"/>
                  </a:lnTo>
                  <a:lnTo>
                    <a:pt x="2192" y="3754"/>
                  </a:lnTo>
                  <a:lnTo>
                    <a:pt x="2192" y="3754"/>
                  </a:lnTo>
                  <a:lnTo>
                    <a:pt x="2194" y="3754"/>
                  </a:lnTo>
                  <a:lnTo>
                    <a:pt x="2194" y="3754"/>
                  </a:lnTo>
                  <a:lnTo>
                    <a:pt x="2196" y="3754"/>
                  </a:lnTo>
                  <a:lnTo>
                    <a:pt x="2196" y="3754"/>
                  </a:lnTo>
                  <a:lnTo>
                    <a:pt x="2198" y="3754"/>
                  </a:lnTo>
                  <a:lnTo>
                    <a:pt x="2198" y="3754"/>
                  </a:lnTo>
                  <a:lnTo>
                    <a:pt x="2202" y="3756"/>
                  </a:lnTo>
                  <a:lnTo>
                    <a:pt x="2202" y="3756"/>
                  </a:lnTo>
                  <a:lnTo>
                    <a:pt x="2208" y="3754"/>
                  </a:lnTo>
                  <a:lnTo>
                    <a:pt x="2208" y="3754"/>
                  </a:lnTo>
                  <a:lnTo>
                    <a:pt x="2210" y="3754"/>
                  </a:lnTo>
                  <a:lnTo>
                    <a:pt x="2212" y="3754"/>
                  </a:lnTo>
                  <a:lnTo>
                    <a:pt x="2212" y="3754"/>
                  </a:lnTo>
                  <a:lnTo>
                    <a:pt x="2214" y="3754"/>
                  </a:lnTo>
                  <a:lnTo>
                    <a:pt x="2214" y="3754"/>
                  </a:lnTo>
                  <a:lnTo>
                    <a:pt x="2216" y="3754"/>
                  </a:lnTo>
                  <a:lnTo>
                    <a:pt x="2216" y="3754"/>
                  </a:lnTo>
                  <a:lnTo>
                    <a:pt x="2218" y="3756"/>
                  </a:lnTo>
                  <a:lnTo>
                    <a:pt x="2218" y="3756"/>
                  </a:lnTo>
                  <a:lnTo>
                    <a:pt x="2224" y="3756"/>
                  </a:lnTo>
                  <a:lnTo>
                    <a:pt x="2224" y="3756"/>
                  </a:lnTo>
                  <a:lnTo>
                    <a:pt x="2224" y="3756"/>
                  </a:lnTo>
                  <a:lnTo>
                    <a:pt x="2230" y="3754"/>
                  </a:lnTo>
                  <a:lnTo>
                    <a:pt x="2230" y="3754"/>
                  </a:lnTo>
                  <a:lnTo>
                    <a:pt x="2232" y="3754"/>
                  </a:lnTo>
                  <a:lnTo>
                    <a:pt x="2232" y="3754"/>
                  </a:lnTo>
                  <a:lnTo>
                    <a:pt x="2236" y="3754"/>
                  </a:lnTo>
                  <a:lnTo>
                    <a:pt x="2236" y="3754"/>
                  </a:lnTo>
                  <a:lnTo>
                    <a:pt x="2238" y="3754"/>
                  </a:lnTo>
                  <a:lnTo>
                    <a:pt x="2238" y="3754"/>
                  </a:lnTo>
                  <a:lnTo>
                    <a:pt x="2242" y="3756"/>
                  </a:lnTo>
                  <a:lnTo>
                    <a:pt x="2242" y="3756"/>
                  </a:lnTo>
                  <a:lnTo>
                    <a:pt x="2250" y="3754"/>
                  </a:lnTo>
                  <a:lnTo>
                    <a:pt x="2250" y="3754"/>
                  </a:lnTo>
                  <a:lnTo>
                    <a:pt x="2250" y="3754"/>
                  </a:lnTo>
                  <a:lnTo>
                    <a:pt x="2250" y="3754"/>
                  </a:lnTo>
                  <a:lnTo>
                    <a:pt x="2250" y="3756"/>
                  </a:lnTo>
                  <a:lnTo>
                    <a:pt x="2250" y="3756"/>
                  </a:lnTo>
                  <a:lnTo>
                    <a:pt x="2252" y="3758"/>
                  </a:lnTo>
                  <a:lnTo>
                    <a:pt x="2252" y="3758"/>
                  </a:lnTo>
                  <a:lnTo>
                    <a:pt x="2252" y="3762"/>
                  </a:lnTo>
                  <a:lnTo>
                    <a:pt x="2252" y="3762"/>
                  </a:lnTo>
                  <a:lnTo>
                    <a:pt x="2254" y="3764"/>
                  </a:lnTo>
                  <a:lnTo>
                    <a:pt x="2254" y="3764"/>
                  </a:lnTo>
                  <a:lnTo>
                    <a:pt x="2252" y="3766"/>
                  </a:lnTo>
                  <a:lnTo>
                    <a:pt x="2252" y="3766"/>
                  </a:lnTo>
                  <a:lnTo>
                    <a:pt x="2252" y="3770"/>
                  </a:lnTo>
                  <a:lnTo>
                    <a:pt x="2252" y="3770"/>
                  </a:lnTo>
                  <a:lnTo>
                    <a:pt x="2252" y="3772"/>
                  </a:lnTo>
                  <a:lnTo>
                    <a:pt x="2252" y="3772"/>
                  </a:lnTo>
                  <a:lnTo>
                    <a:pt x="2252" y="3776"/>
                  </a:lnTo>
                  <a:lnTo>
                    <a:pt x="2252" y="3776"/>
                  </a:lnTo>
                  <a:lnTo>
                    <a:pt x="2254" y="3778"/>
                  </a:lnTo>
                  <a:lnTo>
                    <a:pt x="2254" y="3782"/>
                  </a:lnTo>
                  <a:lnTo>
                    <a:pt x="2254" y="3782"/>
                  </a:lnTo>
                  <a:lnTo>
                    <a:pt x="2256" y="3786"/>
                  </a:lnTo>
                  <a:lnTo>
                    <a:pt x="2256" y="3786"/>
                  </a:lnTo>
                  <a:lnTo>
                    <a:pt x="2258" y="3790"/>
                  </a:lnTo>
                  <a:lnTo>
                    <a:pt x="2258" y="3790"/>
                  </a:lnTo>
                  <a:lnTo>
                    <a:pt x="2258" y="3792"/>
                  </a:lnTo>
                  <a:lnTo>
                    <a:pt x="2258" y="3792"/>
                  </a:lnTo>
                  <a:lnTo>
                    <a:pt x="2258" y="3794"/>
                  </a:lnTo>
                  <a:lnTo>
                    <a:pt x="2258" y="3794"/>
                  </a:lnTo>
                  <a:lnTo>
                    <a:pt x="2260" y="3796"/>
                  </a:lnTo>
                  <a:lnTo>
                    <a:pt x="2260" y="3796"/>
                  </a:lnTo>
                  <a:lnTo>
                    <a:pt x="2260" y="3800"/>
                  </a:lnTo>
                  <a:lnTo>
                    <a:pt x="2260" y="3800"/>
                  </a:lnTo>
                  <a:lnTo>
                    <a:pt x="2262" y="3802"/>
                  </a:lnTo>
                  <a:lnTo>
                    <a:pt x="2262" y="3802"/>
                  </a:lnTo>
                  <a:lnTo>
                    <a:pt x="2262" y="3806"/>
                  </a:lnTo>
                  <a:lnTo>
                    <a:pt x="2262" y="3806"/>
                  </a:lnTo>
                  <a:lnTo>
                    <a:pt x="2264" y="3810"/>
                  </a:lnTo>
                  <a:lnTo>
                    <a:pt x="2264" y="3812"/>
                  </a:lnTo>
                  <a:lnTo>
                    <a:pt x="2264" y="3812"/>
                  </a:lnTo>
                  <a:lnTo>
                    <a:pt x="2262" y="3816"/>
                  </a:lnTo>
                  <a:lnTo>
                    <a:pt x="2262" y="3816"/>
                  </a:lnTo>
                  <a:lnTo>
                    <a:pt x="2262" y="3816"/>
                  </a:lnTo>
                  <a:lnTo>
                    <a:pt x="2262" y="3816"/>
                  </a:lnTo>
                  <a:lnTo>
                    <a:pt x="2260" y="3818"/>
                  </a:lnTo>
                  <a:lnTo>
                    <a:pt x="2260" y="3818"/>
                  </a:lnTo>
                  <a:lnTo>
                    <a:pt x="2258" y="3818"/>
                  </a:lnTo>
                  <a:lnTo>
                    <a:pt x="2258" y="3818"/>
                  </a:lnTo>
                  <a:lnTo>
                    <a:pt x="2256" y="3818"/>
                  </a:lnTo>
                  <a:lnTo>
                    <a:pt x="2256" y="3818"/>
                  </a:lnTo>
                  <a:lnTo>
                    <a:pt x="2256" y="3818"/>
                  </a:lnTo>
                  <a:lnTo>
                    <a:pt x="2256" y="3818"/>
                  </a:lnTo>
                  <a:lnTo>
                    <a:pt x="2250" y="3816"/>
                  </a:lnTo>
                  <a:lnTo>
                    <a:pt x="2248" y="3816"/>
                  </a:lnTo>
                  <a:lnTo>
                    <a:pt x="2248" y="3816"/>
                  </a:lnTo>
                  <a:lnTo>
                    <a:pt x="2244" y="3816"/>
                  </a:lnTo>
                  <a:lnTo>
                    <a:pt x="2244" y="3816"/>
                  </a:lnTo>
                  <a:lnTo>
                    <a:pt x="2240" y="3818"/>
                  </a:lnTo>
                  <a:lnTo>
                    <a:pt x="2240" y="3818"/>
                  </a:lnTo>
                  <a:lnTo>
                    <a:pt x="2238" y="3818"/>
                  </a:lnTo>
                  <a:lnTo>
                    <a:pt x="2238" y="3818"/>
                  </a:lnTo>
                  <a:lnTo>
                    <a:pt x="2236" y="3818"/>
                  </a:lnTo>
                  <a:lnTo>
                    <a:pt x="2236" y="3818"/>
                  </a:lnTo>
                  <a:lnTo>
                    <a:pt x="2232" y="3816"/>
                  </a:lnTo>
                  <a:lnTo>
                    <a:pt x="2232" y="3816"/>
                  </a:lnTo>
                  <a:lnTo>
                    <a:pt x="2228" y="3816"/>
                  </a:lnTo>
                  <a:lnTo>
                    <a:pt x="2228" y="3816"/>
                  </a:lnTo>
                  <a:lnTo>
                    <a:pt x="2226" y="3818"/>
                  </a:lnTo>
                  <a:lnTo>
                    <a:pt x="2226" y="3818"/>
                  </a:lnTo>
                  <a:lnTo>
                    <a:pt x="2224" y="3816"/>
                  </a:lnTo>
                  <a:lnTo>
                    <a:pt x="2224" y="3816"/>
                  </a:lnTo>
                  <a:lnTo>
                    <a:pt x="2220" y="3816"/>
                  </a:lnTo>
                  <a:lnTo>
                    <a:pt x="2220" y="3816"/>
                  </a:lnTo>
                  <a:lnTo>
                    <a:pt x="2216" y="3818"/>
                  </a:lnTo>
                  <a:lnTo>
                    <a:pt x="2216" y="3818"/>
                  </a:lnTo>
                  <a:lnTo>
                    <a:pt x="2214" y="3818"/>
                  </a:lnTo>
                  <a:lnTo>
                    <a:pt x="2214" y="3818"/>
                  </a:lnTo>
                  <a:lnTo>
                    <a:pt x="2214" y="3818"/>
                  </a:lnTo>
                  <a:lnTo>
                    <a:pt x="2214" y="3818"/>
                  </a:lnTo>
                  <a:lnTo>
                    <a:pt x="2212" y="3818"/>
                  </a:lnTo>
                  <a:lnTo>
                    <a:pt x="2212" y="3818"/>
                  </a:lnTo>
                  <a:lnTo>
                    <a:pt x="2208" y="3816"/>
                  </a:lnTo>
                  <a:lnTo>
                    <a:pt x="2208" y="3816"/>
                  </a:lnTo>
                  <a:lnTo>
                    <a:pt x="2206" y="3816"/>
                  </a:lnTo>
                  <a:lnTo>
                    <a:pt x="2206" y="3816"/>
                  </a:lnTo>
                  <a:lnTo>
                    <a:pt x="2202" y="3816"/>
                  </a:lnTo>
                  <a:lnTo>
                    <a:pt x="2202" y="3816"/>
                  </a:lnTo>
                  <a:lnTo>
                    <a:pt x="2198" y="3816"/>
                  </a:lnTo>
                  <a:lnTo>
                    <a:pt x="2198" y="3816"/>
                  </a:lnTo>
                  <a:lnTo>
                    <a:pt x="2198" y="3816"/>
                  </a:lnTo>
                  <a:lnTo>
                    <a:pt x="2194" y="3816"/>
                  </a:lnTo>
                  <a:lnTo>
                    <a:pt x="2194" y="3816"/>
                  </a:lnTo>
                  <a:lnTo>
                    <a:pt x="2190" y="3818"/>
                  </a:lnTo>
                  <a:lnTo>
                    <a:pt x="2190" y="3818"/>
                  </a:lnTo>
                  <a:lnTo>
                    <a:pt x="2190" y="3818"/>
                  </a:lnTo>
                  <a:lnTo>
                    <a:pt x="2190" y="3818"/>
                  </a:lnTo>
                  <a:lnTo>
                    <a:pt x="2186" y="3818"/>
                  </a:lnTo>
                  <a:lnTo>
                    <a:pt x="2186" y="3818"/>
                  </a:lnTo>
                  <a:lnTo>
                    <a:pt x="2182" y="3820"/>
                  </a:lnTo>
                  <a:lnTo>
                    <a:pt x="2182" y="3820"/>
                  </a:lnTo>
                  <a:lnTo>
                    <a:pt x="2180" y="3820"/>
                  </a:lnTo>
                  <a:lnTo>
                    <a:pt x="2178" y="3820"/>
                  </a:lnTo>
                  <a:lnTo>
                    <a:pt x="2178" y="3820"/>
                  </a:lnTo>
                  <a:lnTo>
                    <a:pt x="2174" y="3820"/>
                  </a:lnTo>
                  <a:lnTo>
                    <a:pt x="2174" y="3820"/>
                  </a:lnTo>
                  <a:lnTo>
                    <a:pt x="2172" y="3820"/>
                  </a:lnTo>
                  <a:lnTo>
                    <a:pt x="2172" y="3820"/>
                  </a:lnTo>
                  <a:lnTo>
                    <a:pt x="2168" y="3822"/>
                  </a:lnTo>
                  <a:lnTo>
                    <a:pt x="2168" y="3822"/>
                  </a:lnTo>
                  <a:lnTo>
                    <a:pt x="2164" y="3820"/>
                  </a:lnTo>
                  <a:lnTo>
                    <a:pt x="2164" y="3820"/>
                  </a:lnTo>
                  <a:lnTo>
                    <a:pt x="2164" y="3820"/>
                  </a:lnTo>
                  <a:lnTo>
                    <a:pt x="2162" y="3820"/>
                  </a:lnTo>
                  <a:lnTo>
                    <a:pt x="2162" y="3820"/>
                  </a:lnTo>
                  <a:lnTo>
                    <a:pt x="2158" y="3820"/>
                  </a:lnTo>
                  <a:lnTo>
                    <a:pt x="2158" y="3820"/>
                  </a:lnTo>
                  <a:lnTo>
                    <a:pt x="2158" y="3820"/>
                  </a:lnTo>
                  <a:lnTo>
                    <a:pt x="2158" y="3820"/>
                  </a:lnTo>
                  <a:lnTo>
                    <a:pt x="2154" y="3820"/>
                  </a:lnTo>
                  <a:lnTo>
                    <a:pt x="2154" y="3820"/>
                  </a:lnTo>
                  <a:lnTo>
                    <a:pt x="2152" y="3820"/>
                  </a:lnTo>
                  <a:lnTo>
                    <a:pt x="2152" y="3820"/>
                  </a:lnTo>
                  <a:lnTo>
                    <a:pt x="2152" y="3820"/>
                  </a:lnTo>
                  <a:lnTo>
                    <a:pt x="2150" y="3820"/>
                  </a:lnTo>
                  <a:lnTo>
                    <a:pt x="2150" y="3822"/>
                  </a:lnTo>
                  <a:lnTo>
                    <a:pt x="2150" y="3822"/>
                  </a:lnTo>
                  <a:lnTo>
                    <a:pt x="2150" y="3822"/>
                  </a:lnTo>
                  <a:lnTo>
                    <a:pt x="2150" y="3822"/>
                  </a:lnTo>
                  <a:lnTo>
                    <a:pt x="2148" y="3824"/>
                  </a:lnTo>
                  <a:lnTo>
                    <a:pt x="2148" y="3824"/>
                  </a:lnTo>
                  <a:lnTo>
                    <a:pt x="2146" y="3822"/>
                  </a:lnTo>
                  <a:lnTo>
                    <a:pt x="2146" y="3822"/>
                  </a:lnTo>
                  <a:lnTo>
                    <a:pt x="2144" y="3822"/>
                  </a:lnTo>
                  <a:lnTo>
                    <a:pt x="2142" y="3824"/>
                  </a:lnTo>
                  <a:lnTo>
                    <a:pt x="2142" y="3824"/>
                  </a:lnTo>
                  <a:lnTo>
                    <a:pt x="2136" y="3824"/>
                  </a:lnTo>
                  <a:lnTo>
                    <a:pt x="2136" y="3824"/>
                  </a:lnTo>
                  <a:lnTo>
                    <a:pt x="2134" y="3824"/>
                  </a:lnTo>
                  <a:lnTo>
                    <a:pt x="2134" y="3824"/>
                  </a:lnTo>
                  <a:lnTo>
                    <a:pt x="2132" y="3824"/>
                  </a:lnTo>
                  <a:lnTo>
                    <a:pt x="2130" y="3824"/>
                  </a:lnTo>
                  <a:lnTo>
                    <a:pt x="2130" y="3824"/>
                  </a:lnTo>
                  <a:lnTo>
                    <a:pt x="2124" y="3824"/>
                  </a:lnTo>
                  <a:lnTo>
                    <a:pt x="2124" y="3824"/>
                  </a:lnTo>
                  <a:lnTo>
                    <a:pt x="2120" y="3824"/>
                  </a:lnTo>
                  <a:lnTo>
                    <a:pt x="2120" y="3824"/>
                  </a:lnTo>
                  <a:lnTo>
                    <a:pt x="2118" y="3824"/>
                  </a:lnTo>
                  <a:lnTo>
                    <a:pt x="2118" y="3824"/>
                  </a:lnTo>
                  <a:lnTo>
                    <a:pt x="2116" y="3824"/>
                  </a:lnTo>
                  <a:lnTo>
                    <a:pt x="2116" y="3824"/>
                  </a:lnTo>
                  <a:lnTo>
                    <a:pt x="2112" y="3824"/>
                  </a:lnTo>
                  <a:lnTo>
                    <a:pt x="2112" y="3824"/>
                  </a:lnTo>
                  <a:lnTo>
                    <a:pt x="2110" y="3824"/>
                  </a:lnTo>
                  <a:lnTo>
                    <a:pt x="2110" y="3824"/>
                  </a:lnTo>
                  <a:lnTo>
                    <a:pt x="2106" y="3824"/>
                  </a:lnTo>
                  <a:lnTo>
                    <a:pt x="2106" y="3824"/>
                  </a:lnTo>
                  <a:lnTo>
                    <a:pt x="2102" y="3824"/>
                  </a:lnTo>
                  <a:lnTo>
                    <a:pt x="2100" y="3824"/>
                  </a:lnTo>
                  <a:lnTo>
                    <a:pt x="2100" y="3824"/>
                  </a:lnTo>
                  <a:lnTo>
                    <a:pt x="2090" y="3824"/>
                  </a:lnTo>
                  <a:lnTo>
                    <a:pt x="2088" y="3822"/>
                  </a:lnTo>
                  <a:lnTo>
                    <a:pt x="2088" y="3822"/>
                  </a:lnTo>
                  <a:lnTo>
                    <a:pt x="2084" y="3822"/>
                  </a:lnTo>
                  <a:lnTo>
                    <a:pt x="2084" y="3822"/>
                  </a:lnTo>
                  <a:lnTo>
                    <a:pt x="2080" y="3824"/>
                  </a:lnTo>
                  <a:lnTo>
                    <a:pt x="2080" y="3824"/>
                  </a:lnTo>
                  <a:lnTo>
                    <a:pt x="2078" y="3824"/>
                  </a:lnTo>
                  <a:lnTo>
                    <a:pt x="2078" y="3824"/>
                  </a:lnTo>
                  <a:lnTo>
                    <a:pt x="2076" y="3824"/>
                  </a:lnTo>
                  <a:lnTo>
                    <a:pt x="2076" y="3824"/>
                  </a:lnTo>
                  <a:lnTo>
                    <a:pt x="2074" y="3826"/>
                  </a:lnTo>
                  <a:lnTo>
                    <a:pt x="2074" y="3826"/>
                  </a:lnTo>
                  <a:lnTo>
                    <a:pt x="2070" y="3826"/>
                  </a:lnTo>
                  <a:lnTo>
                    <a:pt x="2070" y="3826"/>
                  </a:lnTo>
                  <a:lnTo>
                    <a:pt x="2068" y="3826"/>
                  </a:lnTo>
                  <a:lnTo>
                    <a:pt x="2068" y="3826"/>
                  </a:lnTo>
                  <a:lnTo>
                    <a:pt x="2066" y="3826"/>
                  </a:lnTo>
                  <a:lnTo>
                    <a:pt x="2066" y="3826"/>
                  </a:lnTo>
                  <a:lnTo>
                    <a:pt x="2062" y="3828"/>
                  </a:lnTo>
                  <a:lnTo>
                    <a:pt x="2062" y="3828"/>
                  </a:lnTo>
                  <a:lnTo>
                    <a:pt x="2062" y="3828"/>
                  </a:lnTo>
                  <a:lnTo>
                    <a:pt x="2056" y="3828"/>
                  </a:lnTo>
                  <a:lnTo>
                    <a:pt x="2056" y="3828"/>
                  </a:lnTo>
                  <a:lnTo>
                    <a:pt x="2054" y="3826"/>
                  </a:lnTo>
                  <a:lnTo>
                    <a:pt x="2054" y="3826"/>
                  </a:lnTo>
                  <a:lnTo>
                    <a:pt x="2046" y="3826"/>
                  </a:lnTo>
                  <a:lnTo>
                    <a:pt x="2046" y="3826"/>
                  </a:lnTo>
                  <a:close/>
                  <a:moveTo>
                    <a:pt x="1402" y="750"/>
                  </a:moveTo>
                  <a:lnTo>
                    <a:pt x="1402" y="750"/>
                  </a:lnTo>
                  <a:lnTo>
                    <a:pt x="1402" y="750"/>
                  </a:lnTo>
                  <a:lnTo>
                    <a:pt x="1402" y="750"/>
                  </a:lnTo>
                  <a:close/>
                  <a:moveTo>
                    <a:pt x="1318" y="1172"/>
                  </a:moveTo>
                  <a:lnTo>
                    <a:pt x="1318" y="1172"/>
                  </a:lnTo>
                  <a:lnTo>
                    <a:pt x="1318" y="1172"/>
                  </a:lnTo>
                  <a:lnTo>
                    <a:pt x="1318" y="1172"/>
                  </a:lnTo>
                  <a:close/>
                  <a:moveTo>
                    <a:pt x="1670" y="1760"/>
                  </a:moveTo>
                  <a:lnTo>
                    <a:pt x="1670" y="1760"/>
                  </a:lnTo>
                  <a:lnTo>
                    <a:pt x="1668" y="1764"/>
                  </a:lnTo>
                  <a:lnTo>
                    <a:pt x="1668" y="1764"/>
                  </a:lnTo>
                  <a:lnTo>
                    <a:pt x="1668" y="1766"/>
                  </a:lnTo>
                  <a:lnTo>
                    <a:pt x="1668" y="1766"/>
                  </a:lnTo>
                  <a:lnTo>
                    <a:pt x="1666" y="1768"/>
                  </a:lnTo>
                  <a:lnTo>
                    <a:pt x="1666" y="1768"/>
                  </a:lnTo>
                  <a:lnTo>
                    <a:pt x="1666" y="1770"/>
                  </a:lnTo>
                  <a:lnTo>
                    <a:pt x="1666" y="1770"/>
                  </a:lnTo>
                  <a:lnTo>
                    <a:pt x="1662" y="1774"/>
                  </a:lnTo>
                  <a:lnTo>
                    <a:pt x="1662" y="1774"/>
                  </a:lnTo>
                  <a:lnTo>
                    <a:pt x="1660" y="1776"/>
                  </a:lnTo>
                  <a:lnTo>
                    <a:pt x="1660" y="1776"/>
                  </a:lnTo>
                  <a:lnTo>
                    <a:pt x="1658" y="1778"/>
                  </a:lnTo>
                  <a:lnTo>
                    <a:pt x="1658" y="1778"/>
                  </a:lnTo>
                  <a:lnTo>
                    <a:pt x="1658" y="1782"/>
                  </a:lnTo>
                  <a:lnTo>
                    <a:pt x="1658" y="1782"/>
                  </a:lnTo>
                  <a:lnTo>
                    <a:pt x="1658" y="1784"/>
                  </a:lnTo>
                  <a:lnTo>
                    <a:pt x="1658" y="1784"/>
                  </a:lnTo>
                  <a:lnTo>
                    <a:pt x="1658" y="1784"/>
                  </a:lnTo>
                  <a:lnTo>
                    <a:pt x="1658" y="1784"/>
                  </a:lnTo>
                  <a:lnTo>
                    <a:pt x="1654" y="1786"/>
                  </a:lnTo>
                  <a:lnTo>
                    <a:pt x="1654" y="1786"/>
                  </a:lnTo>
                  <a:lnTo>
                    <a:pt x="1652" y="1788"/>
                  </a:lnTo>
                  <a:lnTo>
                    <a:pt x="1652" y="1788"/>
                  </a:lnTo>
                  <a:lnTo>
                    <a:pt x="1648" y="1790"/>
                  </a:lnTo>
                  <a:lnTo>
                    <a:pt x="1646" y="1792"/>
                  </a:lnTo>
                  <a:lnTo>
                    <a:pt x="1646" y="1794"/>
                  </a:lnTo>
                  <a:lnTo>
                    <a:pt x="1646" y="1794"/>
                  </a:lnTo>
                  <a:lnTo>
                    <a:pt x="1646" y="1794"/>
                  </a:lnTo>
                  <a:lnTo>
                    <a:pt x="1646" y="1794"/>
                  </a:lnTo>
                  <a:lnTo>
                    <a:pt x="1642" y="1798"/>
                  </a:lnTo>
                  <a:lnTo>
                    <a:pt x="1642" y="1798"/>
                  </a:lnTo>
                  <a:lnTo>
                    <a:pt x="1642" y="1800"/>
                  </a:lnTo>
                  <a:lnTo>
                    <a:pt x="1642" y="1800"/>
                  </a:lnTo>
                  <a:lnTo>
                    <a:pt x="1642" y="1804"/>
                  </a:lnTo>
                  <a:lnTo>
                    <a:pt x="1642" y="1804"/>
                  </a:lnTo>
                  <a:lnTo>
                    <a:pt x="1640" y="1804"/>
                  </a:lnTo>
                  <a:lnTo>
                    <a:pt x="1640" y="1804"/>
                  </a:lnTo>
                  <a:lnTo>
                    <a:pt x="1638" y="1806"/>
                  </a:lnTo>
                  <a:lnTo>
                    <a:pt x="1638" y="1806"/>
                  </a:lnTo>
                  <a:lnTo>
                    <a:pt x="1636" y="1808"/>
                  </a:lnTo>
                  <a:lnTo>
                    <a:pt x="1636" y="1808"/>
                  </a:lnTo>
                  <a:lnTo>
                    <a:pt x="1636" y="1810"/>
                  </a:lnTo>
                  <a:lnTo>
                    <a:pt x="1636" y="1810"/>
                  </a:lnTo>
                  <a:lnTo>
                    <a:pt x="1632" y="1816"/>
                  </a:lnTo>
                  <a:lnTo>
                    <a:pt x="1632" y="1816"/>
                  </a:lnTo>
                  <a:lnTo>
                    <a:pt x="1630" y="1816"/>
                  </a:lnTo>
                  <a:lnTo>
                    <a:pt x="1630" y="1816"/>
                  </a:lnTo>
                  <a:lnTo>
                    <a:pt x="1626" y="1820"/>
                  </a:lnTo>
                  <a:lnTo>
                    <a:pt x="1626" y="1820"/>
                  </a:lnTo>
                  <a:lnTo>
                    <a:pt x="1624" y="1822"/>
                  </a:lnTo>
                  <a:lnTo>
                    <a:pt x="1624" y="1822"/>
                  </a:lnTo>
                  <a:lnTo>
                    <a:pt x="1622" y="1826"/>
                  </a:lnTo>
                  <a:lnTo>
                    <a:pt x="1622" y="1826"/>
                  </a:lnTo>
                  <a:lnTo>
                    <a:pt x="1618" y="1832"/>
                  </a:lnTo>
                  <a:lnTo>
                    <a:pt x="1618" y="1832"/>
                  </a:lnTo>
                  <a:lnTo>
                    <a:pt x="1618" y="1832"/>
                  </a:lnTo>
                  <a:lnTo>
                    <a:pt x="1618" y="1836"/>
                  </a:lnTo>
                  <a:lnTo>
                    <a:pt x="1618" y="1836"/>
                  </a:lnTo>
                  <a:lnTo>
                    <a:pt x="1616" y="1838"/>
                  </a:lnTo>
                  <a:lnTo>
                    <a:pt x="1616" y="1838"/>
                  </a:lnTo>
                  <a:lnTo>
                    <a:pt x="1614" y="1840"/>
                  </a:lnTo>
                  <a:lnTo>
                    <a:pt x="1614" y="1840"/>
                  </a:lnTo>
                  <a:lnTo>
                    <a:pt x="1612" y="1844"/>
                  </a:lnTo>
                  <a:lnTo>
                    <a:pt x="1612" y="1844"/>
                  </a:lnTo>
                  <a:lnTo>
                    <a:pt x="1610" y="1846"/>
                  </a:lnTo>
                  <a:lnTo>
                    <a:pt x="1610" y="1846"/>
                  </a:lnTo>
                  <a:lnTo>
                    <a:pt x="1608" y="1848"/>
                  </a:lnTo>
                  <a:lnTo>
                    <a:pt x="1606" y="1850"/>
                  </a:lnTo>
                  <a:lnTo>
                    <a:pt x="1606" y="1850"/>
                  </a:lnTo>
                  <a:lnTo>
                    <a:pt x="1604" y="1854"/>
                  </a:lnTo>
                  <a:lnTo>
                    <a:pt x="1604" y="1854"/>
                  </a:lnTo>
                  <a:lnTo>
                    <a:pt x="1604" y="1856"/>
                  </a:lnTo>
                  <a:lnTo>
                    <a:pt x="1604" y="1856"/>
                  </a:lnTo>
                  <a:lnTo>
                    <a:pt x="1604" y="1856"/>
                  </a:lnTo>
                  <a:lnTo>
                    <a:pt x="1604" y="1856"/>
                  </a:lnTo>
                  <a:lnTo>
                    <a:pt x="1598" y="1858"/>
                  </a:lnTo>
                  <a:lnTo>
                    <a:pt x="1598" y="1858"/>
                  </a:lnTo>
                  <a:lnTo>
                    <a:pt x="1596" y="1860"/>
                  </a:lnTo>
                  <a:lnTo>
                    <a:pt x="1596" y="1860"/>
                  </a:lnTo>
                  <a:lnTo>
                    <a:pt x="1596" y="1862"/>
                  </a:lnTo>
                  <a:lnTo>
                    <a:pt x="1596" y="1862"/>
                  </a:lnTo>
                  <a:lnTo>
                    <a:pt x="1594" y="1864"/>
                  </a:lnTo>
                  <a:lnTo>
                    <a:pt x="1594" y="1864"/>
                  </a:lnTo>
                  <a:lnTo>
                    <a:pt x="1590" y="1866"/>
                  </a:lnTo>
                  <a:lnTo>
                    <a:pt x="1590" y="1866"/>
                  </a:lnTo>
                  <a:lnTo>
                    <a:pt x="1590" y="1866"/>
                  </a:lnTo>
                  <a:lnTo>
                    <a:pt x="1590" y="1866"/>
                  </a:lnTo>
                  <a:lnTo>
                    <a:pt x="1586" y="1870"/>
                  </a:lnTo>
                  <a:lnTo>
                    <a:pt x="1586" y="1870"/>
                  </a:lnTo>
                  <a:lnTo>
                    <a:pt x="1584" y="1870"/>
                  </a:lnTo>
                  <a:lnTo>
                    <a:pt x="1584" y="1870"/>
                  </a:lnTo>
                  <a:lnTo>
                    <a:pt x="1582" y="1874"/>
                  </a:lnTo>
                  <a:lnTo>
                    <a:pt x="1582" y="1874"/>
                  </a:lnTo>
                  <a:lnTo>
                    <a:pt x="1580" y="1876"/>
                  </a:lnTo>
                  <a:lnTo>
                    <a:pt x="1580" y="1876"/>
                  </a:lnTo>
                  <a:lnTo>
                    <a:pt x="1578" y="1878"/>
                  </a:lnTo>
                  <a:lnTo>
                    <a:pt x="1578" y="1878"/>
                  </a:lnTo>
                  <a:lnTo>
                    <a:pt x="1576" y="1882"/>
                  </a:lnTo>
                  <a:lnTo>
                    <a:pt x="1576" y="1882"/>
                  </a:lnTo>
                  <a:lnTo>
                    <a:pt x="1576" y="1884"/>
                  </a:lnTo>
                  <a:lnTo>
                    <a:pt x="1576" y="1884"/>
                  </a:lnTo>
                  <a:lnTo>
                    <a:pt x="1574" y="1884"/>
                  </a:lnTo>
                  <a:lnTo>
                    <a:pt x="1574" y="1884"/>
                  </a:lnTo>
                  <a:lnTo>
                    <a:pt x="1572" y="1888"/>
                  </a:lnTo>
                  <a:lnTo>
                    <a:pt x="1572" y="1888"/>
                  </a:lnTo>
                  <a:lnTo>
                    <a:pt x="1570" y="1892"/>
                  </a:lnTo>
                  <a:lnTo>
                    <a:pt x="1570" y="1892"/>
                  </a:lnTo>
                  <a:lnTo>
                    <a:pt x="1570" y="1894"/>
                  </a:lnTo>
                  <a:lnTo>
                    <a:pt x="1570" y="1894"/>
                  </a:lnTo>
                  <a:lnTo>
                    <a:pt x="1570" y="1896"/>
                  </a:lnTo>
                  <a:lnTo>
                    <a:pt x="1570" y="1896"/>
                  </a:lnTo>
                  <a:lnTo>
                    <a:pt x="1568" y="1900"/>
                  </a:lnTo>
                  <a:lnTo>
                    <a:pt x="1568" y="1900"/>
                  </a:lnTo>
                  <a:lnTo>
                    <a:pt x="1566" y="1904"/>
                  </a:lnTo>
                  <a:lnTo>
                    <a:pt x="1566" y="1904"/>
                  </a:lnTo>
                  <a:lnTo>
                    <a:pt x="1564" y="1908"/>
                  </a:lnTo>
                  <a:lnTo>
                    <a:pt x="1564" y="1908"/>
                  </a:lnTo>
                  <a:lnTo>
                    <a:pt x="1562" y="1910"/>
                  </a:lnTo>
                  <a:lnTo>
                    <a:pt x="1562" y="1910"/>
                  </a:lnTo>
                  <a:lnTo>
                    <a:pt x="1560" y="1912"/>
                  </a:lnTo>
                  <a:lnTo>
                    <a:pt x="1560" y="1912"/>
                  </a:lnTo>
                  <a:lnTo>
                    <a:pt x="1558" y="1914"/>
                  </a:lnTo>
                  <a:lnTo>
                    <a:pt x="1558" y="1914"/>
                  </a:lnTo>
                  <a:lnTo>
                    <a:pt x="1556" y="1916"/>
                  </a:lnTo>
                  <a:lnTo>
                    <a:pt x="1556" y="1916"/>
                  </a:lnTo>
                  <a:lnTo>
                    <a:pt x="1554" y="1918"/>
                  </a:lnTo>
                  <a:lnTo>
                    <a:pt x="1554" y="1918"/>
                  </a:lnTo>
                  <a:lnTo>
                    <a:pt x="1552" y="1920"/>
                  </a:lnTo>
                  <a:lnTo>
                    <a:pt x="1552" y="1920"/>
                  </a:lnTo>
                  <a:lnTo>
                    <a:pt x="1550" y="1922"/>
                  </a:lnTo>
                  <a:lnTo>
                    <a:pt x="1550" y="1922"/>
                  </a:lnTo>
                  <a:lnTo>
                    <a:pt x="1548" y="1924"/>
                  </a:lnTo>
                  <a:lnTo>
                    <a:pt x="1548" y="1924"/>
                  </a:lnTo>
                  <a:lnTo>
                    <a:pt x="1546" y="1924"/>
                  </a:lnTo>
                  <a:lnTo>
                    <a:pt x="1546" y="1924"/>
                  </a:lnTo>
                  <a:lnTo>
                    <a:pt x="1542" y="1926"/>
                  </a:lnTo>
                  <a:lnTo>
                    <a:pt x="1542" y="1926"/>
                  </a:lnTo>
                  <a:lnTo>
                    <a:pt x="1540" y="1930"/>
                  </a:lnTo>
                  <a:lnTo>
                    <a:pt x="1540" y="1930"/>
                  </a:lnTo>
                  <a:lnTo>
                    <a:pt x="1540" y="1932"/>
                  </a:lnTo>
                  <a:lnTo>
                    <a:pt x="1540" y="1932"/>
                  </a:lnTo>
                  <a:lnTo>
                    <a:pt x="1538" y="1932"/>
                  </a:lnTo>
                  <a:lnTo>
                    <a:pt x="1538" y="1932"/>
                  </a:lnTo>
                  <a:lnTo>
                    <a:pt x="1534" y="1936"/>
                  </a:lnTo>
                  <a:lnTo>
                    <a:pt x="1534" y="1936"/>
                  </a:lnTo>
                  <a:lnTo>
                    <a:pt x="1532" y="1940"/>
                  </a:lnTo>
                  <a:lnTo>
                    <a:pt x="1532" y="1940"/>
                  </a:lnTo>
                  <a:lnTo>
                    <a:pt x="1532" y="1942"/>
                  </a:lnTo>
                  <a:lnTo>
                    <a:pt x="1532" y="1942"/>
                  </a:lnTo>
                  <a:lnTo>
                    <a:pt x="1532" y="1946"/>
                  </a:lnTo>
                  <a:lnTo>
                    <a:pt x="1532" y="1950"/>
                  </a:lnTo>
                  <a:lnTo>
                    <a:pt x="1532" y="1950"/>
                  </a:lnTo>
                  <a:lnTo>
                    <a:pt x="1534" y="1952"/>
                  </a:lnTo>
                  <a:lnTo>
                    <a:pt x="1540" y="1952"/>
                  </a:lnTo>
                  <a:lnTo>
                    <a:pt x="1540" y="1952"/>
                  </a:lnTo>
                  <a:lnTo>
                    <a:pt x="1542" y="1952"/>
                  </a:lnTo>
                  <a:lnTo>
                    <a:pt x="1542" y="1952"/>
                  </a:lnTo>
                  <a:lnTo>
                    <a:pt x="1546" y="1952"/>
                  </a:lnTo>
                  <a:lnTo>
                    <a:pt x="1546" y="1952"/>
                  </a:lnTo>
                  <a:lnTo>
                    <a:pt x="1548" y="1952"/>
                  </a:lnTo>
                  <a:lnTo>
                    <a:pt x="1548" y="1952"/>
                  </a:lnTo>
                  <a:lnTo>
                    <a:pt x="1552" y="1952"/>
                  </a:lnTo>
                  <a:lnTo>
                    <a:pt x="1552" y="1952"/>
                  </a:lnTo>
                  <a:lnTo>
                    <a:pt x="1554" y="1952"/>
                  </a:lnTo>
                  <a:lnTo>
                    <a:pt x="1554" y="1952"/>
                  </a:lnTo>
                  <a:lnTo>
                    <a:pt x="1556" y="1952"/>
                  </a:lnTo>
                  <a:lnTo>
                    <a:pt x="1556" y="1952"/>
                  </a:lnTo>
                  <a:lnTo>
                    <a:pt x="1556" y="1952"/>
                  </a:lnTo>
                  <a:lnTo>
                    <a:pt x="1560" y="1952"/>
                  </a:lnTo>
                  <a:lnTo>
                    <a:pt x="1560" y="1952"/>
                  </a:lnTo>
                  <a:lnTo>
                    <a:pt x="1562" y="1950"/>
                  </a:lnTo>
                  <a:lnTo>
                    <a:pt x="1562" y="1950"/>
                  </a:lnTo>
                  <a:lnTo>
                    <a:pt x="1568" y="1950"/>
                  </a:lnTo>
                  <a:lnTo>
                    <a:pt x="1568" y="1950"/>
                  </a:lnTo>
                  <a:lnTo>
                    <a:pt x="1570" y="1950"/>
                  </a:lnTo>
                  <a:lnTo>
                    <a:pt x="1574" y="1950"/>
                  </a:lnTo>
                  <a:lnTo>
                    <a:pt x="1574" y="1950"/>
                  </a:lnTo>
                  <a:lnTo>
                    <a:pt x="1576" y="1950"/>
                  </a:lnTo>
                  <a:lnTo>
                    <a:pt x="1578" y="1950"/>
                  </a:lnTo>
                  <a:lnTo>
                    <a:pt x="1578" y="1950"/>
                  </a:lnTo>
                  <a:lnTo>
                    <a:pt x="1580" y="1950"/>
                  </a:lnTo>
                  <a:lnTo>
                    <a:pt x="1580" y="1950"/>
                  </a:lnTo>
                  <a:lnTo>
                    <a:pt x="1584" y="1950"/>
                  </a:lnTo>
                  <a:lnTo>
                    <a:pt x="1584" y="1950"/>
                  </a:lnTo>
                  <a:lnTo>
                    <a:pt x="1584" y="1950"/>
                  </a:lnTo>
                  <a:lnTo>
                    <a:pt x="1588" y="1950"/>
                  </a:lnTo>
                  <a:lnTo>
                    <a:pt x="1590" y="1950"/>
                  </a:lnTo>
                  <a:lnTo>
                    <a:pt x="1590" y="1950"/>
                  </a:lnTo>
                  <a:lnTo>
                    <a:pt x="1592" y="1950"/>
                  </a:lnTo>
                  <a:lnTo>
                    <a:pt x="1592" y="1950"/>
                  </a:lnTo>
                  <a:lnTo>
                    <a:pt x="1596" y="1950"/>
                  </a:lnTo>
                  <a:lnTo>
                    <a:pt x="1596" y="1950"/>
                  </a:lnTo>
                  <a:lnTo>
                    <a:pt x="1600" y="1952"/>
                  </a:lnTo>
                  <a:lnTo>
                    <a:pt x="1600" y="1952"/>
                  </a:lnTo>
                  <a:lnTo>
                    <a:pt x="1602" y="1952"/>
                  </a:lnTo>
                  <a:lnTo>
                    <a:pt x="1602" y="1952"/>
                  </a:lnTo>
                  <a:lnTo>
                    <a:pt x="1606" y="1952"/>
                  </a:lnTo>
                  <a:lnTo>
                    <a:pt x="1606" y="1952"/>
                  </a:lnTo>
                  <a:lnTo>
                    <a:pt x="1610" y="1952"/>
                  </a:lnTo>
                  <a:lnTo>
                    <a:pt x="1610" y="1952"/>
                  </a:lnTo>
                  <a:lnTo>
                    <a:pt x="1612" y="1952"/>
                  </a:lnTo>
                  <a:lnTo>
                    <a:pt x="1612" y="1952"/>
                  </a:lnTo>
                  <a:lnTo>
                    <a:pt x="1616" y="1952"/>
                  </a:lnTo>
                  <a:lnTo>
                    <a:pt x="1616" y="1952"/>
                  </a:lnTo>
                  <a:lnTo>
                    <a:pt x="1618" y="1952"/>
                  </a:lnTo>
                  <a:lnTo>
                    <a:pt x="1618" y="1952"/>
                  </a:lnTo>
                  <a:lnTo>
                    <a:pt x="1620" y="1952"/>
                  </a:lnTo>
                  <a:lnTo>
                    <a:pt x="1620" y="1952"/>
                  </a:lnTo>
                  <a:lnTo>
                    <a:pt x="1624" y="1954"/>
                  </a:lnTo>
                  <a:lnTo>
                    <a:pt x="1624" y="1954"/>
                  </a:lnTo>
                  <a:lnTo>
                    <a:pt x="1628" y="1954"/>
                  </a:lnTo>
                  <a:lnTo>
                    <a:pt x="1628" y="1954"/>
                  </a:lnTo>
                  <a:lnTo>
                    <a:pt x="1630" y="1952"/>
                  </a:lnTo>
                  <a:lnTo>
                    <a:pt x="1630" y="1952"/>
                  </a:lnTo>
                  <a:lnTo>
                    <a:pt x="1630" y="1952"/>
                  </a:lnTo>
                  <a:lnTo>
                    <a:pt x="1632" y="1952"/>
                  </a:lnTo>
                  <a:lnTo>
                    <a:pt x="1632" y="1952"/>
                  </a:lnTo>
                  <a:lnTo>
                    <a:pt x="1636" y="1954"/>
                  </a:lnTo>
                  <a:lnTo>
                    <a:pt x="1636" y="1954"/>
                  </a:lnTo>
                  <a:lnTo>
                    <a:pt x="1638" y="1952"/>
                  </a:lnTo>
                  <a:lnTo>
                    <a:pt x="1638" y="1952"/>
                  </a:lnTo>
                  <a:lnTo>
                    <a:pt x="1642" y="1952"/>
                  </a:lnTo>
                  <a:lnTo>
                    <a:pt x="1642" y="1952"/>
                  </a:lnTo>
                  <a:lnTo>
                    <a:pt x="1642" y="1952"/>
                  </a:lnTo>
                  <a:lnTo>
                    <a:pt x="1642" y="1952"/>
                  </a:lnTo>
                  <a:lnTo>
                    <a:pt x="1644" y="1952"/>
                  </a:lnTo>
                  <a:lnTo>
                    <a:pt x="1644" y="1952"/>
                  </a:lnTo>
                  <a:lnTo>
                    <a:pt x="1650" y="1952"/>
                  </a:lnTo>
                  <a:lnTo>
                    <a:pt x="1650" y="1952"/>
                  </a:lnTo>
                  <a:lnTo>
                    <a:pt x="1656" y="1952"/>
                  </a:lnTo>
                  <a:lnTo>
                    <a:pt x="1656" y="1952"/>
                  </a:lnTo>
                  <a:lnTo>
                    <a:pt x="1658" y="1952"/>
                  </a:lnTo>
                  <a:lnTo>
                    <a:pt x="1658" y="1952"/>
                  </a:lnTo>
                  <a:lnTo>
                    <a:pt x="1660" y="1952"/>
                  </a:lnTo>
                  <a:lnTo>
                    <a:pt x="1660" y="1952"/>
                  </a:lnTo>
                  <a:lnTo>
                    <a:pt x="1664" y="1952"/>
                  </a:lnTo>
                  <a:lnTo>
                    <a:pt x="1664" y="1952"/>
                  </a:lnTo>
                  <a:lnTo>
                    <a:pt x="1664" y="1952"/>
                  </a:lnTo>
                  <a:lnTo>
                    <a:pt x="1668" y="1952"/>
                  </a:lnTo>
                  <a:lnTo>
                    <a:pt x="1668" y="1952"/>
                  </a:lnTo>
                  <a:lnTo>
                    <a:pt x="1670" y="1952"/>
                  </a:lnTo>
                  <a:lnTo>
                    <a:pt x="1670" y="1952"/>
                  </a:lnTo>
                  <a:lnTo>
                    <a:pt x="1672" y="1950"/>
                  </a:lnTo>
                  <a:lnTo>
                    <a:pt x="1672" y="1950"/>
                  </a:lnTo>
                  <a:lnTo>
                    <a:pt x="1676" y="1950"/>
                  </a:lnTo>
                  <a:lnTo>
                    <a:pt x="1676" y="1950"/>
                  </a:lnTo>
                  <a:lnTo>
                    <a:pt x="1680" y="1950"/>
                  </a:lnTo>
                  <a:lnTo>
                    <a:pt x="1680" y="1950"/>
                  </a:lnTo>
                  <a:lnTo>
                    <a:pt x="1682" y="1950"/>
                  </a:lnTo>
                  <a:lnTo>
                    <a:pt x="1682" y="1950"/>
                  </a:lnTo>
                  <a:lnTo>
                    <a:pt x="1686" y="1948"/>
                  </a:lnTo>
                  <a:lnTo>
                    <a:pt x="1688" y="1948"/>
                  </a:lnTo>
                  <a:lnTo>
                    <a:pt x="1688" y="1948"/>
                  </a:lnTo>
                  <a:lnTo>
                    <a:pt x="1692" y="1948"/>
                  </a:lnTo>
                  <a:lnTo>
                    <a:pt x="1692" y="1948"/>
                  </a:lnTo>
                  <a:lnTo>
                    <a:pt x="1694" y="1948"/>
                  </a:lnTo>
                  <a:lnTo>
                    <a:pt x="1694" y="1948"/>
                  </a:lnTo>
                  <a:lnTo>
                    <a:pt x="1698" y="1948"/>
                  </a:lnTo>
                  <a:lnTo>
                    <a:pt x="1698" y="1948"/>
                  </a:lnTo>
                  <a:lnTo>
                    <a:pt x="1700" y="1948"/>
                  </a:lnTo>
                  <a:lnTo>
                    <a:pt x="1700" y="1948"/>
                  </a:lnTo>
                  <a:lnTo>
                    <a:pt x="1702" y="1948"/>
                  </a:lnTo>
                  <a:lnTo>
                    <a:pt x="1702" y="1948"/>
                  </a:lnTo>
                  <a:lnTo>
                    <a:pt x="1708" y="1948"/>
                  </a:lnTo>
                  <a:lnTo>
                    <a:pt x="1708" y="1948"/>
                  </a:lnTo>
                  <a:lnTo>
                    <a:pt x="1708" y="1948"/>
                  </a:lnTo>
                  <a:lnTo>
                    <a:pt x="1716" y="1950"/>
                  </a:lnTo>
                  <a:lnTo>
                    <a:pt x="1720" y="1950"/>
                  </a:lnTo>
                  <a:lnTo>
                    <a:pt x="1720" y="1950"/>
                  </a:lnTo>
                  <a:lnTo>
                    <a:pt x="1726" y="1950"/>
                  </a:lnTo>
                  <a:lnTo>
                    <a:pt x="1726" y="1950"/>
                  </a:lnTo>
                  <a:lnTo>
                    <a:pt x="1728" y="1950"/>
                  </a:lnTo>
                  <a:lnTo>
                    <a:pt x="1728" y="1950"/>
                  </a:lnTo>
                  <a:lnTo>
                    <a:pt x="1736" y="1950"/>
                  </a:lnTo>
                  <a:lnTo>
                    <a:pt x="1736" y="1950"/>
                  </a:lnTo>
                  <a:lnTo>
                    <a:pt x="1736" y="1948"/>
                  </a:lnTo>
                  <a:lnTo>
                    <a:pt x="1736" y="1948"/>
                  </a:lnTo>
                  <a:lnTo>
                    <a:pt x="1740" y="1948"/>
                  </a:lnTo>
                  <a:lnTo>
                    <a:pt x="1740" y="1948"/>
                  </a:lnTo>
                  <a:lnTo>
                    <a:pt x="1744" y="1948"/>
                  </a:lnTo>
                  <a:lnTo>
                    <a:pt x="1744" y="1948"/>
                  </a:lnTo>
                  <a:lnTo>
                    <a:pt x="1748" y="1948"/>
                  </a:lnTo>
                  <a:lnTo>
                    <a:pt x="1748" y="1948"/>
                  </a:lnTo>
                  <a:lnTo>
                    <a:pt x="1752" y="1948"/>
                  </a:lnTo>
                  <a:lnTo>
                    <a:pt x="1752" y="1948"/>
                  </a:lnTo>
                  <a:lnTo>
                    <a:pt x="1756" y="1946"/>
                  </a:lnTo>
                  <a:lnTo>
                    <a:pt x="1756" y="1946"/>
                  </a:lnTo>
                  <a:lnTo>
                    <a:pt x="1758" y="1946"/>
                  </a:lnTo>
                  <a:lnTo>
                    <a:pt x="1758" y="1946"/>
                  </a:lnTo>
                  <a:lnTo>
                    <a:pt x="1758" y="1946"/>
                  </a:lnTo>
                  <a:lnTo>
                    <a:pt x="1758" y="1946"/>
                  </a:lnTo>
                  <a:lnTo>
                    <a:pt x="1760" y="1946"/>
                  </a:lnTo>
                  <a:lnTo>
                    <a:pt x="1760" y="1946"/>
                  </a:lnTo>
                  <a:lnTo>
                    <a:pt x="1764" y="1948"/>
                  </a:lnTo>
                  <a:lnTo>
                    <a:pt x="1764" y="1948"/>
                  </a:lnTo>
                  <a:lnTo>
                    <a:pt x="1768" y="1948"/>
                  </a:lnTo>
                  <a:lnTo>
                    <a:pt x="1768" y="1948"/>
                  </a:lnTo>
                  <a:lnTo>
                    <a:pt x="1770" y="1948"/>
                  </a:lnTo>
                  <a:lnTo>
                    <a:pt x="1770" y="1948"/>
                  </a:lnTo>
                  <a:lnTo>
                    <a:pt x="1770" y="1948"/>
                  </a:lnTo>
                  <a:lnTo>
                    <a:pt x="1770" y="1948"/>
                  </a:lnTo>
                  <a:lnTo>
                    <a:pt x="1778" y="1948"/>
                  </a:lnTo>
                  <a:lnTo>
                    <a:pt x="1782" y="1948"/>
                  </a:lnTo>
                  <a:lnTo>
                    <a:pt x="1782" y="1948"/>
                  </a:lnTo>
                  <a:lnTo>
                    <a:pt x="1786" y="1946"/>
                  </a:lnTo>
                  <a:lnTo>
                    <a:pt x="1786" y="1946"/>
                  </a:lnTo>
                  <a:lnTo>
                    <a:pt x="1790" y="1946"/>
                  </a:lnTo>
                  <a:lnTo>
                    <a:pt x="1790" y="1946"/>
                  </a:lnTo>
                  <a:lnTo>
                    <a:pt x="1796" y="1946"/>
                  </a:lnTo>
                  <a:lnTo>
                    <a:pt x="1796" y="1946"/>
                  </a:lnTo>
                  <a:lnTo>
                    <a:pt x="1798" y="1946"/>
                  </a:lnTo>
                  <a:lnTo>
                    <a:pt x="1798" y="1946"/>
                  </a:lnTo>
                  <a:lnTo>
                    <a:pt x="1804" y="1946"/>
                  </a:lnTo>
                  <a:lnTo>
                    <a:pt x="1806" y="1946"/>
                  </a:lnTo>
                  <a:lnTo>
                    <a:pt x="1808" y="1946"/>
                  </a:lnTo>
                  <a:lnTo>
                    <a:pt x="1808" y="1946"/>
                  </a:lnTo>
                  <a:lnTo>
                    <a:pt x="1810" y="1946"/>
                  </a:lnTo>
                  <a:lnTo>
                    <a:pt x="1810" y="1946"/>
                  </a:lnTo>
                  <a:lnTo>
                    <a:pt x="1812" y="1946"/>
                  </a:lnTo>
                  <a:lnTo>
                    <a:pt x="1812" y="1946"/>
                  </a:lnTo>
                  <a:lnTo>
                    <a:pt x="1814" y="1948"/>
                  </a:lnTo>
                  <a:lnTo>
                    <a:pt x="1814" y="1948"/>
                  </a:lnTo>
                  <a:lnTo>
                    <a:pt x="1814" y="1948"/>
                  </a:lnTo>
                  <a:lnTo>
                    <a:pt x="1814" y="1948"/>
                  </a:lnTo>
                  <a:lnTo>
                    <a:pt x="1814" y="1950"/>
                  </a:lnTo>
                  <a:lnTo>
                    <a:pt x="1814" y="1950"/>
                  </a:lnTo>
                  <a:lnTo>
                    <a:pt x="1812" y="1954"/>
                  </a:lnTo>
                  <a:lnTo>
                    <a:pt x="1812" y="1954"/>
                  </a:lnTo>
                  <a:lnTo>
                    <a:pt x="1810" y="1954"/>
                  </a:lnTo>
                  <a:lnTo>
                    <a:pt x="1810" y="1954"/>
                  </a:lnTo>
                  <a:lnTo>
                    <a:pt x="1810" y="1958"/>
                  </a:lnTo>
                  <a:lnTo>
                    <a:pt x="1810" y="1958"/>
                  </a:lnTo>
                  <a:lnTo>
                    <a:pt x="1808" y="1964"/>
                  </a:lnTo>
                  <a:lnTo>
                    <a:pt x="1808" y="1964"/>
                  </a:lnTo>
                  <a:lnTo>
                    <a:pt x="1808" y="1966"/>
                  </a:lnTo>
                  <a:lnTo>
                    <a:pt x="1808" y="1970"/>
                  </a:lnTo>
                  <a:lnTo>
                    <a:pt x="1808" y="1970"/>
                  </a:lnTo>
                  <a:lnTo>
                    <a:pt x="1810" y="1970"/>
                  </a:lnTo>
                  <a:lnTo>
                    <a:pt x="1810" y="1970"/>
                  </a:lnTo>
                  <a:lnTo>
                    <a:pt x="1808" y="1972"/>
                  </a:lnTo>
                  <a:lnTo>
                    <a:pt x="1808" y="1972"/>
                  </a:lnTo>
                  <a:lnTo>
                    <a:pt x="1806" y="1974"/>
                  </a:lnTo>
                  <a:lnTo>
                    <a:pt x="1806" y="1974"/>
                  </a:lnTo>
                  <a:lnTo>
                    <a:pt x="1806" y="1978"/>
                  </a:lnTo>
                  <a:lnTo>
                    <a:pt x="1806" y="1978"/>
                  </a:lnTo>
                  <a:lnTo>
                    <a:pt x="1804" y="1982"/>
                  </a:lnTo>
                  <a:lnTo>
                    <a:pt x="1804" y="1982"/>
                  </a:lnTo>
                  <a:lnTo>
                    <a:pt x="1804" y="1988"/>
                  </a:lnTo>
                  <a:lnTo>
                    <a:pt x="1804" y="1988"/>
                  </a:lnTo>
                  <a:lnTo>
                    <a:pt x="1804" y="1990"/>
                  </a:lnTo>
                  <a:lnTo>
                    <a:pt x="1804" y="1990"/>
                  </a:lnTo>
                  <a:lnTo>
                    <a:pt x="1806" y="1994"/>
                  </a:lnTo>
                  <a:lnTo>
                    <a:pt x="1806" y="1994"/>
                  </a:lnTo>
                  <a:lnTo>
                    <a:pt x="1804" y="1996"/>
                  </a:lnTo>
                  <a:lnTo>
                    <a:pt x="1804" y="1996"/>
                  </a:lnTo>
                  <a:lnTo>
                    <a:pt x="1804" y="2000"/>
                  </a:lnTo>
                  <a:lnTo>
                    <a:pt x="1804" y="2000"/>
                  </a:lnTo>
                  <a:lnTo>
                    <a:pt x="1804" y="2004"/>
                  </a:lnTo>
                  <a:lnTo>
                    <a:pt x="1804" y="2004"/>
                  </a:lnTo>
                  <a:lnTo>
                    <a:pt x="1802" y="2010"/>
                  </a:lnTo>
                  <a:lnTo>
                    <a:pt x="1802" y="2010"/>
                  </a:lnTo>
                  <a:lnTo>
                    <a:pt x="1802" y="2010"/>
                  </a:lnTo>
                  <a:lnTo>
                    <a:pt x="1800" y="2014"/>
                  </a:lnTo>
                  <a:lnTo>
                    <a:pt x="1800" y="2014"/>
                  </a:lnTo>
                  <a:lnTo>
                    <a:pt x="1800" y="2016"/>
                  </a:lnTo>
                  <a:lnTo>
                    <a:pt x="1800" y="2016"/>
                  </a:lnTo>
                  <a:lnTo>
                    <a:pt x="1800" y="2018"/>
                  </a:lnTo>
                  <a:lnTo>
                    <a:pt x="1800" y="2018"/>
                  </a:lnTo>
                  <a:lnTo>
                    <a:pt x="1798" y="2022"/>
                  </a:lnTo>
                  <a:lnTo>
                    <a:pt x="1798" y="2022"/>
                  </a:lnTo>
                  <a:lnTo>
                    <a:pt x="1798" y="2026"/>
                  </a:lnTo>
                  <a:lnTo>
                    <a:pt x="1798" y="2026"/>
                  </a:lnTo>
                  <a:lnTo>
                    <a:pt x="1798" y="2028"/>
                  </a:lnTo>
                  <a:lnTo>
                    <a:pt x="1798" y="2028"/>
                  </a:lnTo>
                  <a:lnTo>
                    <a:pt x="1796" y="2030"/>
                  </a:lnTo>
                  <a:lnTo>
                    <a:pt x="1796" y="2030"/>
                  </a:lnTo>
                  <a:lnTo>
                    <a:pt x="1796" y="2034"/>
                  </a:lnTo>
                  <a:lnTo>
                    <a:pt x="1796" y="2034"/>
                  </a:lnTo>
                  <a:lnTo>
                    <a:pt x="1796" y="2038"/>
                  </a:lnTo>
                  <a:lnTo>
                    <a:pt x="1796" y="2038"/>
                  </a:lnTo>
                  <a:lnTo>
                    <a:pt x="1796" y="2040"/>
                  </a:lnTo>
                  <a:lnTo>
                    <a:pt x="1796" y="2040"/>
                  </a:lnTo>
                  <a:lnTo>
                    <a:pt x="1796" y="2042"/>
                  </a:lnTo>
                  <a:lnTo>
                    <a:pt x="1796" y="2042"/>
                  </a:lnTo>
                  <a:lnTo>
                    <a:pt x="1794" y="2046"/>
                  </a:lnTo>
                  <a:lnTo>
                    <a:pt x="1794" y="2046"/>
                  </a:lnTo>
                  <a:lnTo>
                    <a:pt x="1794" y="2048"/>
                  </a:lnTo>
                  <a:lnTo>
                    <a:pt x="1794" y="2048"/>
                  </a:lnTo>
                  <a:lnTo>
                    <a:pt x="1792" y="2052"/>
                  </a:lnTo>
                  <a:lnTo>
                    <a:pt x="1792" y="2052"/>
                  </a:lnTo>
                  <a:lnTo>
                    <a:pt x="1792" y="2054"/>
                  </a:lnTo>
                  <a:lnTo>
                    <a:pt x="1792" y="2054"/>
                  </a:lnTo>
                  <a:lnTo>
                    <a:pt x="1792" y="2058"/>
                  </a:lnTo>
                  <a:lnTo>
                    <a:pt x="1792" y="2058"/>
                  </a:lnTo>
                  <a:lnTo>
                    <a:pt x="1794" y="2062"/>
                  </a:lnTo>
                  <a:lnTo>
                    <a:pt x="1794" y="2062"/>
                  </a:lnTo>
                  <a:lnTo>
                    <a:pt x="1794" y="2062"/>
                  </a:lnTo>
                  <a:lnTo>
                    <a:pt x="1794" y="2062"/>
                  </a:lnTo>
                  <a:lnTo>
                    <a:pt x="1794" y="2066"/>
                  </a:lnTo>
                  <a:lnTo>
                    <a:pt x="1794" y="2066"/>
                  </a:lnTo>
                  <a:lnTo>
                    <a:pt x="1794" y="2068"/>
                  </a:lnTo>
                  <a:lnTo>
                    <a:pt x="1794" y="2068"/>
                  </a:lnTo>
                  <a:lnTo>
                    <a:pt x="1794" y="2070"/>
                  </a:lnTo>
                  <a:lnTo>
                    <a:pt x="1794" y="2070"/>
                  </a:lnTo>
                  <a:lnTo>
                    <a:pt x="1792" y="2074"/>
                  </a:lnTo>
                  <a:lnTo>
                    <a:pt x="1792" y="2074"/>
                  </a:lnTo>
                  <a:lnTo>
                    <a:pt x="1792" y="2076"/>
                  </a:lnTo>
                  <a:lnTo>
                    <a:pt x="1792" y="2076"/>
                  </a:lnTo>
                  <a:lnTo>
                    <a:pt x="1792" y="2080"/>
                  </a:lnTo>
                  <a:lnTo>
                    <a:pt x="1792" y="2080"/>
                  </a:lnTo>
                  <a:lnTo>
                    <a:pt x="1792" y="2082"/>
                  </a:lnTo>
                  <a:lnTo>
                    <a:pt x="1792" y="2082"/>
                  </a:lnTo>
                  <a:lnTo>
                    <a:pt x="1792" y="2086"/>
                  </a:lnTo>
                  <a:lnTo>
                    <a:pt x="1792" y="2086"/>
                  </a:lnTo>
                  <a:lnTo>
                    <a:pt x="1792" y="2088"/>
                  </a:lnTo>
                  <a:lnTo>
                    <a:pt x="1792" y="2088"/>
                  </a:lnTo>
                  <a:lnTo>
                    <a:pt x="1792" y="2090"/>
                  </a:lnTo>
                  <a:lnTo>
                    <a:pt x="1792" y="2090"/>
                  </a:lnTo>
                  <a:lnTo>
                    <a:pt x="1792" y="2092"/>
                  </a:lnTo>
                  <a:lnTo>
                    <a:pt x="1792" y="2092"/>
                  </a:lnTo>
                  <a:lnTo>
                    <a:pt x="1790" y="2096"/>
                  </a:lnTo>
                  <a:lnTo>
                    <a:pt x="1790" y="2096"/>
                  </a:lnTo>
                  <a:lnTo>
                    <a:pt x="1790" y="2098"/>
                  </a:lnTo>
                  <a:lnTo>
                    <a:pt x="1790" y="2098"/>
                  </a:lnTo>
                  <a:lnTo>
                    <a:pt x="1790" y="2100"/>
                  </a:lnTo>
                  <a:lnTo>
                    <a:pt x="1790" y="2100"/>
                  </a:lnTo>
                  <a:lnTo>
                    <a:pt x="1790" y="2106"/>
                  </a:lnTo>
                  <a:lnTo>
                    <a:pt x="1790" y="2106"/>
                  </a:lnTo>
                  <a:lnTo>
                    <a:pt x="1790" y="2106"/>
                  </a:lnTo>
                  <a:lnTo>
                    <a:pt x="1790" y="2106"/>
                  </a:lnTo>
                  <a:lnTo>
                    <a:pt x="1786" y="2110"/>
                  </a:lnTo>
                  <a:lnTo>
                    <a:pt x="1786" y="2110"/>
                  </a:lnTo>
                  <a:lnTo>
                    <a:pt x="1786" y="2112"/>
                  </a:lnTo>
                  <a:lnTo>
                    <a:pt x="1786" y="2112"/>
                  </a:lnTo>
                  <a:lnTo>
                    <a:pt x="1784" y="2116"/>
                  </a:lnTo>
                  <a:lnTo>
                    <a:pt x="1784" y="2116"/>
                  </a:lnTo>
                  <a:lnTo>
                    <a:pt x="1784" y="2120"/>
                  </a:lnTo>
                  <a:lnTo>
                    <a:pt x="1784" y="2120"/>
                  </a:lnTo>
                  <a:lnTo>
                    <a:pt x="1786" y="2122"/>
                  </a:lnTo>
                  <a:lnTo>
                    <a:pt x="1786" y="2122"/>
                  </a:lnTo>
                  <a:lnTo>
                    <a:pt x="1786" y="2124"/>
                  </a:lnTo>
                  <a:lnTo>
                    <a:pt x="1786" y="2124"/>
                  </a:lnTo>
                  <a:lnTo>
                    <a:pt x="1786" y="2128"/>
                  </a:lnTo>
                  <a:lnTo>
                    <a:pt x="1786" y="2128"/>
                  </a:lnTo>
                  <a:lnTo>
                    <a:pt x="1786" y="2130"/>
                  </a:lnTo>
                  <a:lnTo>
                    <a:pt x="1786" y="2130"/>
                  </a:lnTo>
                  <a:lnTo>
                    <a:pt x="1786" y="2132"/>
                  </a:lnTo>
                  <a:lnTo>
                    <a:pt x="1786" y="2132"/>
                  </a:lnTo>
                  <a:lnTo>
                    <a:pt x="1786" y="2134"/>
                  </a:lnTo>
                  <a:lnTo>
                    <a:pt x="1786" y="2134"/>
                  </a:lnTo>
                  <a:lnTo>
                    <a:pt x="1786" y="2138"/>
                  </a:lnTo>
                  <a:lnTo>
                    <a:pt x="1786" y="2138"/>
                  </a:lnTo>
                  <a:lnTo>
                    <a:pt x="1784" y="2144"/>
                  </a:lnTo>
                  <a:lnTo>
                    <a:pt x="1784" y="2144"/>
                  </a:lnTo>
                  <a:lnTo>
                    <a:pt x="1782" y="2144"/>
                  </a:lnTo>
                  <a:lnTo>
                    <a:pt x="1782" y="2144"/>
                  </a:lnTo>
                  <a:lnTo>
                    <a:pt x="1780" y="2148"/>
                  </a:lnTo>
                  <a:lnTo>
                    <a:pt x="1780" y="2148"/>
                  </a:lnTo>
                  <a:lnTo>
                    <a:pt x="1780" y="2152"/>
                  </a:lnTo>
                  <a:lnTo>
                    <a:pt x="1780" y="2152"/>
                  </a:lnTo>
                  <a:lnTo>
                    <a:pt x="1780" y="2154"/>
                  </a:lnTo>
                  <a:lnTo>
                    <a:pt x="1780" y="2154"/>
                  </a:lnTo>
                  <a:lnTo>
                    <a:pt x="1778" y="2156"/>
                  </a:lnTo>
                  <a:lnTo>
                    <a:pt x="1778" y="2156"/>
                  </a:lnTo>
                  <a:lnTo>
                    <a:pt x="1776" y="2160"/>
                  </a:lnTo>
                  <a:lnTo>
                    <a:pt x="1776" y="2160"/>
                  </a:lnTo>
                  <a:lnTo>
                    <a:pt x="1776" y="2164"/>
                  </a:lnTo>
                  <a:lnTo>
                    <a:pt x="1776" y="2164"/>
                  </a:lnTo>
                  <a:lnTo>
                    <a:pt x="1776" y="2166"/>
                  </a:lnTo>
                  <a:lnTo>
                    <a:pt x="1776" y="2166"/>
                  </a:lnTo>
                  <a:lnTo>
                    <a:pt x="1776" y="2168"/>
                  </a:lnTo>
                  <a:lnTo>
                    <a:pt x="1776" y="2168"/>
                  </a:lnTo>
                  <a:lnTo>
                    <a:pt x="1776" y="2172"/>
                  </a:lnTo>
                  <a:lnTo>
                    <a:pt x="1776" y="2172"/>
                  </a:lnTo>
                  <a:lnTo>
                    <a:pt x="1776" y="2176"/>
                  </a:lnTo>
                  <a:lnTo>
                    <a:pt x="1776" y="2176"/>
                  </a:lnTo>
                  <a:lnTo>
                    <a:pt x="1776" y="2178"/>
                  </a:lnTo>
                  <a:lnTo>
                    <a:pt x="1776" y="2178"/>
                  </a:lnTo>
                  <a:lnTo>
                    <a:pt x="1776" y="2184"/>
                  </a:lnTo>
                  <a:lnTo>
                    <a:pt x="1776" y="2184"/>
                  </a:lnTo>
                  <a:lnTo>
                    <a:pt x="1774" y="2188"/>
                  </a:lnTo>
                  <a:lnTo>
                    <a:pt x="1774" y="2190"/>
                  </a:lnTo>
                  <a:lnTo>
                    <a:pt x="1774" y="2190"/>
                  </a:lnTo>
                  <a:lnTo>
                    <a:pt x="1774" y="2190"/>
                  </a:lnTo>
                  <a:lnTo>
                    <a:pt x="1774" y="2192"/>
                  </a:lnTo>
                  <a:lnTo>
                    <a:pt x="1774" y="2192"/>
                  </a:lnTo>
                  <a:lnTo>
                    <a:pt x="1772" y="2196"/>
                  </a:lnTo>
                  <a:lnTo>
                    <a:pt x="1772" y="2196"/>
                  </a:lnTo>
                  <a:lnTo>
                    <a:pt x="1772" y="2198"/>
                  </a:lnTo>
                  <a:lnTo>
                    <a:pt x="1772" y="2198"/>
                  </a:lnTo>
                  <a:lnTo>
                    <a:pt x="1772" y="2200"/>
                  </a:lnTo>
                  <a:lnTo>
                    <a:pt x="1772" y="2200"/>
                  </a:lnTo>
                  <a:lnTo>
                    <a:pt x="1772" y="2204"/>
                  </a:lnTo>
                  <a:lnTo>
                    <a:pt x="1772" y="2204"/>
                  </a:lnTo>
                  <a:lnTo>
                    <a:pt x="1772" y="2206"/>
                  </a:lnTo>
                  <a:lnTo>
                    <a:pt x="1772" y="2206"/>
                  </a:lnTo>
                  <a:lnTo>
                    <a:pt x="1770" y="2210"/>
                  </a:lnTo>
                  <a:lnTo>
                    <a:pt x="1770" y="2210"/>
                  </a:lnTo>
                  <a:lnTo>
                    <a:pt x="1770" y="2212"/>
                  </a:lnTo>
                  <a:lnTo>
                    <a:pt x="1770" y="2212"/>
                  </a:lnTo>
                  <a:lnTo>
                    <a:pt x="1770" y="2216"/>
                  </a:lnTo>
                  <a:lnTo>
                    <a:pt x="1768" y="2218"/>
                  </a:lnTo>
                  <a:lnTo>
                    <a:pt x="1768" y="2218"/>
                  </a:lnTo>
                  <a:lnTo>
                    <a:pt x="1770" y="2224"/>
                  </a:lnTo>
                  <a:lnTo>
                    <a:pt x="1770" y="2224"/>
                  </a:lnTo>
                  <a:lnTo>
                    <a:pt x="1770" y="2230"/>
                  </a:lnTo>
                  <a:lnTo>
                    <a:pt x="1770" y="2230"/>
                  </a:lnTo>
                  <a:lnTo>
                    <a:pt x="1772" y="2230"/>
                  </a:lnTo>
                  <a:lnTo>
                    <a:pt x="1772" y="2230"/>
                  </a:lnTo>
                  <a:lnTo>
                    <a:pt x="1770" y="2232"/>
                  </a:lnTo>
                  <a:lnTo>
                    <a:pt x="1770" y="2232"/>
                  </a:lnTo>
                  <a:lnTo>
                    <a:pt x="1770" y="2236"/>
                  </a:lnTo>
                  <a:lnTo>
                    <a:pt x="1770" y="2236"/>
                  </a:lnTo>
                  <a:lnTo>
                    <a:pt x="1770" y="2240"/>
                  </a:lnTo>
                  <a:lnTo>
                    <a:pt x="1770" y="2240"/>
                  </a:lnTo>
                  <a:lnTo>
                    <a:pt x="1770" y="2242"/>
                  </a:lnTo>
                  <a:lnTo>
                    <a:pt x="1770" y="2242"/>
                  </a:lnTo>
                  <a:lnTo>
                    <a:pt x="1770" y="2244"/>
                  </a:lnTo>
                  <a:lnTo>
                    <a:pt x="1770" y="2244"/>
                  </a:lnTo>
                  <a:lnTo>
                    <a:pt x="1770" y="2248"/>
                  </a:lnTo>
                  <a:lnTo>
                    <a:pt x="1770" y="2248"/>
                  </a:lnTo>
                  <a:lnTo>
                    <a:pt x="1770" y="2248"/>
                  </a:lnTo>
                  <a:lnTo>
                    <a:pt x="1770" y="2248"/>
                  </a:lnTo>
                  <a:lnTo>
                    <a:pt x="1768" y="2252"/>
                  </a:lnTo>
                  <a:lnTo>
                    <a:pt x="1768" y="2252"/>
                  </a:lnTo>
                  <a:lnTo>
                    <a:pt x="1766" y="2256"/>
                  </a:lnTo>
                  <a:lnTo>
                    <a:pt x="1766" y="2256"/>
                  </a:lnTo>
                  <a:lnTo>
                    <a:pt x="1766" y="2258"/>
                  </a:lnTo>
                  <a:lnTo>
                    <a:pt x="1766" y="2258"/>
                  </a:lnTo>
                  <a:lnTo>
                    <a:pt x="1766" y="2262"/>
                  </a:lnTo>
                  <a:lnTo>
                    <a:pt x="1766" y="2262"/>
                  </a:lnTo>
                  <a:lnTo>
                    <a:pt x="1766" y="2264"/>
                  </a:lnTo>
                  <a:lnTo>
                    <a:pt x="1766" y="2264"/>
                  </a:lnTo>
                  <a:lnTo>
                    <a:pt x="1766" y="2266"/>
                  </a:lnTo>
                  <a:lnTo>
                    <a:pt x="1766" y="2266"/>
                  </a:lnTo>
                  <a:lnTo>
                    <a:pt x="1764" y="2270"/>
                  </a:lnTo>
                  <a:lnTo>
                    <a:pt x="1764" y="2270"/>
                  </a:lnTo>
                  <a:lnTo>
                    <a:pt x="1764" y="2274"/>
                  </a:lnTo>
                  <a:lnTo>
                    <a:pt x="1764" y="2274"/>
                  </a:lnTo>
                  <a:lnTo>
                    <a:pt x="1762" y="2276"/>
                  </a:lnTo>
                  <a:lnTo>
                    <a:pt x="1762" y="2276"/>
                  </a:lnTo>
                  <a:lnTo>
                    <a:pt x="1762" y="2278"/>
                  </a:lnTo>
                  <a:lnTo>
                    <a:pt x="1762" y="2278"/>
                  </a:lnTo>
                  <a:lnTo>
                    <a:pt x="1760" y="2282"/>
                  </a:lnTo>
                  <a:lnTo>
                    <a:pt x="1760" y="2282"/>
                  </a:lnTo>
                  <a:lnTo>
                    <a:pt x="1760" y="2286"/>
                  </a:lnTo>
                  <a:lnTo>
                    <a:pt x="1760" y="2286"/>
                  </a:lnTo>
                  <a:lnTo>
                    <a:pt x="1760" y="2288"/>
                  </a:lnTo>
                  <a:lnTo>
                    <a:pt x="1760" y="2288"/>
                  </a:lnTo>
                  <a:lnTo>
                    <a:pt x="1760" y="2288"/>
                  </a:lnTo>
                  <a:lnTo>
                    <a:pt x="1760" y="2288"/>
                  </a:lnTo>
                  <a:lnTo>
                    <a:pt x="1758" y="2292"/>
                  </a:lnTo>
                  <a:lnTo>
                    <a:pt x="1758" y="2292"/>
                  </a:lnTo>
                  <a:lnTo>
                    <a:pt x="1758" y="2296"/>
                  </a:lnTo>
                  <a:lnTo>
                    <a:pt x="1758" y="2296"/>
                  </a:lnTo>
                  <a:lnTo>
                    <a:pt x="1758" y="2298"/>
                  </a:lnTo>
                  <a:lnTo>
                    <a:pt x="1758" y="2298"/>
                  </a:lnTo>
                  <a:lnTo>
                    <a:pt x="1756" y="2302"/>
                  </a:lnTo>
                  <a:lnTo>
                    <a:pt x="1756" y="2302"/>
                  </a:lnTo>
                  <a:lnTo>
                    <a:pt x="1756" y="2304"/>
                  </a:lnTo>
                  <a:lnTo>
                    <a:pt x="1756" y="2304"/>
                  </a:lnTo>
                  <a:lnTo>
                    <a:pt x="1756" y="2308"/>
                  </a:lnTo>
                  <a:lnTo>
                    <a:pt x="1756" y="2308"/>
                  </a:lnTo>
                  <a:lnTo>
                    <a:pt x="1756" y="2310"/>
                  </a:lnTo>
                  <a:lnTo>
                    <a:pt x="1756" y="2310"/>
                  </a:lnTo>
                  <a:lnTo>
                    <a:pt x="1756" y="2312"/>
                  </a:lnTo>
                  <a:lnTo>
                    <a:pt x="1756" y="2312"/>
                  </a:lnTo>
                  <a:lnTo>
                    <a:pt x="1754" y="2316"/>
                  </a:lnTo>
                  <a:lnTo>
                    <a:pt x="1754" y="2316"/>
                  </a:lnTo>
                  <a:lnTo>
                    <a:pt x="1754" y="2318"/>
                  </a:lnTo>
                  <a:lnTo>
                    <a:pt x="1754" y="2318"/>
                  </a:lnTo>
                  <a:lnTo>
                    <a:pt x="1754" y="2322"/>
                  </a:lnTo>
                  <a:lnTo>
                    <a:pt x="1754" y="2322"/>
                  </a:lnTo>
                  <a:lnTo>
                    <a:pt x="1752" y="2324"/>
                  </a:lnTo>
                  <a:lnTo>
                    <a:pt x="1752" y="2324"/>
                  </a:lnTo>
                  <a:lnTo>
                    <a:pt x="1752" y="2326"/>
                  </a:lnTo>
                  <a:lnTo>
                    <a:pt x="1752" y="2326"/>
                  </a:lnTo>
                  <a:lnTo>
                    <a:pt x="1752" y="2330"/>
                  </a:lnTo>
                  <a:lnTo>
                    <a:pt x="1752" y="2330"/>
                  </a:lnTo>
                  <a:lnTo>
                    <a:pt x="1750" y="2332"/>
                  </a:lnTo>
                  <a:lnTo>
                    <a:pt x="1750" y="2332"/>
                  </a:lnTo>
                  <a:lnTo>
                    <a:pt x="1750" y="2336"/>
                  </a:lnTo>
                  <a:lnTo>
                    <a:pt x="1750" y="2336"/>
                  </a:lnTo>
                  <a:lnTo>
                    <a:pt x="1750" y="2338"/>
                  </a:lnTo>
                  <a:lnTo>
                    <a:pt x="1750" y="2338"/>
                  </a:lnTo>
                  <a:lnTo>
                    <a:pt x="1750" y="2340"/>
                  </a:lnTo>
                  <a:lnTo>
                    <a:pt x="1750" y="2340"/>
                  </a:lnTo>
                  <a:lnTo>
                    <a:pt x="1748" y="2344"/>
                  </a:lnTo>
                  <a:lnTo>
                    <a:pt x="1748" y="2344"/>
                  </a:lnTo>
                  <a:lnTo>
                    <a:pt x="1748" y="2346"/>
                  </a:lnTo>
                  <a:lnTo>
                    <a:pt x="1748" y="2346"/>
                  </a:lnTo>
                  <a:lnTo>
                    <a:pt x="1746" y="2350"/>
                  </a:lnTo>
                  <a:lnTo>
                    <a:pt x="1746" y="2352"/>
                  </a:lnTo>
                  <a:lnTo>
                    <a:pt x="1746" y="2352"/>
                  </a:lnTo>
                  <a:lnTo>
                    <a:pt x="1746" y="2354"/>
                  </a:lnTo>
                  <a:lnTo>
                    <a:pt x="1746" y="2354"/>
                  </a:lnTo>
                  <a:lnTo>
                    <a:pt x="1746" y="2358"/>
                  </a:lnTo>
                  <a:lnTo>
                    <a:pt x="1746" y="2358"/>
                  </a:lnTo>
                  <a:lnTo>
                    <a:pt x="1746" y="2360"/>
                  </a:lnTo>
                  <a:lnTo>
                    <a:pt x="1746" y="2366"/>
                  </a:lnTo>
                  <a:lnTo>
                    <a:pt x="1746" y="2366"/>
                  </a:lnTo>
                  <a:lnTo>
                    <a:pt x="1746" y="2370"/>
                  </a:lnTo>
                  <a:lnTo>
                    <a:pt x="1746" y="2370"/>
                  </a:lnTo>
                  <a:lnTo>
                    <a:pt x="1746" y="2372"/>
                  </a:lnTo>
                  <a:lnTo>
                    <a:pt x="1746" y="2372"/>
                  </a:lnTo>
                  <a:lnTo>
                    <a:pt x="1746" y="2376"/>
                  </a:lnTo>
                  <a:lnTo>
                    <a:pt x="1746" y="2376"/>
                  </a:lnTo>
                  <a:lnTo>
                    <a:pt x="1746" y="2378"/>
                  </a:lnTo>
                  <a:lnTo>
                    <a:pt x="1746" y="2378"/>
                  </a:lnTo>
                  <a:lnTo>
                    <a:pt x="1746" y="2380"/>
                  </a:lnTo>
                  <a:lnTo>
                    <a:pt x="1746" y="2380"/>
                  </a:lnTo>
                  <a:lnTo>
                    <a:pt x="1744" y="2384"/>
                  </a:lnTo>
                  <a:lnTo>
                    <a:pt x="1744" y="2384"/>
                  </a:lnTo>
                  <a:lnTo>
                    <a:pt x="1744" y="2386"/>
                  </a:lnTo>
                  <a:lnTo>
                    <a:pt x="1744" y="2386"/>
                  </a:lnTo>
                  <a:lnTo>
                    <a:pt x="1742" y="2388"/>
                  </a:lnTo>
                  <a:lnTo>
                    <a:pt x="1742" y="2388"/>
                  </a:lnTo>
                  <a:lnTo>
                    <a:pt x="1744" y="2392"/>
                  </a:lnTo>
                  <a:lnTo>
                    <a:pt x="1744" y="2392"/>
                  </a:lnTo>
                  <a:lnTo>
                    <a:pt x="1744" y="2394"/>
                  </a:lnTo>
                  <a:lnTo>
                    <a:pt x="1744" y="2394"/>
                  </a:lnTo>
                  <a:lnTo>
                    <a:pt x="1744" y="2398"/>
                  </a:lnTo>
                  <a:lnTo>
                    <a:pt x="1744" y="2398"/>
                  </a:lnTo>
                  <a:lnTo>
                    <a:pt x="1744" y="2400"/>
                  </a:lnTo>
                  <a:lnTo>
                    <a:pt x="1744" y="2400"/>
                  </a:lnTo>
                  <a:lnTo>
                    <a:pt x="1744" y="2406"/>
                  </a:lnTo>
                  <a:lnTo>
                    <a:pt x="1744" y="2406"/>
                  </a:lnTo>
                  <a:lnTo>
                    <a:pt x="1742" y="2408"/>
                  </a:lnTo>
                  <a:lnTo>
                    <a:pt x="1742" y="2408"/>
                  </a:lnTo>
                  <a:lnTo>
                    <a:pt x="1742" y="2412"/>
                  </a:lnTo>
                  <a:lnTo>
                    <a:pt x="1742" y="2412"/>
                  </a:lnTo>
                  <a:lnTo>
                    <a:pt x="1742" y="2416"/>
                  </a:lnTo>
                  <a:lnTo>
                    <a:pt x="1742" y="2418"/>
                  </a:lnTo>
                  <a:lnTo>
                    <a:pt x="1742" y="2418"/>
                  </a:lnTo>
                  <a:lnTo>
                    <a:pt x="1742" y="2422"/>
                  </a:lnTo>
                  <a:lnTo>
                    <a:pt x="1742" y="2422"/>
                  </a:lnTo>
                  <a:lnTo>
                    <a:pt x="1744" y="2424"/>
                  </a:lnTo>
                  <a:lnTo>
                    <a:pt x="1744" y="2424"/>
                  </a:lnTo>
                  <a:lnTo>
                    <a:pt x="1742" y="2426"/>
                  </a:lnTo>
                  <a:lnTo>
                    <a:pt x="1742" y="2426"/>
                  </a:lnTo>
                  <a:lnTo>
                    <a:pt x="1742" y="2428"/>
                  </a:lnTo>
                  <a:lnTo>
                    <a:pt x="1742" y="2428"/>
                  </a:lnTo>
                  <a:lnTo>
                    <a:pt x="1740" y="2430"/>
                  </a:lnTo>
                  <a:lnTo>
                    <a:pt x="1740" y="2430"/>
                  </a:lnTo>
                  <a:lnTo>
                    <a:pt x="1740" y="2434"/>
                  </a:lnTo>
                  <a:lnTo>
                    <a:pt x="1740" y="2436"/>
                  </a:lnTo>
                  <a:lnTo>
                    <a:pt x="1740" y="2436"/>
                  </a:lnTo>
                  <a:lnTo>
                    <a:pt x="1738" y="2440"/>
                  </a:lnTo>
                  <a:lnTo>
                    <a:pt x="1738" y="2440"/>
                  </a:lnTo>
                  <a:lnTo>
                    <a:pt x="1736" y="2446"/>
                  </a:lnTo>
                  <a:lnTo>
                    <a:pt x="1736" y="2446"/>
                  </a:lnTo>
                  <a:lnTo>
                    <a:pt x="1736" y="2448"/>
                  </a:lnTo>
                  <a:lnTo>
                    <a:pt x="1736" y="2448"/>
                  </a:lnTo>
                  <a:lnTo>
                    <a:pt x="1736" y="2452"/>
                  </a:lnTo>
                  <a:lnTo>
                    <a:pt x="1736" y="2452"/>
                  </a:lnTo>
                  <a:lnTo>
                    <a:pt x="1736" y="2452"/>
                  </a:lnTo>
                  <a:lnTo>
                    <a:pt x="1736" y="2452"/>
                  </a:lnTo>
                  <a:lnTo>
                    <a:pt x="1734" y="2456"/>
                  </a:lnTo>
                  <a:lnTo>
                    <a:pt x="1734" y="2456"/>
                  </a:lnTo>
                  <a:lnTo>
                    <a:pt x="1736" y="2460"/>
                  </a:lnTo>
                  <a:lnTo>
                    <a:pt x="1736" y="2460"/>
                  </a:lnTo>
                  <a:lnTo>
                    <a:pt x="1736" y="2462"/>
                  </a:lnTo>
                  <a:lnTo>
                    <a:pt x="1736" y="2462"/>
                  </a:lnTo>
                  <a:lnTo>
                    <a:pt x="1734" y="2466"/>
                  </a:lnTo>
                  <a:lnTo>
                    <a:pt x="1734" y="2466"/>
                  </a:lnTo>
                  <a:lnTo>
                    <a:pt x="1734" y="2468"/>
                  </a:lnTo>
                  <a:lnTo>
                    <a:pt x="1734" y="2468"/>
                  </a:lnTo>
                  <a:lnTo>
                    <a:pt x="1734" y="2472"/>
                  </a:lnTo>
                  <a:lnTo>
                    <a:pt x="1734" y="2472"/>
                  </a:lnTo>
                  <a:lnTo>
                    <a:pt x="1734" y="2474"/>
                  </a:lnTo>
                  <a:lnTo>
                    <a:pt x="1734" y="2474"/>
                  </a:lnTo>
                  <a:lnTo>
                    <a:pt x="1734" y="2482"/>
                  </a:lnTo>
                  <a:lnTo>
                    <a:pt x="1734" y="2482"/>
                  </a:lnTo>
                  <a:lnTo>
                    <a:pt x="1734" y="2482"/>
                  </a:lnTo>
                  <a:lnTo>
                    <a:pt x="1734" y="2482"/>
                  </a:lnTo>
                  <a:lnTo>
                    <a:pt x="1734" y="2488"/>
                  </a:lnTo>
                  <a:lnTo>
                    <a:pt x="1734" y="2488"/>
                  </a:lnTo>
                  <a:lnTo>
                    <a:pt x="1734" y="2492"/>
                  </a:lnTo>
                  <a:lnTo>
                    <a:pt x="1734" y="2492"/>
                  </a:lnTo>
                  <a:lnTo>
                    <a:pt x="1734" y="2494"/>
                  </a:lnTo>
                  <a:lnTo>
                    <a:pt x="1734" y="2494"/>
                  </a:lnTo>
                  <a:lnTo>
                    <a:pt x="1732" y="2496"/>
                  </a:lnTo>
                  <a:lnTo>
                    <a:pt x="1732" y="2496"/>
                  </a:lnTo>
                  <a:lnTo>
                    <a:pt x="1732" y="2500"/>
                  </a:lnTo>
                  <a:lnTo>
                    <a:pt x="1732" y="2500"/>
                  </a:lnTo>
                  <a:lnTo>
                    <a:pt x="1732" y="2502"/>
                  </a:lnTo>
                  <a:lnTo>
                    <a:pt x="1732" y="2502"/>
                  </a:lnTo>
                  <a:lnTo>
                    <a:pt x="1732" y="2504"/>
                  </a:lnTo>
                  <a:lnTo>
                    <a:pt x="1732" y="2504"/>
                  </a:lnTo>
                  <a:lnTo>
                    <a:pt x="1730" y="2508"/>
                  </a:lnTo>
                  <a:lnTo>
                    <a:pt x="1730" y="2508"/>
                  </a:lnTo>
                  <a:lnTo>
                    <a:pt x="1730" y="2514"/>
                  </a:lnTo>
                  <a:lnTo>
                    <a:pt x="1730" y="2514"/>
                  </a:lnTo>
                  <a:lnTo>
                    <a:pt x="1730" y="2514"/>
                  </a:lnTo>
                  <a:lnTo>
                    <a:pt x="1730" y="2518"/>
                  </a:lnTo>
                  <a:lnTo>
                    <a:pt x="1730" y="2518"/>
                  </a:lnTo>
                  <a:lnTo>
                    <a:pt x="1730" y="2520"/>
                  </a:lnTo>
                  <a:lnTo>
                    <a:pt x="1730" y="2520"/>
                  </a:lnTo>
                  <a:lnTo>
                    <a:pt x="1728" y="2522"/>
                  </a:lnTo>
                  <a:lnTo>
                    <a:pt x="1728" y="2522"/>
                  </a:lnTo>
                  <a:lnTo>
                    <a:pt x="1728" y="2526"/>
                  </a:lnTo>
                  <a:lnTo>
                    <a:pt x="1728" y="2526"/>
                  </a:lnTo>
                  <a:lnTo>
                    <a:pt x="1728" y="2530"/>
                  </a:lnTo>
                  <a:lnTo>
                    <a:pt x="1728" y="2530"/>
                  </a:lnTo>
                  <a:lnTo>
                    <a:pt x="1728" y="2532"/>
                  </a:lnTo>
                  <a:lnTo>
                    <a:pt x="1728" y="2532"/>
                  </a:lnTo>
                  <a:lnTo>
                    <a:pt x="1728" y="2536"/>
                  </a:lnTo>
                  <a:lnTo>
                    <a:pt x="1728" y="2536"/>
                  </a:lnTo>
                  <a:lnTo>
                    <a:pt x="1726" y="2540"/>
                  </a:lnTo>
                  <a:lnTo>
                    <a:pt x="1726" y="2540"/>
                  </a:lnTo>
                  <a:lnTo>
                    <a:pt x="1726" y="2540"/>
                  </a:lnTo>
                  <a:lnTo>
                    <a:pt x="1724" y="2544"/>
                  </a:lnTo>
                  <a:lnTo>
                    <a:pt x="1724" y="2544"/>
                  </a:lnTo>
                  <a:lnTo>
                    <a:pt x="1724" y="2546"/>
                  </a:lnTo>
                  <a:lnTo>
                    <a:pt x="1724" y="2546"/>
                  </a:lnTo>
                  <a:lnTo>
                    <a:pt x="1722" y="2550"/>
                  </a:lnTo>
                  <a:lnTo>
                    <a:pt x="1722" y="2554"/>
                  </a:lnTo>
                  <a:lnTo>
                    <a:pt x="1722" y="2554"/>
                  </a:lnTo>
                  <a:lnTo>
                    <a:pt x="1722" y="2554"/>
                  </a:lnTo>
                  <a:lnTo>
                    <a:pt x="1722" y="2554"/>
                  </a:lnTo>
                  <a:lnTo>
                    <a:pt x="1722" y="2560"/>
                  </a:lnTo>
                  <a:lnTo>
                    <a:pt x="1722" y="2562"/>
                  </a:lnTo>
                  <a:lnTo>
                    <a:pt x="1722" y="2562"/>
                  </a:lnTo>
                  <a:lnTo>
                    <a:pt x="1722" y="2566"/>
                  </a:lnTo>
                  <a:lnTo>
                    <a:pt x="1722" y="2566"/>
                  </a:lnTo>
                  <a:lnTo>
                    <a:pt x="1722" y="2568"/>
                  </a:lnTo>
                  <a:lnTo>
                    <a:pt x="1722" y="2568"/>
                  </a:lnTo>
                  <a:lnTo>
                    <a:pt x="1722" y="2572"/>
                  </a:lnTo>
                  <a:lnTo>
                    <a:pt x="1722" y="2572"/>
                  </a:lnTo>
                  <a:lnTo>
                    <a:pt x="1722" y="2574"/>
                  </a:lnTo>
                  <a:lnTo>
                    <a:pt x="1722" y="2574"/>
                  </a:lnTo>
                  <a:lnTo>
                    <a:pt x="1720" y="2576"/>
                  </a:lnTo>
                  <a:lnTo>
                    <a:pt x="1720" y="2576"/>
                  </a:lnTo>
                  <a:lnTo>
                    <a:pt x="1720" y="2580"/>
                  </a:lnTo>
                  <a:lnTo>
                    <a:pt x="1720" y="2580"/>
                  </a:lnTo>
                  <a:lnTo>
                    <a:pt x="1720" y="2582"/>
                  </a:lnTo>
                  <a:lnTo>
                    <a:pt x="1720" y="2582"/>
                  </a:lnTo>
                  <a:lnTo>
                    <a:pt x="1718" y="2586"/>
                  </a:lnTo>
                  <a:lnTo>
                    <a:pt x="1718" y="2586"/>
                  </a:lnTo>
                  <a:lnTo>
                    <a:pt x="1718" y="2588"/>
                  </a:lnTo>
                  <a:lnTo>
                    <a:pt x="1718" y="2588"/>
                  </a:lnTo>
                  <a:lnTo>
                    <a:pt x="1716" y="2592"/>
                  </a:lnTo>
                  <a:lnTo>
                    <a:pt x="1716" y="2592"/>
                  </a:lnTo>
                  <a:lnTo>
                    <a:pt x="1716" y="2594"/>
                  </a:lnTo>
                  <a:lnTo>
                    <a:pt x="1716" y="2594"/>
                  </a:lnTo>
                  <a:lnTo>
                    <a:pt x="1714" y="2600"/>
                  </a:lnTo>
                  <a:lnTo>
                    <a:pt x="1714" y="2600"/>
                  </a:lnTo>
                  <a:lnTo>
                    <a:pt x="1712" y="2608"/>
                  </a:lnTo>
                  <a:lnTo>
                    <a:pt x="1712" y="2608"/>
                  </a:lnTo>
                  <a:lnTo>
                    <a:pt x="1712" y="2610"/>
                  </a:lnTo>
                  <a:lnTo>
                    <a:pt x="1712" y="2610"/>
                  </a:lnTo>
                  <a:lnTo>
                    <a:pt x="1712" y="2614"/>
                  </a:lnTo>
                  <a:lnTo>
                    <a:pt x="1712" y="2614"/>
                  </a:lnTo>
                  <a:lnTo>
                    <a:pt x="1712" y="2616"/>
                  </a:lnTo>
                  <a:lnTo>
                    <a:pt x="1712" y="2616"/>
                  </a:lnTo>
                  <a:lnTo>
                    <a:pt x="1712" y="2620"/>
                  </a:lnTo>
                  <a:lnTo>
                    <a:pt x="1712" y="2620"/>
                  </a:lnTo>
                  <a:lnTo>
                    <a:pt x="1710" y="2622"/>
                  </a:lnTo>
                  <a:lnTo>
                    <a:pt x="1710" y="2622"/>
                  </a:lnTo>
                  <a:lnTo>
                    <a:pt x="1708" y="2622"/>
                  </a:lnTo>
                  <a:lnTo>
                    <a:pt x="1708" y="2622"/>
                  </a:lnTo>
                  <a:lnTo>
                    <a:pt x="1708" y="2620"/>
                  </a:lnTo>
                  <a:lnTo>
                    <a:pt x="1708" y="2620"/>
                  </a:lnTo>
                  <a:lnTo>
                    <a:pt x="1708" y="2616"/>
                  </a:lnTo>
                  <a:lnTo>
                    <a:pt x="1708" y="2616"/>
                  </a:lnTo>
                  <a:lnTo>
                    <a:pt x="1708" y="2612"/>
                  </a:lnTo>
                  <a:lnTo>
                    <a:pt x="1708" y="2612"/>
                  </a:lnTo>
                  <a:lnTo>
                    <a:pt x="1706" y="2606"/>
                  </a:lnTo>
                  <a:lnTo>
                    <a:pt x="1706" y="2606"/>
                  </a:lnTo>
                  <a:lnTo>
                    <a:pt x="1704" y="2606"/>
                  </a:lnTo>
                  <a:lnTo>
                    <a:pt x="1704" y="2606"/>
                  </a:lnTo>
                  <a:lnTo>
                    <a:pt x="1702" y="2602"/>
                  </a:lnTo>
                  <a:lnTo>
                    <a:pt x="1702" y="2600"/>
                  </a:lnTo>
                  <a:lnTo>
                    <a:pt x="1702" y="2600"/>
                  </a:lnTo>
                  <a:lnTo>
                    <a:pt x="1700" y="2596"/>
                  </a:lnTo>
                  <a:lnTo>
                    <a:pt x="1700" y="2594"/>
                  </a:lnTo>
                  <a:lnTo>
                    <a:pt x="1700" y="2594"/>
                  </a:lnTo>
                  <a:lnTo>
                    <a:pt x="1698" y="2592"/>
                  </a:lnTo>
                  <a:lnTo>
                    <a:pt x="1698" y="2592"/>
                  </a:lnTo>
                  <a:lnTo>
                    <a:pt x="1698" y="2588"/>
                  </a:lnTo>
                  <a:lnTo>
                    <a:pt x="1696" y="2586"/>
                  </a:lnTo>
                  <a:lnTo>
                    <a:pt x="1696" y="2586"/>
                  </a:lnTo>
                  <a:lnTo>
                    <a:pt x="1694" y="2582"/>
                  </a:lnTo>
                  <a:lnTo>
                    <a:pt x="1694" y="2582"/>
                  </a:lnTo>
                  <a:lnTo>
                    <a:pt x="1694" y="2578"/>
                  </a:lnTo>
                  <a:lnTo>
                    <a:pt x="1694" y="2578"/>
                  </a:lnTo>
                  <a:lnTo>
                    <a:pt x="1692" y="2572"/>
                  </a:lnTo>
                  <a:lnTo>
                    <a:pt x="1692" y="2572"/>
                  </a:lnTo>
                  <a:lnTo>
                    <a:pt x="1690" y="2568"/>
                  </a:lnTo>
                  <a:lnTo>
                    <a:pt x="1690" y="2568"/>
                  </a:lnTo>
                  <a:lnTo>
                    <a:pt x="1688" y="2566"/>
                  </a:lnTo>
                  <a:lnTo>
                    <a:pt x="1688" y="2564"/>
                  </a:lnTo>
                  <a:lnTo>
                    <a:pt x="1688" y="2564"/>
                  </a:lnTo>
                  <a:lnTo>
                    <a:pt x="1686" y="2560"/>
                  </a:lnTo>
                  <a:lnTo>
                    <a:pt x="1686" y="2560"/>
                  </a:lnTo>
                  <a:lnTo>
                    <a:pt x="1686" y="2558"/>
                  </a:lnTo>
                  <a:lnTo>
                    <a:pt x="1686" y="2558"/>
                  </a:lnTo>
                  <a:lnTo>
                    <a:pt x="1686" y="2556"/>
                  </a:lnTo>
                  <a:lnTo>
                    <a:pt x="1686" y="2554"/>
                  </a:lnTo>
                  <a:lnTo>
                    <a:pt x="1686" y="2554"/>
                  </a:lnTo>
                  <a:lnTo>
                    <a:pt x="1686" y="2550"/>
                  </a:lnTo>
                  <a:lnTo>
                    <a:pt x="1684" y="2546"/>
                  </a:lnTo>
                  <a:lnTo>
                    <a:pt x="1684" y="2546"/>
                  </a:lnTo>
                  <a:lnTo>
                    <a:pt x="1682" y="2544"/>
                  </a:lnTo>
                  <a:lnTo>
                    <a:pt x="1682" y="2544"/>
                  </a:lnTo>
                  <a:lnTo>
                    <a:pt x="1682" y="2540"/>
                  </a:lnTo>
                  <a:lnTo>
                    <a:pt x="1682" y="2540"/>
                  </a:lnTo>
                  <a:lnTo>
                    <a:pt x="1682" y="2536"/>
                  </a:lnTo>
                  <a:lnTo>
                    <a:pt x="1682" y="2536"/>
                  </a:lnTo>
                  <a:lnTo>
                    <a:pt x="1678" y="2532"/>
                  </a:lnTo>
                  <a:lnTo>
                    <a:pt x="1678" y="2532"/>
                  </a:lnTo>
                  <a:lnTo>
                    <a:pt x="1678" y="2532"/>
                  </a:lnTo>
                  <a:lnTo>
                    <a:pt x="1678" y="2532"/>
                  </a:lnTo>
                  <a:lnTo>
                    <a:pt x="1674" y="2526"/>
                  </a:lnTo>
                  <a:lnTo>
                    <a:pt x="1674" y="2526"/>
                  </a:lnTo>
                  <a:lnTo>
                    <a:pt x="1672" y="2520"/>
                  </a:lnTo>
                  <a:lnTo>
                    <a:pt x="1672" y="2518"/>
                  </a:lnTo>
                  <a:lnTo>
                    <a:pt x="1672" y="2518"/>
                  </a:lnTo>
                  <a:lnTo>
                    <a:pt x="1670" y="2516"/>
                  </a:lnTo>
                  <a:lnTo>
                    <a:pt x="1670" y="2516"/>
                  </a:lnTo>
                  <a:lnTo>
                    <a:pt x="1670" y="2514"/>
                  </a:lnTo>
                  <a:lnTo>
                    <a:pt x="1670" y="2514"/>
                  </a:lnTo>
                  <a:lnTo>
                    <a:pt x="1670" y="2510"/>
                  </a:lnTo>
                  <a:lnTo>
                    <a:pt x="1670" y="2510"/>
                  </a:lnTo>
                  <a:lnTo>
                    <a:pt x="1668" y="2506"/>
                  </a:lnTo>
                  <a:lnTo>
                    <a:pt x="1668" y="2506"/>
                  </a:lnTo>
                  <a:lnTo>
                    <a:pt x="1668" y="2504"/>
                  </a:lnTo>
                  <a:lnTo>
                    <a:pt x="1668" y="2504"/>
                  </a:lnTo>
                  <a:lnTo>
                    <a:pt x="1666" y="2502"/>
                  </a:lnTo>
                  <a:lnTo>
                    <a:pt x="1666" y="2502"/>
                  </a:lnTo>
                  <a:lnTo>
                    <a:pt x="1664" y="2496"/>
                  </a:lnTo>
                  <a:lnTo>
                    <a:pt x="1664" y="2496"/>
                  </a:lnTo>
                  <a:lnTo>
                    <a:pt x="1662" y="2494"/>
                  </a:lnTo>
                  <a:lnTo>
                    <a:pt x="1662" y="2494"/>
                  </a:lnTo>
                  <a:lnTo>
                    <a:pt x="1664" y="2492"/>
                  </a:lnTo>
                  <a:lnTo>
                    <a:pt x="1664" y="2492"/>
                  </a:lnTo>
                  <a:lnTo>
                    <a:pt x="1666" y="2488"/>
                  </a:lnTo>
                  <a:lnTo>
                    <a:pt x="1666" y="2488"/>
                  </a:lnTo>
                  <a:lnTo>
                    <a:pt x="1666" y="2484"/>
                  </a:lnTo>
                  <a:lnTo>
                    <a:pt x="1664" y="2480"/>
                  </a:lnTo>
                  <a:lnTo>
                    <a:pt x="1664" y="2480"/>
                  </a:lnTo>
                  <a:lnTo>
                    <a:pt x="1662" y="2478"/>
                  </a:lnTo>
                  <a:lnTo>
                    <a:pt x="1660" y="2478"/>
                  </a:lnTo>
                  <a:lnTo>
                    <a:pt x="1660" y="2478"/>
                  </a:lnTo>
                  <a:lnTo>
                    <a:pt x="1658" y="2476"/>
                  </a:lnTo>
                  <a:lnTo>
                    <a:pt x="1658" y="2476"/>
                  </a:lnTo>
                  <a:lnTo>
                    <a:pt x="1656" y="2474"/>
                  </a:lnTo>
                  <a:lnTo>
                    <a:pt x="1656" y="2474"/>
                  </a:lnTo>
                  <a:lnTo>
                    <a:pt x="1656" y="2472"/>
                  </a:lnTo>
                  <a:lnTo>
                    <a:pt x="1656" y="2472"/>
                  </a:lnTo>
                  <a:lnTo>
                    <a:pt x="1656" y="2468"/>
                  </a:lnTo>
                  <a:lnTo>
                    <a:pt x="1656" y="2468"/>
                  </a:lnTo>
                  <a:lnTo>
                    <a:pt x="1656" y="2464"/>
                  </a:lnTo>
                  <a:lnTo>
                    <a:pt x="1656" y="2464"/>
                  </a:lnTo>
                  <a:lnTo>
                    <a:pt x="1654" y="2462"/>
                  </a:lnTo>
                  <a:lnTo>
                    <a:pt x="1654" y="2462"/>
                  </a:lnTo>
                  <a:lnTo>
                    <a:pt x="1654" y="2460"/>
                  </a:lnTo>
                  <a:lnTo>
                    <a:pt x="1654" y="2460"/>
                  </a:lnTo>
                  <a:lnTo>
                    <a:pt x="1654" y="2458"/>
                  </a:lnTo>
                  <a:lnTo>
                    <a:pt x="1654" y="2458"/>
                  </a:lnTo>
                  <a:lnTo>
                    <a:pt x="1652" y="2454"/>
                  </a:lnTo>
                  <a:lnTo>
                    <a:pt x="1652" y="2454"/>
                  </a:lnTo>
                  <a:lnTo>
                    <a:pt x="1652" y="2452"/>
                  </a:lnTo>
                  <a:lnTo>
                    <a:pt x="1652" y="2452"/>
                  </a:lnTo>
                  <a:lnTo>
                    <a:pt x="1650" y="2448"/>
                  </a:lnTo>
                  <a:lnTo>
                    <a:pt x="1650" y="2448"/>
                  </a:lnTo>
                  <a:lnTo>
                    <a:pt x="1650" y="2446"/>
                  </a:lnTo>
                  <a:lnTo>
                    <a:pt x="1650" y="2446"/>
                  </a:lnTo>
                  <a:lnTo>
                    <a:pt x="1648" y="2442"/>
                  </a:lnTo>
                  <a:lnTo>
                    <a:pt x="1648" y="2442"/>
                  </a:lnTo>
                  <a:lnTo>
                    <a:pt x="1646" y="2440"/>
                  </a:lnTo>
                  <a:lnTo>
                    <a:pt x="1646" y="2440"/>
                  </a:lnTo>
                  <a:lnTo>
                    <a:pt x="1646" y="2438"/>
                  </a:lnTo>
                  <a:lnTo>
                    <a:pt x="1646" y="2438"/>
                  </a:lnTo>
                  <a:lnTo>
                    <a:pt x="1646" y="2434"/>
                  </a:lnTo>
                  <a:lnTo>
                    <a:pt x="1646" y="2434"/>
                  </a:lnTo>
                  <a:lnTo>
                    <a:pt x="1644" y="2432"/>
                  </a:lnTo>
                  <a:lnTo>
                    <a:pt x="1644" y="2432"/>
                  </a:lnTo>
                  <a:lnTo>
                    <a:pt x="1642" y="2430"/>
                  </a:lnTo>
                  <a:lnTo>
                    <a:pt x="1642" y="2430"/>
                  </a:lnTo>
                  <a:lnTo>
                    <a:pt x="1642" y="2428"/>
                  </a:lnTo>
                  <a:lnTo>
                    <a:pt x="1642" y="2428"/>
                  </a:lnTo>
                  <a:lnTo>
                    <a:pt x="1640" y="2424"/>
                  </a:lnTo>
                  <a:lnTo>
                    <a:pt x="1640" y="2424"/>
                  </a:lnTo>
                  <a:lnTo>
                    <a:pt x="1640" y="2422"/>
                  </a:lnTo>
                  <a:lnTo>
                    <a:pt x="1640" y="2422"/>
                  </a:lnTo>
                  <a:lnTo>
                    <a:pt x="1640" y="2418"/>
                  </a:lnTo>
                  <a:lnTo>
                    <a:pt x="1640" y="2418"/>
                  </a:lnTo>
                  <a:lnTo>
                    <a:pt x="1638" y="2414"/>
                  </a:lnTo>
                  <a:lnTo>
                    <a:pt x="1638" y="2414"/>
                  </a:lnTo>
                  <a:lnTo>
                    <a:pt x="1636" y="2412"/>
                  </a:lnTo>
                  <a:lnTo>
                    <a:pt x="1636" y="2410"/>
                  </a:lnTo>
                  <a:lnTo>
                    <a:pt x="1636" y="2410"/>
                  </a:lnTo>
                  <a:lnTo>
                    <a:pt x="1634" y="2406"/>
                  </a:lnTo>
                  <a:lnTo>
                    <a:pt x="1634" y="2406"/>
                  </a:lnTo>
                  <a:lnTo>
                    <a:pt x="1634" y="2404"/>
                  </a:lnTo>
                  <a:lnTo>
                    <a:pt x="1634" y="2404"/>
                  </a:lnTo>
                  <a:lnTo>
                    <a:pt x="1632" y="2402"/>
                  </a:lnTo>
                  <a:lnTo>
                    <a:pt x="1632" y="2402"/>
                  </a:lnTo>
                  <a:lnTo>
                    <a:pt x="1630" y="2398"/>
                  </a:lnTo>
                  <a:lnTo>
                    <a:pt x="1630" y="2398"/>
                  </a:lnTo>
                  <a:lnTo>
                    <a:pt x="1630" y="2396"/>
                  </a:lnTo>
                  <a:lnTo>
                    <a:pt x="1630" y="2396"/>
                  </a:lnTo>
                  <a:lnTo>
                    <a:pt x="1626" y="2392"/>
                  </a:lnTo>
                  <a:lnTo>
                    <a:pt x="1626" y="2392"/>
                  </a:lnTo>
                  <a:lnTo>
                    <a:pt x="1626" y="2392"/>
                  </a:lnTo>
                  <a:lnTo>
                    <a:pt x="1626" y="2392"/>
                  </a:lnTo>
                  <a:lnTo>
                    <a:pt x="1624" y="2388"/>
                  </a:lnTo>
                  <a:lnTo>
                    <a:pt x="1624" y="2388"/>
                  </a:lnTo>
                  <a:lnTo>
                    <a:pt x="1624" y="2386"/>
                  </a:lnTo>
                  <a:lnTo>
                    <a:pt x="1624" y="2386"/>
                  </a:lnTo>
                  <a:lnTo>
                    <a:pt x="1624" y="2384"/>
                  </a:lnTo>
                  <a:lnTo>
                    <a:pt x="1624" y="2384"/>
                  </a:lnTo>
                  <a:lnTo>
                    <a:pt x="1622" y="2380"/>
                  </a:lnTo>
                  <a:lnTo>
                    <a:pt x="1622" y="2380"/>
                  </a:lnTo>
                  <a:lnTo>
                    <a:pt x="1622" y="2378"/>
                  </a:lnTo>
                  <a:lnTo>
                    <a:pt x="1622" y="2378"/>
                  </a:lnTo>
                  <a:lnTo>
                    <a:pt x="1622" y="2374"/>
                  </a:lnTo>
                  <a:lnTo>
                    <a:pt x="1622" y="2374"/>
                  </a:lnTo>
                  <a:lnTo>
                    <a:pt x="1622" y="2372"/>
                  </a:lnTo>
                  <a:lnTo>
                    <a:pt x="1622" y="2372"/>
                  </a:lnTo>
                  <a:lnTo>
                    <a:pt x="1620" y="2368"/>
                  </a:lnTo>
                  <a:lnTo>
                    <a:pt x="1620" y="2368"/>
                  </a:lnTo>
                  <a:lnTo>
                    <a:pt x="1620" y="2366"/>
                  </a:lnTo>
                  <a:lnTo>
                    <a:pt x="1620" y="2366"/>
                  </a:lnTo>
                  <a:lnTo>
                    <a:pt x="1620" y="2364"/>
                  </a:lnTo>
                  <a:lnTo>
                    <a:pt x="1620" y="2364"/>
                  </a:lnTo>
                  <a:lnTo>
                    <a:pt x="1620" y="2360"/>
                  </a:lnTo>
                  <a:lnTo>
                    <a:pt x="1620" y="2360"/>
                  </a:lnTo>
                  <a:lnTo>
                    <a:pt x="1620" y="2358"/>
                  </a:lnTo>
                  <a:lnTo>
                    <a:pt x="1620" y="2358"/>
                  </a:lnTo>
                  <a:lnTo>
                    <a:pt x="1620" y="2356"/>
                  </a:lnTo>
                  <a:lnTo>
                    <a:pt x="1618" y="2352"/>
                  </a:lnTo>
                  <a:lnTo>
                    <a:pt x="1618" y="2352"/>
                  </a:lnTo>
                  <a:lnTo>
                    <a:pt x="1618" y="2352"/>
                  </a:lnTo>
                  <a:lnTo>
                    <a:pt x="1618" y="2352"/>
                  </a:lnTo>
                  <a:lnTo>
                    <a:pt x="1616" y="2346"/>
                  </a:lnTo>
                  <a:lnTo>
                    <a:pt x="1616" y="2346"/>
                  </a:lnTo>
                  <a:lnTo>
                    <a:pt x="1614" y="2344"/>
                  </a:lnTo>
                  <a:lnTo>
                    <a:pt x="1614" y="2344"/>
                  </a:lnTo>
                  <a:lnTo>
                    <a:pt x="1612" y="2342"/>
                  </a:lnTo>
                  <a:lnTo>
                    <a:pt x="1612" y="2342"/>
                  </a:lnTo>
                  <a:lnTo>
                    <a:pt x="1610" y="2338"/>
                  </a:lnTo>
                  <a:lnTo>
                    <a:pt x="1610" y="2338"/>
                  </a:lnTo>
                  <a:lnTo>
                    <a:pt x="1608" y="2336"/>
                  </a:lnTo>
                  <a:lnTo>
                    <a:pt x="1608" y="2336"/>
                  </a:lnTo>
                  <a:lnTo>
                    <a:pt x="1606" y="2332"/>
                  </a:lnTo>
                  <a:lnTo>
                    <a:pt x="1606" y="2332"/>
                  </a:lnTo>
                  <a:lnTo>
                    <a:pt x="1606" y="2330"/>
                  </a:lnTo>
                  <a:lnTo>
                    <a:pt x="1606" y="2328"/>
                  </a:lnTo>
                  <a:lnTo>
                    <a:pt x="1606" y="2328"/>
                  </a:lnTo>
                  <a:lnTo>
                    <a:pt x="1608" y="2322"/>
                  </a:lnTo>
                  <a:lnTo>
                    <a:pt x="1608" y="2322"/>
                  </a:lnTo>
                  <a:lnTo>
                    <a:pt x="1606" y="2318"/>
                  </a:lnTo>
                  <a:lnTo>
                    <a:pt x="1606" y="2318"/>
                  </a:lnTo>
                  <a:lnTo>
                    <a:pt x="1606" y="2316"/>
                  </a:lnTo>
                  <a:lnTo>
                    <a:pt x="1606" y="2316"/>
                  </a:lnTo>
                  <a:lnTo>
                    <a:pt x="1604" y="2312"/>
                  </a:lnTo>
                  <a:lnTo>
                    <a:pt x="1604" y="2312"/>
                  </a:lnTo>
                  <a:lnTo>
                    <a:pt x="1604" y="2310"/>
                  </a:lnTo>
                  <a:lnTo>
                    <a:pt x="1604" y="2310"/>
                  </a:lnTo>
                  <a:lnTo>
                    <a:pt x="1604" y="2308"/>
                  </a:lnTo>
                  <a:lnTo>
                    <a:pt x="1604" y="2308"/>
                  </a:lnTo>
                  <a:lnTo>
                    <a:pt x="1602" y="2304"/>
                  </a:lnTo>
                  <a:lnTo>
                    <a:pt x="1602" y="2304"/>
                  </a:lnTo>
                  <a:lnTo>
                    <a:pt x="1600" y="2302"/>
                  </a:lnTo>
                  <a:lnTo>
                    <a:pt x="1600" y="2300"/>
                  </a:lnTo>
                  <a:lnTo>
                    <a:pt x="1600" y="2300"/>
                  </a:lnTo>
                  <a:lnTo>
                    <a:pt x="1598" y="2298"/>
                  </a:lnTo>
                  <a:lnTo>
                    <a:pt x="1598" y="2298"/>
                  </a:lnTo>
                  <a:lnTo>
                    <a:pt x="1596" y="2296"/>
                  </a:lnTo>
                  <a:lnTo>
                    <a:pt x="1596" y="2296"/>
                  </a:lnTo>
                  <a:lnTo>
                    <a:pt x="1596" y="2294"/>
                  </a:lnTo>
                  <a:lnTo>
                    <a:pt x="1596" y="2294"/>
                  </a:lnTo>
                  <a:lnTo>
                    <a:pt x="1594" y="2290"/>
                  </a:lnTo>
                  <a:lnTo>
                    <a:pt x="1594" y="2290"/>
                  </a:lnTo>
                  <a:lnTo>
                    <a:pt x="1592" y="2288"/>
                  </a:lnTo>
                  <a:lnTo>
                    <a:pt x="1592" y="2288"/>
                  </a:lnTo>
                  <a:lnTo>
                    <a:pt x="1590" y="2286"/>
                  </a:lnTo>
                  <a:lnTo>
                    <a:pt x="1590" y="2286"/>
                  </a:lnTo>
                  <a:lnTo>
                    <a:pt x="1590" y="2284"/>
                  </a:lnTo>
                  <a:lnTo>
                    <a:pt x="1590" y="2284"/>
                  </a:lnTo>
                  <a:lnTo>
                    <a:pt x="1588" y="2280"/>
                  </a:lnTo>
                  <a:lnTo>
                    <a:pt x="1588" y="2280"/>
                  </a:lnTo>
                  <a:lnTo>
                    <a:pt x="1588" y="2280"/>
                  </a:lnTo>
                  <a:lnTo>
                    <a:pt x="1586" y="2276"/>
                  </a:lnTo>
                  <a:lnTo>
                    <a:pt x="1586" y="2276"/>
                  </a:lnTo>
                  <a:lnTo>
                    <a:pt x="1584" y="2272"/>
                  </a:lnTo>
                  <a:lnTo>
                    <a:pt x="1584" y="2272"/>
                  </a:lnTo>
                  <a:lnTo>
                    <a:pt x="1586" y="2268"/>
                  </a:lnTo>
                  <a:lnTo>
                    <a:pt x="1586" y="2268"/>
                  </a:lnTo>
                  <a:lnTo>
                    <a:pt x="1586" y="2266"/>
                  </a:lnTo>
                  <a:lnTo>
                    <a:pt x="1586" y="2266"/>
                  </a:lnTo>
                  <a:lnTo>
                    <a:pt x="1586" y="2260"/>
                  </a:lnTo>
                  <a:lnTo>
                    <a:pt x="1586" y="2258"/>
                  </a:lnTo>
                  <a:lnTo>
                    <a:pt x="1586" y="2258"/>
                  </a:lnTo>
                  <a:lnTo>
                    <a:pt x="1584" y="2254"/>
                  </a:lnTo>
                  <a:lnTo>
                    <a:pt x="1584" y="2252"/>
                  </a:lnTo>
                  <a:lnTo>
                    <a:pt x="1584" y="2252"/>
                  </a:lnTo>
                  <a:lnTo>
                    <a:pt x="1582" y="2248"/>
                  </a:lnTo>
                  <a:lnTo>
                    <a:pt x="1582" y="2248"/>
                  </a:lnTo>
                  <a:lnTo>
                    <a:pt x="1582" y="2244"/>
                  </a:lnTo>
                  <a:lnTo>
                    <a:pt x="1582" y="2244"/>
                  </a:lnTo>
                  <a:lnTo>
                    <a:pt x="1580" y="2242"/>
                  </a:lnTo>
                  <a:lnTo>
                    <a:pt x="1580" y="2242"/>
                  </a:lnTo>
                  <a:lnTo>
                    <a:pt x="1578" y="2240"/>
                  </a:lnTo>
                  <a:lnTo>
                    <a:pt x="1578" y="2240"/>
                  </a:lnTo>
                  <a:lnTo>
                    <a:pt x="1576" y="2238"/>
                  </a:lnTo>
                  <a:lnTo>
                    <a:pt x="1576" y="2238"/>
                  </a:lnTo>
                  <a:lnTo>
                    <a:pt x="1576" y="2236"/>
                  </a:lnTo>
                  <a:lnTo>
                    <a:pt x="1576" y="2236"/>
                  </a:lnTo>
                  <a:lnTo>
                    <a:pt x="1576" y="2232"/>
                  </a:lnTo>
                  <a:lnTo>
                    <a:pt x="1576" y="2232"/>
                  </a:lnTo>
                  <a:lnTo>
                    <a:pt x="1576" y="2230"/>
                  </a:lnTo>
                  <a:lnTo>
                    <a:pt x="1576" y="2230"/>
                  </a:lnTo>
                  <a:lnTo>
                    <a:pt x="1574" y="2226"/>
                  </a:lnTo>
                  <a:lnTo>
                    <a:pt x="1574" y="2226"/>
                  </a:lnTo>
                  <a:lnTo>
                    <a:pt x="1572" y="2224"/>
                  </a:lnTo>
                  <a:lnTo>
                    <a:pt x="1572" y="2224"/>
                  </a:lnTo>
                  <a:lnTo>
                    <a:pt x="1572" y="2222"/>
                  </a:lnTo>
                  <a:lnTo>
                    <a:pt x="1572" y="2222"/>
                  </a:lnTo>
                  <a:lnTo>
                    <a:pt x="1572" y="2220"/>
                  </a:lnTo>
                  <a:lnTo>
                    <a:pt x="1572" y="2220"/>
                  </a:lnTo>
                  <a:lnTo>
                    <a:pt x="1570" y="2216"/>
                  </a:lnTo>
                  <a:lnTo>
                    <a:pt x="1570" y="2216"/>
                  </a:lnTo>
                  <a:lnTo>
                    <a:pt x="1568" y="2212"/>
                  </a:lnTo>
                  <a:lnTo>
                    <a:pt x="1568" y="2212"/>
                  </a:lnTo>
                  <a:lnTo>
                    <a:pt x="1568" y="2210"/>
                  </a:lnTo>
                  <a:lnTo>
                    <a:pt x="1568" y="2210"/>
                  </a:lnTo>
                  <a:lnTo>
                    <a:pt x="1568" y="2208"/>
                  </a:lnTo>
                  <a:lnTo>
                    <a:pt x="1568" y="2208"/>
                  </a:lnTo>
                  <a:lnTo>
                    <a:pt x="1568" y="2204"/>
                  </a:lnTo>
                  <a:lnTo>
                    <a:pt x="1568" y="2204"/>
                  </a:lnTo>
                  <a:lnTo>
                    <a:pt x="1564" y="2200"/>
                  </a:lnTo>
                  <a:lnTo>
                    <a:pt x="1564" y="2200"/>
                  </a:lnTo>
                  <a:lnTo>
                    <a:pt x="1564" y="2200"/>
                  </a:lnTo>
                  <a:lnTo>
                    <a:pt x="1564" y="2200"/>
                  </a:lnTo>
                  <a:lnTo>
                    <a:pt x="1562" y="2196"/>
                  </a:lnTo>
                  <a:lnTo>
                    <a:pt x="1562" y="2196"/>
                  </a:lnTo>
                  <a:lnTo>
                    <a:pt x="1560" y="2194"/>
                  </a:lnTo>
                  <a:lnTo>
                    <a:pt x="1560" y="2194"/>
                  </a:lnTo>
                  <a:lnTo>
                    <a:pt x="1560" y="2192"/>
                  </a:lnTo>
                  <a:lnTo>
                    <a:pt x="1560" y="2192"/>
                  </a:lnTo>
                  <a:lnTo>
                    <a:pt x="1558" y="2188"/>
                  </a:lnTo>
                  <a:lnTo>
                    <a:pt x="1558" y="2188"/>
                  </a:lnTo>
                  <a:lnTo>
                    <a:pt x="1558" y="2186"/>
                  </a:lnTo>
                  <a:lnTo>
                    <a:pt x="1558" y="2186"/>
                  </a:lnTo>
                  <a:lnTo>
                    <a:pt x="1558" y="2182"/>
                  </a:lnTo>
                  <a:lnTo>
                    <a:pt x="1558" y="2182"/>
                  </a:lnTo>
                  <a:lnTo>
                    <a:pt x="1556" y="2180"/>
                  </a:lnTo>
                  <a:lnTo>
                    <a:pt x="1556" y="2180"/>
                  </a:lnTo>
                  <a:lnTo>
                    <a:pt x="1556" y="2178"/>
                  </a:lnTo>
                  <a:lnTo>
                    <a:pt x="1556" y="2178"/>
                  </a:lnTo>
                  <a:lnTo>
                    <a:pt x="1554" y="2174"/>
                  </a:lnTo>
                  <a:lnTo>
                    <a:pt x="1554" y="2174"/>
                  </a:lnTo>
                  <a:lnTo>
                    <a:pt x="1554" y="2172"/>
                  </a:lnTo>
                  <a:lnTo>
                    <a:pt x="1554" y="2172"/>
                  </a:lnTo>
                  <a:lnTo>
                    <a:pt x="1554" y="2170"/>
                  </a:lnTo>
                  <a:lnTo>
                    <a:pt x="1554" y="2170"/>
                  </a:lnTo>
                  <a:lnTo>
                    <a:pt x="1554" y="2166"/>
                  </a:lnTo>
                  <a:lnTo>
                    <a:pt x="1554" y="2166"/>
                  </a:lnTo>
                  <a:lnTo>
                    <a:pt x="1552" y="2162"/>
                  </a:lnTo>
                  <a:lnTo>
                    <a:pt x="1550" y="2160"/>
                  </a:lnTo>
                  <a:lnTo>
                    <a:pt x="1550" y="2160"/>
                  </a:lnTo>
                  <a:lnTo>
                    <a:pt x="1550" y="2160"/>
                  </a:lnTo>
                  <a:lnTo>
                    <a:pt x="1550" y="2160"/>
                  </a:lnTo>
                  <a:lnTo>
                    <a:pt x="1548" y="2158"/>
                  </a:lnTo>
                  <a:lnTo>
                    <a:pt x="1548" y="2158"/>
                  </a:lnTo>
                  <a:lnTo>
                    <a:pt x="1546" y="2156"/>
                  </a:lnTo>
                  <a:lnTo>
                    <a:pt x="1546" y="2156"/>
                  </a:lnTo>
                  <a:lnTo>
                    <a:pt x="1546" y="2152"/>
                  </a:lnTo>
                  <a:lnTo>
                    <a:pt x="1546" y="2152"/>
                  </a:lnTo>
                  <a:lnTo>
                    <a:pt x="1544" y="2148"/>
                  </a:lnTo>
                  <a:lnTo>
                    <a:pt x="1544" y="2146"/>
                  </a:lnTo>
                  <a:lnTo>
                    <a:pt x="1544" y="2146"/>
                  </a:lnTo>
                  <a:lnTo>
                    <a:pt x="1542" y="2146"/>
                  </a:lnTo>
                  <a:lnTo>
                    <a:pt x="1542" y="2146"/>
                  </a:lnTo>
                  <a:lnTo>
                    <a:pt x="1542" y="2140"/>
                  </a:lnTo>
                  <a:lnTo>
                    <a:pt x="1542" y="2140"/>
                  </a:lnTo>
                  <a:lnTo>
                    <a:pt x="1538" y="2138"/>
                  </a:lnTo>
                  <a:lnTo>
                    <a:pt x="1538" y="2138"/>
                  </a:lnTo>
                  <a:lnTo>
                    <a:pt x="1538" y="2138"/>
                  </a:lnTo>
                  <a:lnTo>
                    <a:pt x="1538" y="2138"/>
                  </a:lnTo>
                  <a:lnTo>
                    <a:pt x="1534" y="2132"/>
                  </a:lnTo>
                  <a:lnTo>
                    <a:pt x="1534" y="2132"/>
                  </a:lnTo>
                  <a:lnTo>
                    <a:pt x="1534" y="2130"/>
                  </a:lnTo>
                  <a:lnTo>
                    <a:pt x="1534" y="2130"/>
                  </a:lnTo>
                  <a:lnTo>
                    <a:pt x="1532" y="2128"/>
                  </a:lnTo>
                  <a:lnTo>
                    <a:pt x="1532" y="2128"/>
                  </a:lnTo>
                  <a:lnTo>
                    <a:pt x="1532" y="2126"/>
                  </a:lnTo>
                  <a:lnTo>
                    <a:pt x="1532" y="2126"/>
                  </a:lnTo>
                  <a:lnTo>
                    <a:pt x="1530" y="2122"/>
                  </a:lnTo>
                  <a:lnTo>
                    <a:pt x="1530" y="2122"/>
                  </a:lnTo>
                  <a:lnTo>
                    <a:pt x="1528" y="2120"/>
                  </a:lnTo>
                  <a:lnTo>
                    <a:pt x="1528" y="2120"/>
                  </a:lnTo>
                  <a:lnTo>
                    <a:pt x="1528" y="2118"/>
                  </a:lnTo>
                  <a:lnTo>
                    <a:pt x="1528" y="2118"/>
                  </a:lnTo>
                  <a:lnTo>
                    <a:pt x="1528" y="2114"/>
                  </a:lnTo>
                  <a:lnTo>
                    <a:pt x="1528" y="2114"/>
                  </a:lnTo>
                  <a:lnTo>
                    <a:pt x="1528" y="2112"/>
                  </a:lnTo>
                  <a:lnTo>
                    <a:pt x="1526" y="2110"/>
                  </a:lnTo>
                  <a:lnTo>
                    <a:pt x="1526" y="2110"/>
                  </a:lnTo>
                  <a:lnTo>
                    <a:pt x="1526" y="2106"/>
                  </a:lnTo>
                  <a:lnTo>
                    <a:pt x="1526" y="2106"/>
                  </a:lnTo>
                  <a:lnTo>
                    <a:pt x="1526" y="2104"/>
                  </a:lnTo>
                  <a:lnTo>
                    <a:pt x="1526" y="2104"/>
                  </a:lnTo>
                  <a:lnTo>
                    <a:pt x="1526" y="2100"/>
                  </a:lnTo>
                  <a:lnTo>
                    <a:pt x="1526" y="2100"/>
                  </a:lnTo>
                  <a:lnTo>
                    <a:pt x="1524" y="2096"/>
                  </a:lnTo>
                  <a:lnTo>
                    <a:pt x="1524" y="2096"/>
                  </a:lnTo>
                  <a:lnTo>
                    <a:pt x="1524" y="2094"/>
                  </a:lnTo>
                  <a:lnTo>
                    <a:pt x="1524" y="2094"/>
                  </a:lnTo>
                  <a:lnTo>
                    <a:pt x="1524" y="2092"/>
                  </a:lnTo>
                  <a:lnTo>
                    <a:pt x="1524" y="2092"/>
                  </a:lnTo>
                  <a:lnTo>
                    <a:pt x="1524" y="2088"/>
                  </a:lnTo>
                  <a:lnTo>
                    <a:pt x="1524" y="2088"/>
                  </a:lnTo>
                  <a:lnTo>
                    <a:pt x="1524" y="2084"/>
                  </a:lnTo>
                  <a:lnTo>
                    <a:pt x="1524" y="2082"/>
                  </a:lnTo>
                  <a:lnTo>
                    <a:pt x="1524" y="2082"/>
                  </a:lnTo>
                  <a:lnTo>
                    <a:pt x="1522" y="2080"/>
                  </a:lnTo>
                  <a:lnTo>
                    <a:pt x="1522" y="2080"/>
                  </a:lnTo>
                  <a:lnTo>
                    <a:pt x="1522" y="2076"/>
                  </a:lnTo>
                  <a:lnTo>
                    <a:pt x="1522" y="2076"/>
                  </a:lnTo>
                  <a:lnTo>
                    <a:pt x="1520" y="2074"/>
                  </a:lnTo>
                  <a:lnTo>
                    <a:pt x="1520" y="2074"/>
                  </a:lnTo>
                  <a:lnTo>
                    <a:pt x="1520" y="2072"/>
                  </a:lnTo>
                  <a:lnTo>
                    <a:pt x="1520" y="2070"/>
                  </a:lnTo>
                  <a:lnTo>
                    <a:pt x="1520" y="2070"/>
                  </a:lnTo>
                  <a:lnTo>
                    <a:pt x="1518" y="2066"/>
                  </a:lnTo>
                  <a:lnTo>
                    <a:pt x="1518" y="2066"/>
                  </a:lnTo>
                  <a:lnTo>
                    <a:pt x="1516" y="2062"/>
                  </a:lnTo>
                  <a:lnTo>
                    <a:pt x="1516" y="2062"/>
                  </a:lnTo>
                  <a:lnTo>
                    <a:pt x="1514" y="2060"/>
                  </a:lnTo>
                  <a:lnTo>
                    <a:pt x="1514" y="2060"/>
                  </a:lnTo>
                  <a:lnTo>
                    <a:pt x="1510" y="2056"/>
                  </a:lnTo>
                  <a:lnTo>
                    <a:pt x="1510" y="2056"/>
                  </a:lnTo>
                  <a:lnTo>
                    <a:pt x="1510" y="2052"/>
                  </a:lnTo>
                  <a:lnTo>
                    <a:pt x="1510" y="2052"/>
                  </a:lnTo>
                  <a:lnTo>
                    <a:pt x="1510" y="2048"/>
                  </a:lnTo>
                  <a:lnTo>
                    <a:pt x="1508" y="2046"/>
                  </a:lnTo>
                  <a:lnTo>
                    <a:pt x="1508" y="2046"/>
                  </a:lnTo>
                  <a:lnTo>
                    <a:pt x="1506" y="2042"/>
                  </a:lnTo>
                  <a:lnTo>
                    <a:pt x="1506" y="2042"/>
                  </a:lnTo>
                  <a:lnTo>
                    <a:pt x="1504" y="2040"/>
                  </a:lnTo>
                  <a:lnTo>
                    <a:pt x="1504" y="2040"/>
                  </a:lnTo>
                  <a:lnTo>
                    <a:pt x="1504" y="2038"/>
                  </a:lnTo>
                  <a:lnTo>
                    <a:pt x="1504" y="2038"/>
                  </a:lnTo>
                  <a:lnTo>
                    <a:pt x="1502" y="2034"/>
                  </a:lnTo>
                  <a:lnTo>
                    <a:pt x="1502" y="2034"/>
                  </a:lnTo>
                  <a:lnTo>
                    <a:pt x="1500" y="2032"/>
                  </a:lnTo>
                  <a:lnTo>
                    <a:pt x="1500" y="2032"/>
                  </a:lnTo>
                  <a:lnTo>
                    <a:pt x="1500" y="2030"/>
                  </a:lnTo>
                  <a:lnTo>
                    <a:pt x="1498" y="2028"/>
                  </a:lnTo>
                  <a:lnTo>
                    <a:pt x="1498" y="2028"/>
                  </a:lnTo>
                  <a:lnTo>
                    <a:pt x="1498" y="2026"/>
                  </a:lnTo>
                  <a:lnTo>
                    <a:pt x="1498" y="2026"/>
                  </a:lnTo>
                  <a:lnTo>
                    <a:pt x="1498" y="2022"/>
                  </a:lnTo>
                  <a:lnTo>
                    <a:pt x="1498" y="2020"/>
                  </a:lnTo>
                  <a:lnTo>
                    <a:pt x="1498" y="2020"/>
                  </a:lnTo>
                  <a:lnTo>
                    <a:pt x="1500" y="2018"/>
                  </a:lnTo>
                  <a:lnTo>
                    <a:pt x="1500" y="2018"/>
                  </a:lnTo>
                  <a:lnTo>
                    <a:pt x="1502" y="2016"/>
                  </a:lnTo>
                  <a:lnTo>
                    <a:pt x="1502" y="2016"/>
                  </a:lnTo>
                  <a:lnTo>
                    <a:pt x="1502" y="2012"/>
                  </a:lnTo>
                  <a:lnTo>
                    <a:pt x="1500" y="2010"/>
                  </a:lnTo>
                  <a:lnTo>
                    <a:pt x="1500" y="2010"/>
                  </a:lnTo>
                  <a:lnTo>
                    <a:pt x="1498" y="2008"/>
                  </a:lnTo>
                  <a:lnTo>
                    <a:pt x="1498" y="2008"/>
                  </a:lnTo>
                  <a:lnTo>
                    <a:pt x="1498" y="2008"/>
                  </a:lnTo>
                  <a:lnTo>
                    <a:pt x="1494" y="2004"/>
                  </a:lnTo>
                  <a:lnTo>
                    <a:pt x="1494" y="2004"/>
                  </a:lnTo>
                  <a:lnTo>
                    <a:pt x="1494" y="2002"/>
                  </a:lnTo>
                  <a:lnTo>
                    <a:pt x="1494" y="2002"/>
                  </a:lnTo>
                  <a:lnTo>
                    <a:pt x="1492" y="1998"/>
                  </a:lnTo>
                  <a:lnTo>
                    <a:pt x="1492" y="1998"/>
                  </a:lnTo>
                  <a:lnTo>
                    <a:pt x="1490" y="1996"/>
                  </a:lnTo>
                  <a:lnTo>
                    <a:pt x="1490" y="1996"/>
                  </a:lnTo>
                  <a:lnTo>
                    <a:pt x="1488" y="1994"/>
                  </a:lnTo>
                  <a:lnTo>
                    <a:pt x="1488" y="1994"/>
                  </a:lnTo>
                  <a:lnTo>
                    <a:pt x="1488" y="1992"/>
                  </a:lnTo>
                  <a:lnTo>
                    <a:pt x="1488" y="1992"/>
                  </a:lnTo>
                  <a:lnTo>
                    <a:pt x="1486" y="1990"/>
                  </a:lnTo>
                  <a:lnTo>
                    <a:pt x="1486" y="1990"/>
                  </a:lnTo>
                  <a:lnTo>
                    <a:pt x="1484" y="1988"/>
                  </a:lnTo>
                  <a:lnTo>
                    <a:pt x="1484" y="1988"/>
                  </a:lnTo>
                  <a:lnTo>
                    <a:pt x="1484" y="1984"/>
                  </a:lnTo>
                  <a:lnTo>
                    <a:pt x="1484" y="1984"/>
                  </a:lnTo>
                  <a:lnTo>
                    <a:pt x="1484" y="1982"/>
                  </a:lnTo>
                  <a:lnTo>
                    <a:pt x="1484" y="1982"/>
                  </a:lnTo>
                  <a:lnTo>
                    <a:pt x="1484" y="1978"/>
                  </a:lnTo>
                  <a:lnTo>
                    <a:pt x="1484" y="1978"/>
                  </a:lnTo>
                  <a:lnTo>
                    <a:pt x="1482" y="1974"/>
                  </a:lnTo>
                  <a:lnTo>
                    <a:pt x="1482" y="1974"/>
                  </a:lnTo>
                  <a:lnTo>
                    <a:pt x="1482" y="1972"/>
                  </a:lnTo>
                  <a:lnTo>
                    <a:pt x="1482" y="1972"/>
                  </a:lnTo>
                  <a:lnTo>
                    <a:pt x="1480" y="1968"/>
                  </a:lnTo>
                  <a:lnTo>
                    <a:pt x="1480" y="1968"/>
                  </a:lnTo>
                  <a:lnTo>
                    <a:pt x="1480" y="1966"/>
                  </a:lnTo>
                  <a:lnTo>
                    <a:pt x="1480" y="1966"/>
                  </a:lnTo>
                  <a:lnTo>
                    <a:pt x="1482" y="1962"/>
                  </a:lnTo>
                  <a:lnTo>
                    <a:pt x="1482" y="1962"/>
                  </a:lnTo>
                  <a:lnTo>
                    <a:pt x="1480" y="1958"/>
                  </a:lnTo>
                  <a:lnTo>
                    <a:pt x="1480" y="1958"/>
                  </a:lnTo>
                  <a:lnTo>
                    <a:pt x="1478" y="1956"/>
                  </a:lnTo>
                  <a:lnTo>
                    <a:pt x="1478" y="1956"/>
                  </a:lnTo>
                  <a:lnTo>
                    <a:pt x="1478" y="1952"/>
                  </a:lnTo>
                  <a:lnTo>
                    <a:pt x="1478" y="1952"/>
                  </a:lnTo>
                  <a:lnTo>
                    <a:pt x="1476" y="1950"/>
                  </a:lnTo>
                  <a:lnTo>
                    <a:pt x="1476" y="1950"/>
                  </a:lnTo>
                  <a:lnTo>
                    <a:pt x="1476" y="1948"/>
                  </a:lnTo>
                  <a:lnTo>
                    <a:pt x="1472" y="1940"/>
                  </a:lnTo>
                  <a:lnTo>
                    <a:pt x="1472" y="1940"/>
                  </a:lnTo>
                  <a:lnTo>
                    <a:pt x="1472" y="1938"/>
                  </a:lnTo>
                  <a:lnTo>
                    <a:pt x="1472" y="1938"/>
                  </a:lnTo>
                  <a:lnTo>
                    <a:pt x="1472" y="1936"/>
                  </a:lnTo>
                  <a:lnTo>
                    <a:pt x="1472" y="1936"/>
                  </a:lnTo>
                  <a:lnTo>
                    <a:pt x="1472" y="1934"/>
                  </a:lnTo>
                  <a:lnTo>
                    <a:pt x="1472" y="1934"/>
                  </a:lnTo>
                  <a:lnTo>
                    <a:pt x="1470" y="1930"/>
                  </a:lnTo>
                  <a:lnTo>
                    <a:pt x="1470" y="1930"/>
                  </a:lnTo>
                  <a:lnTo>
                    <a:pt x="1468" y="1926"/>
                  </a:lnTo>
                  <a:lnTo>
                    <a:pt x="1468" y="1926"/>
                  </a:lnTo>
                  <a:lnTo>
                    <a:pt x="1466" y="1926"/>
                  </a:lnTo>
                  <a:lnTo>
                    <a:pt x="1466" y="1926"/>
                  </a:lnTo>
                  <a:lnTo>
                    <a:pt x="1468" y="1924"/>
                  </a:lnTo>
                  <a:lnTo>
                    <a:pt x="1468" y="1924"/>
                  </a:lnTo>
                  <a:lnTo>
                    <a:pt x="1466" y="1918"/>
                  </a:lnTo>
                  <a:lnTo>
                    <a:pt x="1466" y="1918"/>
                  </a:lnTo>
                  <a:lnTo>
                    <a:pt x="1464" y="1916"/>
                  </a:lnTo>
                  <a:lnTo>
                    <a:pt x="1464" y="1916"/>
                  </a:lnTo>
                  <a:lnTo>
                    <a:pt x="1464" y="1914"/>
                  </a:lnTo>
                  <a:lnTo>
                    <a:pt x="1464" y="1914"/>
                  </a:lnTo>
                  <a:lnTo>
                    <a:pt x="1462" y="1910"/>
                  </a:lnTo>
                  <a:lnTo>
                    <a:pt x="1462" y="1910"/>
                  </a:lnTo>
                  <a:lnTo>
                    <a:pt x="1460" y="1908"/>
                  </a:lnTo>
                  <a:lnTo>
                    <a:pt x="1460" y="1906"/>
                  </a:lnTo>
                  <a:lnTo>
                    <a:pt x="1460" y="1906"/>
                  </a:lnTo>
                  <a:lnTo>
                    <a:pt x="1458" y="1902"/>
                  </a:lnTo>
                  <a:lnTo>
                    <a:pt x="1458" y="1902"/>
                  </a:lnTo>
                  <a:lnTo>
                    <a:pt x="1454" y="1898"/>
                  </a:lnTo>
                  <a:lnTo>
                    <a:pt x="1454" y="1898"/>
                  </a:lnTo>
                  <a:lnTo>
                    <a:pt x="1452" y="1892"/>
                  </a:lnTo>
                  <a:lnTo>
                    <a:pt x="1452" y="1892"/>
                  </a:lnTo>
                  <a:lnTo>
                    <a:pt x="1452" y="1890"/>
                  </a:lnTo>
                  <a:lnTo>
                    <a:pt x="1452" y="1890"/>
                  </a:lnTo>
                  <a:lnTo>
                    <a:pt x="1452" y="1886"/>
                  </a:lnTo>
                  <a:lnTo>
                    <a:pt x="1452" y="1884"/>
                  </a:lnTo>
                  <a:lnTo>
                    <a:pt x="1452" y="1884"/>
                  </a:lnTo>
                  <a:lnTo>
                    <a:pt x="1450" y="1880"/>
                  </a:lnTo>
                  <a:lnTo>
                    <a:pt x="1450" y="1880"/>
                  </a:lnTo>
                  <a:lnTo>
                    <a:pt x="1452" y="1874"/>
                  </a:lnTo>
                  <a:lnTo>
                    <a:pt x="1452" y="1874"/>
                  </a:lnTo>
                  <a:lnTo>
                    <a:pt x="1450" y="1870"/>
                  </a:lnTo>
                  <a:lnTo>
                    <a:pt x="1448" y="1868"/>
                  </a:lnTo>
                  <a:lnTo>
                    <a:pt x="1448" y="1866"/>
                  </a:lnTo>
                  <a:lnTo>
                    <a:pt x="1448" y="1866"/>
                  </a:lnTo>
                  <a:lnTo>
                    <a:pt x="1444" y="1864"/>
                  </a:lnTo>
                  <a:lnTo>
                    <a:pt x="1444" y="1864"/>
                  </a:lnTo>
                  <a:lnTo>
                    <a:pt x="1444" y="1862"/>
                  </a:lnTo>
                  <a:lnTo>
                    <a:pt x="1442" y="1862"/>
                  </a:lnTo>
                  <a:lnTo>
                    <a:pt x="1442" y="1862"/>
                  </a:lnTo>
                  <a:lnTo>
                    <a:pt x="1440" y="1858"/>
                  </a:lnTo>
                  <a:lnTo>
                    <a:pt x="1440" y="1858"/>
                  </a:lnTo>
                  <a:lnTo>
                    <a:pt x="1440" y="1856"/>
                  </a:lnTo>
                  <a:lnTo>
                    <a:pt x="1440" y="1856"/>
                  </a:lnTo>
                  <a:lnTo>
                    <a:pt x="1440" y="1852"/>
                  </a:lnTo>
                  <a:lnTo>
                    <a:pt x="1440" y="1852"/>
                  </a:lnTo>
                  <a:lnTo>
                    <a:pt x="1440" y="1850"/>
                  </a:lnTo>
                  <a:lnTo>
                    <a:pt x="1440" y="1850"/>
                  </a:lnTo>
                  <a:lnTo>
                    <a:pt x="1438" y="1846"/>
                  </a:lnTo>
                  <a:lnTo>
                    <a:pt x="1438" y="1846"/>
                  </a:lnTo>
                  <a:lnTo>
                    <a:pt x="1438" y="1842"/>
                  </a:lnTo>
                  <a:lnTo>
                    <a:pt x="1438" y="1842"/>
                  </a:lnTo>
                  <a:lnTo>
                    <a:pt x="1436" y="1840"/>
                  </a:lnTo>
                  <a:lnTo>
                    <a:pt x="1436" y="1840"/>
                  </a:lnTo>
                  <a:lnTo>
                    <a:pt x="1434" y="1836"/>
                  </a:lnTo>
                  <a:lnTo>
                    <a:pt x="1434" y="1836"/>
                  </a:lnTo>
                  <a:lnTo>
                    <a:pt x="1434" y="1834"/>
                  </a:lnTo>
                  <a:lnTo>
                    <a:pt x="1434" y="1834"/>
                  </a:lnTo>
                  <a:lnTo>
                    <a:pt x="1434" y="1832"/>
                  </a:lnTo>
                  <a:lnTo>
                    <a:pt x="1434" y="1832"/>
                  </a:lnTo>
                  <a:lnTo>
                    <a:pt x="1432" y="1828"/>
                  </a:lnTo>
                  <a:lnTo>
                    <a:pt x="1432" y="1828"/>
                  </a:lnTo>
                  <a:lnTo>
                    <a:pt x="1432" y="1826"/>
                  </a:lnTo>
                  <a:lnTo>
                    <a:pt x="1432" y="1826"/>
                  </a:lnTo>
                  <a:lnTo>
                    <a:pt x="1432" y="1822"/>
                  </a:lnTo>
                  <a:lnTo>
                    <a:pt x="1432" y="1822"/>
                  </a:lnTo>
                  <a:lnTo>
                    <a:pt x="1432" y="1820"/>
                  </a:lnTo>
                  <a:lnTo>
                    <a:pt x="1432" y="1820"/>
                  </a:lnTo>
                  <a:lnTo>
                    <a:pt x="1430" y="1816"/>
                  </a:lnTo>
                  <a:lnTo>
                    <a:pt x="1430" y="1816"/>
                  </a:lnTo>
                  <a:lnTo>
                    <a:pt x="1430" y="1814"/>
                  </a:lnTo>
                  <a:lnTo>
                    <a:pt x="1430" y="1814"/>
                  </a:lnTo>
                  <a:lnTo>
                    <a:pt x="1428" y="1812"/>
                  </a:lnTo>
                  <a:lnTo>
                    <a:pt x="1428" y="1812"/>
                  </a:lnTo>
                  <a:lnTo>
                    <a:pt x="1426" y="1808"/>
                  </a:lnTo>
                  <a:lnTo>
                    <a:pt x="1426" y="1808"/>
                  </a:lnTo>
                  <a:lnTo>
                    <a:pt x="1424" y="1806"/>
                  </a:lnTo>
                  <a:lnTo>
                    <a:pt x="1424" y="1806"/>
                  </a:lnTo>
                  <a:lnTo>
                    <a:pt x="1422" y="1800"/>
                  </a:lnTo>
                  <a:lnTo>
                    <a:pt x="1422" y="1800"/>
                  </a:lnTo>
                  <a:lnTo>
                    <a:pt x="1420" y="1796"/>
                  </a:lnTo>
                  <a:lnTo>
                    <a:pt x="1418" y="1796"/>
                  </a:lnTo>
                  <a:lnTo>
                    <a:pt x="1418" y="1796"/>
                  </a:lnTo>
                  <a:lnTo>
                    <a:pt x="1418" y="1794"/>
                  </a:lnTo>
                  <a:lnTo>
                    <a:pt x="1418" y="1794"/>
                  </a:lnTo>
                  <a:lnTo>
                    <a:pt x="1418" y="1790"/>
                  </a:lnTo>
                  <a:lnTo>
                    <a:pt x="1418" y="1790"/>
                  </a:lnTo>
                  <a:lnTo>
                    <a:pt x="1418" y="1788"/>
                  </a:lnTo>
                  <a:lnTo>
                    <a:pt x="1418" y="1788"/>
                  </a:lnTo>
                  <a:lnTo>
                    <a:pt x="1418" y="1784"/>
                  </a:lnTo>
                  <a:lnTo>
                    <a:pt x="1418" y="1784"/>
                  </a:lnTo>
                  <a:lnTo>
                    <a:pt x="1416" y="1778"/>
                  </a:lnTo>
                  <a:lnTo>
                    <a:pt x="1416" y="1778"/>
                  </a:lnTo>
                  <a:lnTo>
                    <a:pt x="1414" y="1776"/>
                  </a:lnTo>
                  <a:lnTo>
                    <a:pt x="1414" y="1776"/>
                  </a:lnTo>
                  <a:lnTo>
                    <a:pt x="1414" y="1774"/>
                  </a:lnTo>
                  <a:lnTo>
                    <a:pt x="1414" y="1774"/>
                  </a:lnTo>
                  <a:lnTo>
                    <a:pt x="1414" y="1772"/>
                  </a:lnTo>
                  <a:lnTo>
                    <a:pt x="1414" y="1772"/>
                  </a:lnTo>
                  <a:lnTo>
                    <a:pt x="1412" y="1768"/>
                  </a:lnTo>
                  <a:lnTo>
                    <a:pt x="1412" y="1768"/>
                  </a:lnTo>
                  <a:lnTo>
                    <a:pt x="1410" y="1768"/>
                  </a:lnTo>
                  <a:lnTo>
                    <a:pt x="1410" y="1768"/>
                  </a:lnTo>
                  <a:lnTo>
                    <a:pt x="1412" y="1764"/>
                  </a:lnTo>
                  <a:lnTo>
                    <a:pt x="1410" y="1762"/>
                  </a:lnTo>
                  <a:lnTo>
                    <a:pt x="1410" y="1760"/>
                  </a:lnTo>
                  <a:lnTo>
                    <a:pt x="1410" y="1760"/>
                  </a:lnTo>
                  <a:lnTo>
                    <a:pt x="1408" y="1756"/>
                  </a:lnTo>
                  <a:lnTo>
                    <a:pt x="1408" y="1756"/>
                  </a:lnTo>
                  <a:lnTo>
                    <a:pt x="1406" y="1752"/>
                  </a:lnTo>
                  <a:lnTo>
                    <a:pt x="1406" y="1752"/>
                  </a:lnTo>
                  <a:lnTo>
                    <a:pt x="1404" y="1750"/>
                  </a:lnTo>
                  <a:lnTo>
                    <a:pt x="1404" y="1750"/>
                  </a:lnTo>
                  <a:lnTo>
                    <a:pt x="1402" y="1748"/>
                  </a:lnTo>
                  <a:lnTo>
                    <a:pt x="1402" y="1748"/>
                  </a:lnTo>
                  <a:lnTo>
                    <a:pt x="1400" y="1746"/>
                  </a:lnTo>
                  <a:lnTo>
                    <a:pt x="1400" y="1746"/>
                  </a:lnTo>
                  <a:lnTo>
                    <a:pt x="1400" y="1742"/>
                  </a:lnTo>
                  <a:lnTo>
                    <a:pt x="1400" y="1742"/>
                  </a:lnTo>
                  <a:lnTo>
                    <a:pt x="1398" y="1740"/>
                  </a:lnTo>
                  <a:lnTo>
                    <a:pt x="1398" y="1740"/>
                  </a:lnTo>
                  <a:lnTo>
                    <a:pt x="1398" y="1738"/>
                  </a:lnTo>
                  <a:lnTo>
                    <a:pt x="1398" y="1738"/>
                  </a:lnTo>
                  <a:lnTo>
                    <a:pt x="1398" y="1736"/>
                  </a:lnTo>
                  <a:lnTo>
                    <a:pt x="1398" y="1736"/>
                  </a:lnTo>
                  <a:lnTo>
                    <a:pt x="1398" y="1732"/>
                  </a:lnTo>
                  <a:lnTo>
                    <a:pt x="1398" y="1732"/>
                  </a:lnTo>
                  <a:lnTo>
                    <a:pt x="1396" y="1730"/>
                  </a:lnTo>
                  <a:lnTo>
                    <a:pt x="1396" y="1730"/>
                  </a:lnTo>
                  <a:lnTo>
                    <a:pt x="1396" y="1728"/>
                  </a:lnTo>
                  <a:lnTo>
                    <a:pt x="1396" y="1728"/>
                  </a:lnTo>
                  <a:lnTo>
                    <a:pt x="1396" y="1724"/>
                  </a:lnTo>
                  <a:lnTo>
                    <a:pt x="1396" y="1724"/>
                  </a:lnTo>
                  <a:lnTo>
                    <a:pt x="1394" y="1720"/>
                  </a:lnTo>
                  <a:lnTo>
                    <a:pt x="1394" y="1720"/>
                  </a:lnTo>
                  <a:lnTo>
                    <a:pt x="1394" y="1718"/>
                  </a:lnTo>
                  <a:lnTo>
                    <a:pt x="1394" y="1718"/>
                  </a:lnTo>
                  <a:lnTo>
                    <a:pt x="1394" y="1716"/>
                  </a:lnTo>
                  <a:lnTo>
                    <a:pt x="1394" y="1716"/>
                  </a:lnTo>
                  <a:lnTo>
                    <a:pt x="1392" y="1710"/>
                  </a:lnTo>
                  <a:lnTo>
                    <a:pt x="1390" y="1706"/>
                  </a:lnTo>
                  <a:lnTo>
                    <a:pt x="1390" y="1706"/>
                  </a:lnTo>
                  <a:lnTo>
                    <a:pt x="1386" y="1706"/>
                  </a:lnTo>
                  <a:lnTo>
                    <a:pt x="1386" y="1706"/>
                  </a:lnTo>
                  <a:lnTo>
                    <a:pt x="1386" y="1704"/>
                  </a:lnTo>
                  <a:lnTo>
                    <a:pt x="1386" y="1704"/>
                  </a:lnTo>
                  <a:lnTo>
                    <a:pt x="1386" y="1700"/>
                  </a:lnTo>
                  <a:lnTo>
                    <a:pt x="1386" y="1700"/>
                  </a:lnTo>
                  <a:lnTo>
                    <a:pt x="1384" y="1698"/>
                  </a:lnTo>
                  <a:lnTo>
                    <a:pt x="1384" y="1698"/>
                  </a:lnTo>
                  <a:lnTo>
                    <a:pt x="1382" y="1696"/>
                  </a:lnTo>
                  <a:lnTo>
                    <a:pt x="1382" y="1696"/>
                  </a:lnTo>
                  <a:lnTo>
                    <a:pt x="1382" y="1694"/>
                  </a:lnTo>
                  <a:lnTo>
                    <a:pt x="1382" y="1694"/>
                  </a:lnTo>
                  <a:lnTo>
                    <a:pt x="1382" y="1690"/>
                  </a:lnTo>
                  <a:lnTo>
                    <a:pt x="1382" y="1690"/>
                  </a:lnTo>
                  <a:lnTo>
                    <a:pt x="1382" y="1688"/>
                  </a:lnTo>
                  <a:lnTo>
                    <a:pt x="1382" y="1688"/>
                  </a:lnTo>
                  <a:lnTo>
                    <a:pt x="1382" y="1686"/>
                  </a:lnTo>
                  <a:lnTo>
                    <a:pt x="1382" y="1686"/>
                  </a:lnTo>
                  <a:lnTo>
                    <a:pt x="1380" y="1682"/>
                  </a:lnTo>
                  <a:lnTo>
                    <a:pt x="1380" y="1682"/>
                  </a:lnTo>
                  <a:lnTo>
                    <a:pt x="1380" y="1680"/>
                  </a:lnTo>
                  <a:lnTo>
                    <a:pt x="1378" y="1678"/>
                  </a:lnTo>
                  <a:lnTo>
                    <a:pt x="1378" y="1678"/>
                  </a:lnTo>
                  <a:lnTo>
                    <a:pt x="1378" y="1674"/>
                  </a:lnTo>
                  <a:lnTo>
                    <a:pt x="1378" y="1672"/>
                  </a:lnTo>
                  <a:lnTo>
                    <a:pt x="1378" y="1672"/>
                  </a:lnTo>
                  <a:lnTo>
                    <a:pt x="1378" y="1670"/>
                  </a:lnTo>
                  <a:lnTo>
                    <a:pt x="1376" y="1668"/>
                  </a:lnTo>
                  <a:lnTo>
                    <a:pt x="1376" y="1668"/>
                  </a:lnTo>
                  <a:lnTo>
                    <a:pt x="1376" y="1664"/>
                  </a:lnTo>
                  <a:lnTo>
                    <a:pt x="1376" y="1664"/>
                  </a:lnTo>
                  <a:lnTo>
                    <a:pt x="1376" y="1658"/>
                  </a:lnTo>
                  <a:lnTo>
                    <a:pt x="1376" y="1658"/>
                  </a:lnTo>
                  <a:lnTo>
                    <a:pt x="1374" y="1654"/>
                  </a:lnTo>
                  <a:lnTo>
                    <a:pt x="1374" y="1654"/>
                  </a:lnTo>
                  <a:lnTo>
                    <a:pt x="1374" y="1652"/>
                  </a:lnTo>
                  <a:lnTo>
                    <a:pt x="1374" y="1652"/>
                  </a:lnTo>
                  <a:lnTo>
                    <a:pt x="1374" y="1650"/>
                  </a:lnTo>
                  <a:lnTo>
                    <a:pt x="1374" y="1650"/>
                  </a:lnTo>
                  <a:lnTo>
                    <a:pt x="1372" y="1646"/>
                  </a:lnTo>
                  <a:lnTo>
                    <a:pt x="1372" y="1646"/>
                  </a:lnTo>
                  <a:lnTo>
                    <a:pt x="1370" y="1642"/>
                  </a:lnTo>
                  <a:lnTo>
                    <a:pt x="1370" y="1640"/>
                  </a:lnTo>
                  <a:lnTo>
                    <a:pt x="1370" y="1640"/>
                  </a:lnTo>
                  <a:lnTo>
                    <a:pt x="1368" y="1638"/>
                  </a:lnTo>
                  <a:lnTo>
                    <a:pt x="1368" y="1638"/>
                  </a:lnTo>
                  <a:lnTo>
                    <a:pt x="1366" y="1634"/>
                  </a:lnTo>
                  <a:lnTo>
                    <a:pt x="1366" y="1634"/>
                  </a:lnTo>
                  <a:lnTo>
                    <a:pt x="1364" y="1630"/>
                  </a:lnTo>
                  <a:lnTo>
                    <a:pt x="1364" y="1630"/>
                  </a:lnTo>
                  <a:lnTo>
                    <a:pt x="1364" y="1630"/>
                  </a:lnTo>
                  <a:lnTo>
                    <a:pt x="1364" y="1630"/>
                  </a:lnTo>
                  <a:lnTo>
                    <a:pt x="1364" y="1626"/>
                  </a:lnTo>
                  <a:lnTo>
                    <a:pt x="1364" y="1626"/>
                  </a:lnTo>
                  <a:lnTo>
                    <a:pt x="1362" y="1624"/>
                  </a:lnTo>
                  <a:lnTo>
                    <a:pt x="1362" y="1624"/>
                  </a:lnTo>
                  <a:lnTo>
                    <a:pt x="1362" y="1620"/>
                  </a:lnTo>
                  <a:lnTo>
                    <a:pt x="1362" y="1620"/>
                  </a:lnTo>
                  <a:lnTo>
                    <a:pt x="1362" y="1616"/>
                  </a:lnTo>
                  <a:lnTo>
                    <a:pt x="1362" y="1616"/>
                  </a:lnTo>
                  <a:lnTo>
                    <a:pt x="1360" y="1616"/>
                  </a:lnTo>
                  <a:lnTo>
                    <a:pt x="1360" y="1616"/>
                  </a:lnTo>
                  <a:lnTo>
                    <a:pt x="1360" y="1612"/>
                  </a:lnTo>
                  <a:lnTo>
                    <a:pt x="1360" y="1612"/>
                  </a:lnTo>
                  <a:lnTo>
                    <a:pt x="1358" y="1610"/>
                  </a:lnTo>
                  <a:lnTo>
                    <a:pt x="1358" y="1610"/>
                  </a:lnTo>
                  <a:lnTo>
                    <a:pt x="1358" y="1608"/>
                  </a:lnTo>
                  <a:lnTo>
                    <a:pt x="1358" y="1608"/>
                  </a:lnTo>
                  <a:lnTo>
                    <a:pt x="1356" y="1604"/>
                  </a:lnTo>
                  <a:lnTo>
                    <a:pt x="1356" y="1604"/>
                  </a:lnTo>
                  <a:lnTo>
                    <a:pt x="1356" y="1602"/>
                  </a:lnTo>
                  <a:lnTo>
                    <a:pt x="1356" y="1602"/>
                  </a:lnTo>
                  <a:lnTo>
                    <a:pt x="1354" y="1598"/>
                  </a:lnTo>
                  <a:lnTo>
                    <a:pt x="1354" y="1598"/>
                  </a:lnTo>
                  <a:lnTo>
                    <a:pt x="1354" y="1596"/>
                  </a:lnTo>
                  <a:lnTo>
                    <a:pt x="1354" y="1596"/>
                  </a:lnTo>
                  <a:lnTo>
                    <a:pt x="1354" y="1592"/>
                  </a:lnTo>
                  <a:lnTo>
                    <a:pt x="1354" y="1592"/>
                  </a:lnTo>
                  <a:lnTo>
                    <a:pt x="1352" y="1588"/>
                  </a:lnTo>
                  <a:lnTo>
                    <a:pt x="1352" y="1588"/>
                  </a:lnTo>
                  <a:lnTo>
                    <a:pt x="1352" y="1588"/>
                  </a:lnTo>
                  <a:lnTo>
                    <a:pt x="1352" y="1588"/>
                  </a:lnTo>
                  <a:lnTo>
                    <a:pt x="1352" y="1586"/>
                  </a:lnTo>
                  <a:lnTo>
                    <a:pt x="1352" y="1582"/>
                  </a:lnTo>
                  <a:lnTo>
                    <a:pt x="1352" y="1582"/>
                  </a:lnTo>
                  <a:lnTo>
                    <a:pt x="1348" y="1578"/>
                  </a:lnTo>
                  <a:lnTo>
                    <a:pt x="1348" y="1578"/>
                  </a:lnTo>
                  <a:lnTo>
                    <a:pt x="1348" y="1578"/>
                  </a:lnTo>
                  <a:lnTo>
                    <a:pt x="1348" y="1578"/>
                  </a:lnTo>
                  <a:lnTo>
                    <a:pt x="1348" y="1576"/>
                  </a:lnTo>
                  <a:lnTo>
                    <a:pt x="1348" y="1576"/>
                  </a:lnTo>
                  <a:lnTo>
                    <a:pt x="1348" y="1572"/>
                  </a:lnTo>
                  <a:lnTo>
                    <a:pt x="1348" y="1572"/>
                  </a:lnTo>
                  <a:lnTo>
                    <a:pt x="1344" y="1568"/>
                  </a:lnTo>
                  <a:lnTo>
                    <a:pt x="1344" y="1568"/>
                  </a:lnTo>
                  <a:lnTo>
                    <a:pt x="1344" y="1566"/>
                  </a:lnTo>
                  <a:lnTo>
                    <a:pt x="1344" y="1566"/>
                  </a:lnTo>
                  <a:lnTo>
                    <a:pt x="1340" y="1562"/>
                  </a:lnTo>
                  <a:lnTo>
                    <a:pt x="1340" y="1562"/>
                  </a:lnTo>
                  <a:lnTo>
                    <a:pt x="1340" y="1554"/>
                  </a:lnTo>
                  <a:lnTo>
                    <a:pt x="1340" y="1554"/>
                  </a:lnTo>
                  <a:lnTo>
                    <a:pt x="1338" y="1548"/>
                  </a:lnTo>
                  <a:lnTo>
                    <a:pt x="1338" y="1548"/>
                  </a:lnTo>
                  <a:lnTo>
                    <a:pt x="1338" y="1548"/>
                  </a:lnTo>
                  <a:lnTo>
                    <a:pt x="1338" y="1548"/>
                  </a:lnTo>
                  <a:lnTo>
                    <a:pt x="1336" y="1544"/>
                  </a:lnTo>
                  <a:lnTo>
                    <a:pt x="1334" y="1542"/>
                  </a:lnTo>
                  <a:lnTo>
                    <a:pt x="1334" y="1542"/>
                  </a:lnTo>
                  <a:lnTo>
                    <a:pt x="1332" y="1540"/>
                  </a:lnTo>
                  <a:lnTo>
                    <a:pt x="1332" y="1540"/>
                  </a:lnTo>
                  <a:lnTo>
                    <a:pt x="1332" y="1538"/>
                  </a:lnTo>
                  <a:lnTo>
                    <a:pt x="1332" y="1538"/>
                  </a:lnTo>
                  <a:lnTo>
                    <a:pt x="1330" y="1536"/>
                  </a:lnTo>
                  <a:lnTo>
                    <a:pt x="1330" y="1536"/>
                  </a:lnTo>
                  <a:lnTo>
                    <a:pt x="1330" y="1532"/>
                  </a:lnTo>
                  <a:lnTo>
                    <a:pt x="1330" y="1532"/>
                  </a:lnTo>
                  <a:lnTo>
                    <a:pt x="1328" y="1528"/>
                  </a:lnTo>
                  <a:lnTo>
                    <a:pt x="1328" y="1528"/>
                  </a:lnTo>
                  <a:lnTo>
                    <a:pt x="1326" y="1528"/>
                  </a:lnTo>
                  <a:lnTo>
                    <a:pt x="1326" y="1528"/>
                  </a:lnTo>
                  <a:lnTo>
                    <a:pt x="1328" y="1526"/>
                  </a:lnTo>
                  <a:lnTo>
                    <a:pt x="1328" y="1526"/>
                  </a:lnTo>
                  <a:lnTo>
                    <a:pt x="1328" y="1524"/>
                  </a:lnTo>
                  <a:lnTo>
                    <a:pt x="1328" y="1524"/>
                  </a:lnTo>
                  <a:lnTo>
                    <a:pt x="1328" y="1516"/>
                  </a:lnTo>
                  <a:lnTo>
                    <a:pt x="1328" y="1516"/>
                  </a:lnTo>
                  <a:lnTo>
                    <a:pt x="1326" y="1512"/>
                  </a:lnTo>
                  <a:lnTo>
                    <a:pt x="1326" y="1512"/>
                  </a:lnTo>
                  <a:lnTo>
                    <a:pt x="1324" y="1512"/>
                  </a:lnTo>
                  <a:lnTo>
                    <a:pt x="1324" y="1512"/>
                  </a:lnTo>
                  <a:lnTo>
                    <a:pt x="1324" y="1510"/>
                  </a:lnTo>
                  <a:lnTo>
                    <a:pt x="1324" y="1510"/>
                  </a:lnTo>
                  <a:lnTo>
                    <a:pt x="1322" y="1506"/>
                  </a:lnTo>
                  <a:lnTo>
                    <a:pt x="1322" y="1506"/>
                  </a:lnTo>
                  <a:lnTo>
                    <a:pt x="1322" y="1506"/>
                  </a:lnTo>
                  <a:lnTo>
                    <a:pt x="1322" y="1506"/>
                  </a:lnTo>
                  <a:lnTo>
                    <a:pt x="1320" y="1502"/>
                  </a:lnTo>
                  <a:lnTo>
                    <a:pt x="1320" y="1500"/>
                  </a:lnTo>
                  <a:lnTo>
                    <a:pt x="1320" y="1500"/>
                  </a:lnTo>
                  <a:lnTo>
                    <a:pt x="1318" y="1498"/>
                  </a:lnTo>
                  <a:lnTo>
                    <a:pt x="1318" y="1498"/>
                  </a:lnTo>
                  <a:lnTo>
                    <a:pt x="1316" y="1492"/>
                  </a:lnTo>
                  <a:lnTo>
                    <a:pt x="1316" y="1492"/>
                  </a:lnTo>
                  <a:lnTo>
                    <a:pt x="1316" y="1490"/>
                  </a:lnTo>
                  <a:lnTo>
                    <a:pt x="1316" y="1490"/>
                  </a:lnTo>
                  <a:lnTo>
                    <a:pt x="1314" y="1488"/>
                  </a:lnTo>
                  <a:lnTo>
                    <a:pt x="1314" y="1488"/>
                  </a:lnTo>
                  <a:lnTo>
                    <a:pt x="1314" y="1486"/>
                  </a:lnTo>
                  <a:lnTo>
                    <a:pt x="1314" y="1486"/>
                  </a:lnTo>
                  <a:lnTo>
                    <a:pt x="1314" y="1482"/>
                  </a:lnTo>
                  <a:lnTo>
                    <a:pt x="1314" y="1482"/>
                  </a:lnTo>
                  <a:lnTo>
                    <a:pt x="1312" y="1478"/>
                  </a:lnTo>
                  <a:lnTo>
                    <a:pt x="1312" y="1478"/>
                  </a:lnTo>
                  <a:lnTo>
                    <a:pt x="1310" y="1476"/>
                  </a:lnTo>
                  <a:lnTo>
                    <a:pt x="1310" y="1476"/>
                  </a:lnTo>
                  <a:lnTo>
                    <a:pt x="1310" y="1474"/>
                  </a:lnTo>
                  <a:lnTo>
                    <a:pt x="1310" y="1474"/>
                  </a:lnTo>
                  <a:lnTo>
                    <a:pt x="1310" y="1470"/>
                  </a:lnTo>
                  <a:lnTo>
                    <a:pt x="1310" y="1470"/>
                  </a:lnTo>
                  <a:lnTo>
                    <a:pt x="1308" y="1468"/>
                  </a:lnTo>
                  <a:lnTo>
                    <a:pt x="1308" y="1468"/>
                  </a:lnTo>
                  <a:lnTo>
                    <a:pt x="1308" y="1466"/>
                  </a:lnTo>
                  <a:lnTo>
                    <a:pt x="1308" y="1466"/>
                  </a:lnTo>
                  <a:lnTo>
                    <a:pt x="1306" y="1462"/>
                  </a:lnTo>
                  <a:lnTo>
                    <a:pt x="1306" y="1462"/>
                  </a:lnTo>
                  <a:lnTo>
                    <a:pt x="1306" y="1460"/>
                  </a:lnTo>
                  <a:lnTo>
                    <a:pt x="1306" y="1460"/>
                  </a:lnTo>
                  <a:lnTo>
                    <a:pt x="1304" y="1456"/>
                  </a:lnTo>
                  <a:lnTo>
                    <a:pt x="1304" y="1454"/>
                  </a:lnTo>
                  <a:lnTo>
                    <a:pt x="1304" y="1454"/>
                  </a:lnTo>
                  <a:lnTo>
                    <a:pt x="1302" y="1452"/>
                  </a:lnTo>
                  <a:lnTo>
                    <a:pt x="1302" y="1452"/>
                  </a:lnTo>
                  <a:lnTo>
                    <a:pt x="1302" y="1450"/>
                  </a:lnTo>
                  <a:lnTo>
                    <a:pt x="1302" y="1450"/>
                  </a:lnTo>
                  <a:lnTo>
                    <a:pt x="1300" y="1448"/>
                  </a:lnTo>
                  <a:lnTo>
                    <a:pt x="1300" y="1448"/>
                  </a:lnTo>
                  <a:lnTo>
                    <a:pt x="1300" y="1444"/>
                  </a:lnTo>
                  <a:lnTo>
                    <a:pt x="1300" y="1444"/>
                  </a:lnTo>
                  <a:lnTo>
                    <a:pt x="1300" y="1442"/>
                  </a:lnTo>
                  <a:lnTo>
                    <a:pt x="1300" y="1442"/>
                  </a:lnTo>
                  <a:lnTo>
                    <a:pt x="1298" y="1438"/>
                  </a:lnTo>
                  <a:lnTo>
                    <a:pt x="1298" y="1438"/>
                  </a:lnTo>
                  <a:lnTo>
                    <a:pt x="1296" y="1434"/>
                  </a:lnTo>
                  <a:lnTo>
                    <a:pt x="1296" y="1432"/>
                  </a:lnTo>
                  <a:lnTo>
                    <a:pt x="1296" y="1432"/>
                  </a:lnTo>
                  <a:lnTo>
                    <a:pt x="1290" y="1426"/>
                  </a:lnTo>
                  <a:lnTo>
                    <a:pt x="1290" y="1426"/>
                  </a:lnTo>
                  <a:lnTo>
                    <a:pt x="1288" y="1424"/>
                  </a:lnTo>
                  <a:lnTo>
                    <a:pt x="1288" y="1424"/>
                  </a:lnTo>
                  <a:lnTo>
                    <a:pt x="1288" y="1422"/>
                  </a:lnTo>
                  <a:lnTo>
                    <a:pt x="1288" y="1422"/>
                  </a:lnTo>
                  <a:lnTo>
                    <a:pt x="1288" y="1418"/>
                  </a:lnTo>
                  <a:lnTo>
                    <a:pt x="1288" y="1418"/>
                  </a:lnTo>
                  <a:lnTo>
                    <a:pt x="1288" y="1416"/>
                  </a:lnTo>
                  <a:lnTo>
                    <a:pt x="1288" y="1416"/>
                  </a:lnTo>
                  <a:lnTo>
                    <a:pt x="1286" y="1412"/>
                  </a:lnTo>
                  <a:lnTo>
                    <a:pt x="1286" y="1412"/>
                  </a:lnTo>
                  <a:lnTo>
                    <a:pt x="1286" y="1410"/>
                  </a:lnTo>
                  <a:lnTo>
                    <a:pt x="1286" y="1410"/>
                  </a:lnTo>
                  <a:lnTo>
                    <a:pt x="1286" y="1406"/>
                  </a:lnTo>
                  <a:lnTo>
                    <a:pt x="1286" y="1406"/>
                  </a:lnTo>
                  <a:lnTo>
                    <a:pt x="1286" y="1404"/>
                  </a:lnTo>
                  <a:lnTo>
                    <a:pt x="1284" y="1402"/>
                  </a:lnTo>
                  <a:lnTo>
                    <a:pt x="1284" y="1402"/>
                  </a:lnTo>
                  <a:lnTo>
                    <a:pt x="1284" y="1402"/>
                  </a:lnTo>
                  <a:lnTo>
                    <a:pt x="1282" y="1396"/>
                  </a:lnTo>
                  <a:lnTo>
                    <a:pt x="1282" y="1396"/>
                  </a:lnTo>
                  <a:lnTo>
                    <a:pt x="1280" y="1394"/>
                  </a:lnTo>
                  <a:lnTo>
                    <a:pt x="1280" y="1394"/>
                  </a:lnTo>
                  <a:lnTo>
                    <a:pt x="1278" y="1392"/>
                  </a:lnTo>
                  <a:lnTo>
                    <a:pt x="1278" y="1392"/>
                  </a:lnTo>
                  <a:lnTo>
                    <a:pt x="1278" y="1390"/>
                  </a:lnTo>
                  <a:lnTo>
                    <a:pt x="1278" y="1390"/>
                  </a:lnTo>
                  <a:lnTo>
                    <a:pt x="1276" y="1386"/>
                  </a:lnTo>
                  <a:lnTo>
                    <a:pt x="1276" y="1386"/>
                  </a:lnTo>
                  <a:lnTo>
                    <a:pt x="1278" y="1384"/>
                  </a:lnTo>
                  <a:lnTo>
                    <a:pt x="1278" y="1384"/>
                  </a:lnTo>
                  <a:lnTo>
                    <a:pt x="1278" y="1382"/>
                  </a:lnTo>
                  <a:lnTo>
                    <a:pt x="1278" y="1382"/>
                  </a:lnTo>
                  <a:lnTo>
                    <a:pt x="1280" y="1380"/>
                  </a:lnTo>
                  <a:lnTo>
                    <a:pt x="1280" y="1380"/>
                  </a:lnTo>
                  <a:lnTo>
                    <a:pt x="1280" y="1376"/>
                  </a:lnTo>
                  <a:lnTo>
                    <a:pt x="1280" y="1376"/>
                  </a:lnTo>
                  <a:lnTo>
                    <a:pt x="1282" y="1372"/>
                  </a:lnTo>
                  <a:lnTo>
                    <a:pt x="1282" y="1372"/>
                  </a:lnTo>
                  <a:lnTo>
                    <a:pt x="1282" y="1370"/>
                  </a:lnTo>
                  <a:lnTo>
                    <a:pt x="1282" y="1370"/>
                  </a:lnTo>
                  <a:lnTo>
                    <a:pt x="1282" y="1368"/>
                  </a:lnTo>
                  <a:lnTo>
                    <a:pt x="1282" y="1368"/>
                  </a:lnTo>
                  <a:lnTo>
                    <a:pt x="1284" y="1364"/>
                  </a:lnTo>
                  <a:lnTo>
                    <a:pt x="1284" y="1364"/>
                  </a:lnTo>
                  <a:lnTo>
                    <a:pt x="1284" y="1362"/>
                  </a:lnTo>
                  <a:lnTo>
                    <a:pt x="1284" y="1362"/>
                  </a:lnTo>
                  <a:lnTo>
                    <a:pt x="1284" y="1358"/>
                  </a:lnTo>
                  <a:lnTo>
                    <a:pt x="1284" y="1358"/>
                  </a:lnTo>
                  <a:lnTo>
                    <a:pt x="1284" y="1356"/>
                  </a:lnTo>
                  <a:lnTo>
                    <a:pt x="1284" y="1356"/>
                  </a:lnTo>
                  <a:lnTo>
                    <a:pt x="1284" y="1354"/>
                  </a:lnTo>
                  <a:lnTo>
                    <a:pt x="1284" y="1354"/>
                  </a:lnTo>
                  <a:lnTo>
                    <a:pt x="1286" y="1352"/>
                  </a:lnTo>
                  <a:lnTo>
                    <a:pt x="1286" y="1352"/>
                  </a:lnTo>
                  <a:lnTo>
                    <a:pt x="1286" y="1348"/>
                  </a:lnTo>
                  <a:lnTo>
                    <a:pt x="1286" y="1348"/>
                  </a:lnTo>
                  <a:lnTo>
                    <a:pt x="1288" y="1344"/>
                  </a:lnTo>
                  <a:lnTo>
                    <a:pt x="1288" y="1344"/>
                  </a:lnTo>
                  <a:lnTo>
                    <a:pt x="1288" y="1342"/>
                  </a:lnTo>
                  <a:lnTo>
                    <a:pt x="1288" y="1342"/>
                  </a:lnTo>
                  <a:lnTo>
                    <a:pt x="1290" y="1336"/>
                  </a:lnTo>
                  <a:lnTo>
                    <a:pt x="1290" y="1336"/>
                  </a:lnTo>
                  <a:lnTo>
                    <a:pt x="1292" y="1330"/>
                  </a:lnTo>
                  <a:lnTo>
                    <a:pt x="1292" y="1330"/>
                  </a:lnTo>
                  <a:lnTo>
                    <a:pt x="1292" y="1324"/>
                  </a:lnTo>
                  <a:lnTo>
                    <a:pt x="1292" y="1324"/>
                  </a:lnTo>
                  <a:lnTo>
                    <a:pt x="1290" y="1318"/>
                  </a:lnTo>
                  <a:lnTo>
                    <a:pt x="1290" y="1318"/>
                  </a:lnTo>
                  <a:lnTo>
                    <a:pt x="1290" y="1314"/>
                  </a:lnTo>
                  <a:lnTo>
                    <a:pt x="1290" y="1314"/>
                  </a:lnTo>
                  <a:lnTo>
                    <a:pt x="1290" y="1312"/>
                  </a:lnTo>
                  <a:lnTo>
                    <a:pt x="1290" y="1312"/>
                  </a:lnTo>
                  <a:lnTo>
                    <a:pt x="1292" y="1310"/>
                  </a:lnTo>
                  <a:lnTo>
                    <a:pt x="1292" y="1310"/>
                  </a:lnTo>
                  <a:lnTo>
                    <a:pt x="1292" y="1308"/>
                  </a:lnTo>
                  <a:lnTo>
                    <a:pt x="1292" y="1308"/>
                  </a:lnTo>
                  <a:lnTo>
                    <a:pt x="1294" y="1306"/>
                  </a:lnTo>
                  <a:lnTo>
                    <a:pt x="1294" y="1306"/>
                  </a:lnTo>
                  <a:lnTo>
                    <a:pt x="1296" y="1300"/>
                  </a:lnTo>
                  <a:lnTo>
                    <a:pt x="1296" y="1300"/>
                  </a:lnTo>
                  <a:lnTo>
                    <a:pt x="1296" y="1294"/>
                  </a:lnTo>
                  <a:lnTo>
                    <a:pt x="1296" y="1294"/>
                  </a:lnTo>
                  <a:lnTo>
                    <a:pt x="1296" y="1294"/>
                  </a:lnTo>
                  <a:lnTo>
                    <a:pt x="1296" y="1294"/>
                  </a:lnTo>
                  <a:lnTo>
                    <a:pt x="1296" y="1292"/>
                  </a:lnTo>
                  <a:lnTo>
                    <a:pt x="1296" y="1292"/>
                  </a:lnTo>
                  <a:lnTo>
                    <a:pt x="1296" y="1288"/>
                  </a:lnTo>
                  <a:lnTo>
                    <a:pt x="1296" y="1288"/>
                  </a:lnTo>
                  <a:lnTo>
                    <a:pt x="1296" y="1288"/>
                  </a:lnTo>
                  <a:lnTo>
                    <a:pt x="1296" y="1288"/>
                  </a:lnTo>
                  <a:lnTo>
                    <a:pt x="1298" y="1284"/>
                  </a:lnTo>
                  <a:lnTo>
                    <a:pt x="1298" y="1284"/>
                  </a:lnTo>
                  <a:lnTo>
                    <a:pt x="1298" y="1280"/>
                  </a:lnTo>
                  <a:lnTo>
                    <a:pt x="1298" y="1280"/>
                  </a:lnTo>
                  <a:lnTo>
                    <a:pt x="1298" y="1278"/>
                  </a:lnTo>
                  <a:lnTo>
                    <a:pt x="1298" y="1278"/>
                  </a:lnTo>
                  <a:lnTo>
                    <a:pt x="1298" y="1274"/>
                  </a:lnTo>
                  <a:lnTo>
                    <a:pt x="1298" y="1274"/>
                  </a:lnTo>
                  <a:lnTo>
                    <a:pt x="1298" y="1272"/>
                  </a:lnTo>
                  <a:lnTo>
                    <a:pt x="1298" y="1272"/>
                  </a:lnTo>
                  <a:lnTo>
                    <a:pt x="1300" y="1270"/>
                  </a:lnTo>
                  <a:lnTo>
                    <a:pt x="1300" y="1270"/>
                  </a:lnTo>
                  <a:lnTo>
                    <a:pt x="1300" y="1268"/>
                  </a:lnTo>
                  <a:lnTo>
                    <a:pt x="1300" y="1268"/>
                  </a:lnTo>
                  <a:lnTo>
                    <a:pt x="1302" y="1264"/>
                  </a:lnTo>
                  <a:lnTo>
                    <a:pt x="1302" y="1264"/>
                  </a:lnTo>
                  <a:lnTo>
                    <a:pt x="1304" y="1258"/>
                  </a:lnTo>
                  <a:lnTo>
                    <a:pt x="1304" y="1258"/>
                  </a:lnTo>
                  <a:lnTo>
                    <a:pt x="1304" y="1258"/>
                  </a:lnTo>
                  <a:lnTo>
                    <a:pt x="1304" y="1258"/>
                  </a:lnTo>
                  <a:lnTo>
                    <a:pt x="1304" y="1256"/>
                  </a:lnTo>
                  <a:lnTo>
                    <a:pt x="1304" y="1256"/>
                  </a:lnTo>
                  <a:lnTo>
                    <a:pt x="1306" y="1252"/>
                  </a:lnTo>
                  <a:lnTo>
                    <a:pt x="1306" y="1252"/>
                  </a:lnTo>
                  <a:lnTo>
                    <a:pt x="1306" y="1248"/>
                  </a:lnTo>
                  <a:lnTo>
                    <a:pt x="1306" y="1248"/>
                  </a:lnTo>
                  <a:lnTo>
                    <a:pt x="1306" y="1246"/>
                  </a:lnTo>
                  <a:lnTo>
                    <a:pt x="1306" y="1246"/>
                  </a:lnTo>
                  <a:lnTo>
                    <a:pt x="1306" y="1242"/>
                  </a:lnTo>
                  <a:lnTo>
                    <a:pt x="1306" y="1242"/>
                  </a:lnTo>
                  <a:lnTo>
                    <a:pt x="1306" y="1240"/>
                  </a:lnTo>
                  <a:lnTo>
                    <a:pt x="1306" y="1240"/>
                  </a:lnTo>
                  <a:lnTo>
                    <a:pt x="1308" y="1236"/>
                  </a:lnTo>
                  <a:lnTo>
                    <a:pt x="1308" y="1236"/>
                  </a:lnTo>
                  <a:lnTo>
                    <a:pt x="1308" y="1234"/>
                  </a:lnTo>
                  <a:lnTo>
                    <a:pt x="1308" y="1234"/>
                  </a:lnTo>
                  <a:lnTo>
                    <a:pt x="1310" y="1232"/>
                  </a:lnTo>
                  <a:lnTo>
                    <a:pt x="1310" y="1232"/>
                  </a:lnTo>
                  <a:lnTo>
                    <a:pt x="1314" y="1226"/>
                  </a:lnTo>
                  <a:lnTo>
                    <a:pt x="1314" y="1226"/>
                  </a:lnTo>
                  <a:lnTo>
                    <a:pt x="1314" y="1220"/>
                  </a:lnTo>
                  <a:lnTo>
                    <a:pt x="1314" y="1220"/>
                  </a:lnTo>
                  <a:lnTo>
                    <a:pt x="1314" y="1218"/>
                  </a:lnTo>
                  <a:lnTo>
                    <a:pt x="1314" y="1218"/>
                  </a:lnTo>
                  <a:lnTo>
                    <a:pt x="1314" y="1216"/>
                  </a:lnTo>
                  <a:lnTo>
                    <a:pt x="1314" y="1216"/>
                  </a:lnTo>
                  <a:lnTo>
                    <a:pt x="1314" y="1212"/>
                  </a:lnTo>
                  <a:lnTo>
                    <a:pt x="1314" y="1212"/>
                  </a:lnTo>
                  <a:lnTo>
                    <a:pt x="1312" y="1210"/>
                  </a:lnTo>
                  <a:lnTo>
                    <a:pt x="1312" y="1210"/>
                  </a:lnTo>
                  <a:lnTo>
                    <a:pt x="1312" y="1206"/>
                  </a:lnTo>
                  <a:lnTo>
                    <a:pt x="1312" y="1206"/>
                  </a:lnTo>
                  <a:lnTo>
                    <a:pt x="1314" y="1204"/>
                  </a:lnTo>
                  <a:lnTo>
                    <a:pt x="1314" y="1202"/>
                  </a:lnTo>
                  <a:lnTo>
                    <a:pt x="1314" y="1202"/>
                  </a:lnTo>
                  <a:lnTo>
                    <a:pt x="1316" y="1200"/>
                  </a:lnTo>
                  <a:lnTo>
                    <a:pt x="1316" y="1200"/>
                  </a:lnTo>
                  <a:lnTo>
                    <a:pt x="1316" y="1196"/>
                  </a:lnTo>
                  <a:lnTo>
                    <a:pt x="1316" y="1196"/>
                  </a:lnTo>
                  <a:lnTo>
                    <a:pt x="1316" y="1194"/>
                  </a:lnTo>
                  <a:lnTo>
                    <a:pt x="1316" y="1194"/>
                  </a:lnTo>
                  <a:lnTo>
                    <a:pt x="1318" y="1190"/>
                  </a:lnTo>
                  <a:lnTo>
                    <a:pt x="1318" y="1190"/>
                  </a:lnTo>
                  <a:lnTo>
                    <a:pt x="1318" y="1188"/>
                  </a:lnTo>
                  <a:lnTo>
                    <a:pt x="1318" y="1188"/>
                  </a:lnTo>
                  <a:lnTo>
                    <a:pt x="1320" y="1184"/>
                  </a:lnTo>
                  <a:lnTo>
                    <a:pt x="1320" y="1184"/>
                  </a:lnTo>
                  <a:lnTo>
                    <a:pt x="1320" y="1182"/>
                  </a:lnTo>
                  <a:lnTo>
                    <a:pt x="1320" y="1182"/>
                  </a:lnTo>
                  <a:lnTo>
                    <a:pt x="1322" y="1178"/>
                  </a:lnTo>
                  <a:lnTo>
                    <a:pt x="1322" y="1178"/>
                  </a:lnTo>
                  <a:lnTo>
                    <a:pt x="1322" y="1172"/>
                  </a:lnTo>
                  <a:lnTo>
                    <a:pt x="1322" y="1172"/>
                  </a:lnTo>
                  <a:lnTo>
                    <a:pt x="1322" y="1168"/>
                  </a:lnTo>
                  <a:lnTo>
                    <a:pt x="1322" y="1168"/>
                  </a:lnTo>
                  <a:lnTo>
                    <a:pt x="1322" y="1168"/>
                  </a:lnTo>
                  <a:lnTo>
                    <a:pt x="1322" y="1164"/>
                  </a:lnTo>
                  <a:lnTo>
                    <a:pt x="1322" y="1164"/>
                  </a:lnTo>
                  <a:lnTo>
                    <a:pt x="1322" y="1162"/>
                  </a:lnTo>
                  <a:lnTo>
                    <a:pt x="1322" y="1162"/>
                  </a:lnTo>
                  <a:lnTo>
                    <a:pt x="1322" y="1160"/>
                  </a:lnTo>
                  <a:lnTo>
                    <a:pt x="1322" y="1160"/>
                  </a:lnTo>
                  <a:lnTo>
                    <a:pt x="1324" y="1156"/>
                  </a:lnTo>
                  <a:lnTo>
                    <a:pt x="1324" y="1156"/>
                  </a:lnTo>
                  <a:lnTo>
                    <a:pt x="1324" y="1154"/>
                  </a:lnTo>
                  <a:lnTo>
                    <a:pt x="1324" y="1154"/>
                  </a:lnTo>
                  <a:lnTo>
                    <a:pt x="1324" y="1150"/>
                  </a:lnTo>
                  <a:lnTo>
                    <a:pt x="1324" y="1150"/>
                  </a:lnTo>
                  <a:lnTo>
                    <a:pt x="1324" y="1150"/>
                  </a:lnTo>
                  <a:lnTo>
                    <a:pt x="1324" y="1150"/>
                  </a:lnTo>
                  <a:lnTo>
                    <a:pt x="1326" y="1146"/>
                  </a:lnTo>
                  <a:lnTo>
                    <a:pt x="1326" y="1146"/>
                  </a:lnTo>
                  <a:lnTo>
                    <a:pt x="1326" y="1142"/>
                  </a:lnTo>
                  <a:lnTo>
                    <a:pt x="1326" y="1142"/>
                  </a:lnTo>
                  <a:lnTo>
                    <a:pt x="1326" y="1142"/>
                  </a:lnTo>
                  <a:lnTo>
                    <a:pt x="1326" y="1140"/>
                  </a:lnTo>
                  <a:lnTo>
                    <a:pt x="1326" y="1140"/>
                  </a:lnTo>
                  <a:lnTo>
                    <a:pt x="1330" y="1134"/>
                  </a:lnTo>
                  <a:lnTo>
                    <a:pt x="1330" y="1134"/>
                  </a:lnTo>
                  <a:lnTo>
                    <a:pt x="1328" y="1128"/>
                  </a:lnTo>
                  <a:lnTo>
                    <a:pt x="1328" y="1128"/>
                  </a:lnTo>
                  <a:lnTo>
                    <a:pt x="1328" y="1124"/>
                  </a:lnTo>
                  <a:lnTo>
                    <a:pt x="1328" y="1124"/>
                  </a:lnTo>
                  <a:lnTo>
                    <a:pt x="1328" y="1122"/>
                  </a:lnTo>
                  <a:lnTo>
                    <a:pt x="1328" y="1122"/>
                  </a:lnTo>
                  <a:lnTo>
                    <a:pt x="1328" y="1118"/>
                  </a:lnTo>
                  <a:lnTo>
                    <a:pt x="1330" y="1116"/>
                  </a:lnTo>
                  <a:lnTo>
                    <a:pt x="1330" y="1116"/>
                  </a:lnTo>
                  <a:lnTo>
                    <a:pt x="1332" y="1114"/>
                  </a:lnTo>
                  <a:lnTo>
                    <a:pt x="1332" y="1114"/>
                  </a:lnTo>
                  <a:lnTo>
                    <a:pt x="1336" y="1106"/>
                  </a:lnTo>
                  <a:lnTo>
                    <a:pt x="1336" y="1106"/>
                  </a:lnTo>
                  <a:lnTo>
                    <a:pt x="1336" y="1106"/>
                  </a:lnTo>
                  <a:lnTo>
                    <a:pt x="1336" y="1106"/>
                  </a:lnTo>
                  <a:lnTo>
                    <a:pt x="1338" y="1102"/>
                  </a:lnTo>
                  <a:lnTo>
                    <a:pt x="1338" y="1102"/>
                  </a:lnTo>
                  <a:lnTo>
                    <a:pt x="1336" y="1096"/>
                  </a:lnTo>
                  <a:lnTo>
                    <a:pt x="1336" y="1096"/>
                  </a:lnTo>
                  <a:lnTo>
                    <a:pt x="1336" y="1096"/>
                  </a:lnTo>
                  <a:lnTo>
                    <a:pt x="1336" y="1096"/>
                  </a:lnTo>
                  <a:lnTo>
                    <a:pt x="1336" y="1094"/>
                  </a:lnTo>
                  <a:lnTo>
                    <a:pt x="1336" y="1094"/>
                  </a:lnTo>
                  <a:lnTo>
                    <a:pt x="1336" y="1090"/>
                  </a:lnTo>
                  <a:lnTo>
                    <a:pt x="1336" y="1090"/>
                  </a:lnTo>
                  <a:lnTo>
                    <a:pt x="1336" y="1086"/>
                  </a:lnTo>
                  <a:lnTo>
                    <a:pt x="1336" y="1086"/>
                  </a:lnTo>
                  <a:lnTo>
                    <a:pt x="1336" y="1084"/>
                  </a:lnTo>
                  <a:lnTo>
                    <a:pt x="1336" y="1084"/>
                  </a:lnTo>
                  <a:lnTo>
                    <a:pt x="1336" y="1080"/>
                  </a:lnTo>
                  <a:lnTo>
                    <a:pt x="1336" y="1080"/>
                  </a:lnTo>
                  <a:lnTo>
                    <a:pt x="1336" y="1078"/>
                  </a:lnTo>
                  <a:lnTo>
                    <a:pt x="1336" y="1078"/>
                  </a:lnTo>
                  <a:lnTo>
                    <a:pt x="1336" y="1076"/>
                  </a:lnTo>
                  <a:lnTo>
                    <a:pt x="1336" y="1076"/>
                  </a:lnTo>
                  <a:lnTo>
                    <a:pt x="1336" y="1074"/>
                  </a:lnTo>
                  <a:lnTo>
                    <a:pt x="1336" y="1072"/>
                  </a:lnTo>
                  <a:lnTo>
                    <a:pt x="1336" y="1072"/>
                  </a:lnTo>
                  <a:lnTo>
                    <a:pt x="1338" y="1068"/>
                  </a:lnTo>
                  <a:lnTo>
                    <a:pt x="1338" y="1068"/>
                  </a:lnTo>
                  <a:lnTo>
                    <a:pt x="1338" y="1066"/>
                  </a:lnTo>
                  <a:lnTo>
                    <a:pt x="1338" y="1066"/>
                  </a:lnTo>
                  <a:lnTo>
                    <a:pt x="1340" y="1064"/>
                  </a:lnTo>
                  <a:lnTo>
                    <a:pt x="1340" y="1064"/>
                  </a:lnTo>
                  <a:lnTo>
                    <a:pt x="1342" y="1060"/>
                  </a:lnTo>
                  <a:lnTo>
                    <a:pt x="1344" y="1058"/>
                  </a:lnTo>
                  <a:lnTo>
                    <a:pt x="1344" y="1058"/>
                  </a:lnTo>
                  <a:lnTo>
                    <a:pt x="1346" y="1054"/>
                  </a:lnTo>
                  <a:lnTo>
                    <a:pt x="1346" y="1054"/>
                  </a:lnTo>
                  <a:lnTo>
                    <a:pt x="1346" y="1046"/>
                  </a:lnTo>
                  <a:lnTo>
                    <a:pt x="1346" y="1046"/>
                  </a:lnTo>
                  <a:lnTo>
                    <a:pt x="1346" y="1044"/>
                  </a:lnTo>
                  <a:lnTo>
                    <a:pt x="1346" y="1044"/>
                  </a:lnTo>
                  <a:lnTo>
                    <a:pt x="1346" y="1042"/>
                  </a:lnTo>
                  <a:lnTo>
                    <a:pt x="1346" y="1042"/>
                  </a:lnTo>
                  <a:lnTo>
                    <a:pt x="1344" y="1038"/>
                  </a:lnTo>
                  <a:lnTo>
                    <a:pt x="1344" y="1038"/>
                  </a:lnTo>
                  <a:lnTo>
                    <a:pt x="1344" y="1036"/>
                  </a:lnTo>
                  <a:lnTo>
                    <a:pt x="1344" y="1036"/>
                  </a:lnTo>
                  <a:lnTo>
                    <a:pt x="1344" y="1034"/>
                  </a:lnTo>
                  <a:lnTo>
                    <a:pt x="1344" y="1034"/>
                  </a:lnTo>
                  <a:lnTo>
                    <a:pt x="1346" y="1030"/>
                  </a:lnTo>
                  <a:lnTo>
                    <a:pt x="1346" y="1030"/>
                  </a:lnTo>
                  <a:lnTo>
                    <a:pt x="1346" y="1028"/>
                  </a:lnTo>
                  <a:lnTo>
                    <a:pt x="1346" y="1026"/>
                  </a:lnTo>
                  <a:lnTo>
                    <a:pt x="1346" y="1026"/>
                  </a:lnTo>
                  <a:lnTo>
                    <a:pt x="1348" y="1020"/>
                  </a:lnTo>
                  <a:lnTo>
                    <a:pt x="1348" y="1020"/>
                  </a:lnTo>
                  <a:lnTo>
                    <a:pt x="1350" y="1018"/>
                  </a:lnTo>
                  <a:lnTo>
                    <a:pt x="1350" y="1018"/>
                  </a:lnTo>
                  <a:lnTo>
                    <a:pt x="1350" y="1016"/>
                  </a:lnTo>
                  <a:lnTo>
                    <a:pt x="1350" y="1016"/>
                  </a:lnTo>
                  <a:lnTo>
                    <a:pt x="1352" y="1012"/>
                  </a:lnTo>
                  <a:lnTo>
                    <a:pt x="1352" y="1012"/>
                  </a:lnTo>
                  <a:lnTo>
                    <a:pt x="1352" y="1010"/>
                  </a:lnTo>
                  <a:lnTo>
                    <a:pt x="1352" y="1010"/>
                  </a:lnTo>
                  <a:lnTo>
                    <a:pt x="1354" y="1006"/>
                  </a:lnTo>
                  <a:lnTo>
                    <a:pt x="1354" y="1006"/>
                  </a:lnTo>
                  <a:lnTo>
                    <a:pt x="1354" y="1004"/>
                  </a:lnTo>
                  <a:lnTo>
                    <a:pt x="1354" y="1004"/>
                  </a:lnTo>
                  <a:lnTo>
                    <a:pt x="1354" y="1002"/>
                  </a:lnTo>
                  <a:lnTo>
                    <a:pt x="1354" y="1002"/>
                  </a:lnTo>
                  <a:lnTo>
                    <a:pt x="1356" y="998"/>
                  </a:lnTo>
                  <a:lnTo>
                    <a:pt x="1356" y="998"/>
                  </a:lnTo>
                  <a:lnTo>
                    <a:pt x="1356" y="994"/>
                  </a:lnTo>
                  <a:lnTo>
                    <a:pt x="1356" y="994"/>
                  </a:lnTo>
                  <a:lnTo>
                    <a:pt x="1356" y="992"/>
                  </a:lnTo>
                  <a:lnTo>
                    <a:pt x="1356" y="992"/>
                  </a:lnTo>
                  <a:lnTo>
                    <a:pt x="1356" y="988"/>
                  </a:lnTo>
                  <a:lnTo>
                    <a:pt x="1356" y="988"/>
                  </a:lnTo>
                  <a:lnTo>
                    <a:pt x="1356" y="986"/>
                  </a:lnTo>
                  <a:lnTo>
                    <a:pt x="1356" y="986"/>
                  </a:lnTo>
                  <a:lnTo>
                    <a:pt x="1356" y="984"/>
                  </a:lnTo>
                  <a:lnTo>
                    <a:pt x="1356" y="984"/>
                  </a:lnTo>
                  <a:lnTo>
                    <a:pt x="1358" y="980"/>
                  </a:lnTo>
                  <a:lnTo>
                    <a:pt x="1358" y="980"/>
                  </a:lnTo>
                  <a:lnTo>
                    <a:pt x="1358" y="978"/>
                  </a:lnTo>
                  <a:lnTo>
                    <a:pt x="1358" y="978"/>
                  </a:lnTo>
                  <a:lnTo>
                    <a:pt x="1360" y="974"/>
                  </a:lnTo>
                  <a:lnTo>
                    <a:pt x="1360" y="974"/>
                  </a:lnTo>
                  <a:lnTo>
                    <a:pt x="1360" y="970"/>
                  </a:lnTo>
                  <a:lnTo>
                    <a:pt x="1360" y="970"/>
                  </a:lnTo>
                  <a:lnTo>
                    <a:pt x="1360" y="968"/>
                  </a:lnTo>
                  <a:lnTo>
                    <a:pt x="1360" y="968"/>
                  </a:lnTo>
                  <a:lnTo>
                    <a:pt x="1360" y="968"/>
                  </a:lnTo>
                  <a:lnTo>
                    <a:pt x="1362" y="964"/>
                  </a:lnTo>
                  <a:lnTo>
                    <a:pt x="1362" y="962"/>
                  </a:lnTo>
                  <a:lnTo>
                    <a:pt x="1362" y="962"/>
                  </a:lnTo>
                  <a:lnTo>
                    <a:pt x="1364" y="958"/>
                  </a:lnTo>
                  <a:lnTo>
                    <a:pt x="1364" y="958"/>
                  </a:lnTo>
                  <a:lnTo>
                    <a:pt x="1364" y="958"/>
                  </a:lnTo>
                  <a:lnTo>
                    <a:pt x="1368" y="954"/>
                  </a:lnTo>
                  <a:lnTo>
                    <a:pt x="1368" y="954"/>
                  </a:lnTo>
                  <a:lnTo>
                    <a:pt x="1368" y="952"/>
                  </a:lnTo>
                  <a:lnTo>
                    <a:pt x="1368" y="952"/>
                  </a:lnTo>
                  <a:lnTo>
                    <a:pt x="1370" y="948"/>
                  </a:lnTo>
                  <a:lnTo>
                    <a:pt x="1370" y="948"/>
                  </a:lnTo>
                  <a:lnTo>
                    <a:pt x="1372" y="944"/>
                  </a:lnTo>
                  <a:lnTo>
                    <a:pt x="1372" y="944"/>
                  </a:lnTo>
                  <a:lnTo>
                    <a:pt x="1372" y="942"/>
                  </a:lnTo>
                  <a:lnTo>
                    <a:pt x="1372" y="942"/>
                  </a:lnTo>
                  <a:lnTo>
                    <a:pt x="1372" y="938"/>
                  </a:lnTo>
                  <a:lnTo>
                    <a:pt x="1372" y="938"/>
                  </a:lnTo>
                  <a:lnTo>
                    <a:pt x="1372" y="936"/>
                  </a:lnTo>
                  <a:lnTo>
                    <a:pt x="1372" y="936"/>
                  </a:lnTo>
                  <a:lnTo>
                    <a:pt x="1372" y="932"/>
                  </a:lnTo>
                  <a:lnTo>
                    <a:pt x="1372" y="932"/>
                  </a:lnTo>
                  <a:lnTo>
                    <a:pt x="1372" y="928"/>
                  </a:lnTo>
                  <a:lnTo>
                    <a:pt x="1372" y="928"/>
                  </a:lnTo>
                  <a:lnTo>
                    <a:pt x="1372" y="926"/>
                  </a:lnTo>
                  <a:lnTo>
                    <a:pt x="1372" y="926"/>
                  </a:lnTo>
                  <a:lnTo>
                    <a:pt x="1374" y="922"/>
                  </a:lnTo>
                  <a:lnTo>
                    <a:pt x="1374" y="922"/>
                  </a:lnTo>
                  <a:lnTo>
                    <a:pt x="1374" y="920"/>
                  </a:lnTo>
                  <a:lnTo>
                    <a:pt x="1374" y="920"/>
                  </a:lnTo>
                  <a:lnTo>
                    <a:pt x="1374" y="918"/>
                  </a:lnTo>
                  <a:lnTo>
                    <a:pt x="1376" y="912"/>
                  </a:lnTo>
                  <a:lnTo>
                    <a:pt x="1376" y="912"/>
                  </a:lnTo>
                  <a:lnTo>
                    <a:pt x="1374" y="906"/>
                  </a:lnTo>
                  <a:lnTo>
                    <a:pt x="1374" y="906"/>
                  </a:lnTo>
                  <a:lnTo>
                    <a:pt x="1374" y="904"/>
                  </a:lnTo>
                  <a:lnTo>
                    <a:pt x="1374" y="904"/>
                  </a:lnTo>
                  <a:lnTo>
                    <a:pt x="1374" y="902"/>
                  </a:lnTo>
                  <a:lnTo>
                    <a:pt x="1374" y="902"/>
                  </a:lnTo>
                  <a:lnTo>
                    <a:pt x="1374" y="900"/>
                  </a:lnTo>
                  <a:lnTo>
                    <a:pt x="1374" y="900"/>
                  </a:lnTo>
                  <a:lnTo>
                    <a:pt x="1376" y="894"/>
                  </a:lnTo>
                  <a:lnTo>
                    <a:pt x="1376" y="894"/>
                  </a:lnTo>
                  <a:lnTo>
                    <a:pt x="1376" y="892"/>
                  </a:lnTo>
                  <a:lnTo>
                    <a:pt x="1376" y="892"/>
                  </a:lnTo>
                  <a:lnTo>
                    <a:pt x="1378" y="888"/>
                  </a:lnTo>
                  <a:lnTo>
                    <a:pt x="1378" y="888"/>
                  </a:lnTo>
                  <a:lnTo>
                    <a:pt x="1380" y="886"/>
                  </a:lnTo>
                  <a:lnTo>
                    <a:pt x="1380" y="886"/>
                  </a:lnTo>
                  <a:lnTo>
                    <a:pt x="1382" y="882"/>
                  </a:lnTo>
                  <a:lnTo>
                    <a:pt x="1382" y="882"/>
                  </a:lnTo>
                  <a:lnTo>
                    <a:pt x="1382" y="878"/>
                  </a:lnTo>
                  <a:lnTo>
                    <a:pt x="1380" y="874"/>
                  </a:lnTo>
                  <a:lnTo>
                    <a:pt x="1380" y="874"/>
                  </a:lnTo>
                  <a:lnTo>
                    <a:pt x="1380" y="870"/>
                  </a:lnTo>
                  <a:lnTo>
                    <a:pt x="1380" y="870"/>
                  </a:lnTo>
                  <a:lnTo>
                    <a:pt x="1380" y="870"/>
                  </a:lnTo>
                  <a:lnTo>
                    <a:pt x="1380" y="868"/>
                  </a:lnTo>
                  <a:lnTo>
                    <a:pt x="1380" y="868"/>
                  </a:lnTo>
                  <a:lnTo>
                    <a:pt x="1378" y="866"/>
                  </a:lnTo>
                  <a:lnTo>
                    <a:pt x="1378" y="866"/>
                  </a:lnTo>
                  <a:lnTo>
                    <a:pt x="1380" y="864"/>
                  </a:lnTo>
                  <a:lnTo>
                    <a:pt x="1380" y="864"/>
                  </a:lnTo>
                  <a:lnTo>
                    <a:pt x="1380" y="860"/>
                  </a:lnTo>
                  <a:lnTo>
                    <a:pt x="1380" y="860"/>
                  </a:lnTo>
                  <a:lnTo>
                    <a:pt x="1380" y="856"/>
                  </a:lnTo>
                  <a:lnTo>
                    <a:pt x="1380" y="856"/>
                  </a:lnTo>
                  <a:lnTo>
                    <a:pt x="1380" y="856"/>
                  </a:lnTo>
                  <a:lnTo>
                    <a:pt x="1380" y="856"/>
                  </a:lnTo>
                  <a:lnTo>
                    <a:pt x="1382" y="854"/>
                  </a:lnTo>
                  <a:lnTo>
                    <a:pt x="1382" y="854"/>
                  </a:lnTo>
                  <a:lnTo>
                    <a:pt x="1384" y="852"/>
                  </a:lnTo>
                  <a:lnTo>
                    <a:pt x="1384" y="852"/>
                  </a:lnTo>
                  <a:lnTo>
                    <a:pt x="1386" y="848"/>
                  </a:lnTo>
                  <a:lnTo>
                    <a:pt x="1386" y="848"/>
                  </a:lnTo>
                  <a:lnTo>
                    <a:pt x="1388" y="846"/>
                  </a:lnTo>
                  <a:lnTo>
                    <a:pt x="1388" y="846"/>
                  </a:lnTo>
                  <a:lnTo>
                    <a:pt x="1388" y="842"/>
                  </a:lnTo>
                  <a:lnTo>
                    <a:pt x="1388" y="842"/>
                  </a:lnTo>
                  <a:lnTo>
                    <a:pt x="1386" y="840"/>
                  </a:lnTo>
                  <a:lnTo>
                    <a:pt x="1386" y="840"/>
                  </a:lnTo>
                  <a:lnTo>
                    <a:pt x="1388" y="838"/>
                  </a:lnTo>
                  <a:lnTo>
                    <a:pt x="1388" y="838"/>
                  </a:lnTo>
                  <a:lnTo>
                    <a:pt x="1388" y="834"/>
                  </a:lnTo>
                  <a:lnTo>
                    <a:pt x="1388" y="834"/>
                  </a:lnTo>
                  <a:lnTo>
                    <a:pt x="1388" y="830"/>
                  </a:lnTo>
                  <a:lnTo>
                    <a:pt x="1388" y="830"/>
                  </a:lnTo>
                  <a:lnTo>
                    <a:pt x="1388" y="828"/>
                  </a:lnTo>
                  <a:lnTo>
                    <a:pt x="1388" y="828"/>
                  </a:lnTo>
                  <a:lnTo>
                    <a:pt x="1388" y="828"/>
                  </a:lnTo>
                  <a:lnTo>
                    <a:pt x="1388" y="828"/>
                  </a:lnTo>
                  <a:lnTo>
                    <a:pt x="1390" y="824"/>
                  </a:lnTo>
                  <a:lnTo>
                    <a:pt x="1390" y="824"/>
                  </a:lnTo>
                  <a:lnTo>
                    <a:pt x="1390" y="820"/>
                  </a:lnTo>
                  <a:lnTo>
                    <a:pt x="1390" y="820"/>
                  </a:lnTo>
                  <a:lnTo>
                    <a:pt x="1390" y="818"/>
                  </a:lnTo>
                  <a:lnTo>
                    <a:pt x="1390" y="816"/>
                  </a:lnTo>
                  <a:lnTo>
                    <a:pt x="1390" y="816"/>
                  </a:lnTo>
                  <a:lnTo>
                    <a:pt x="1390" y="812"/>
                  </a:lnTo>
                  <a:lnTo>
                    <a:pt x="1390" y="812"/>
                  </a:lnTo>
                  <a:lnTo>
                    <a:pt x="1390" y="810"/>
                  </a:lnTo>
                  <a:lnTo>
                    <a:pt x="1390" y="810"/>
                  </a:lnTo>
                  <a:lnTo>
                    <a:pt x="1390" y="808"/>
                  </a:lnTo>
                  <a:lnTo>
                    <a:pt x="1390" y="808"/>
                  </a:lnTo>
                  <a:lnTo>
                    <a:pt x="1390" y="806"/>
                  </a:lnTo>
                  <a:lnTo>
                    <a:pt x="1390" y="806"/>
                  </a:lnTo>
                  <a:lnTo>
                    <a:pt x="1392" y="802"/>
                  </a:lnTo>
                  <a:lnTo>
                    <a:pt x="1392" y="802"/>
                  </a:lnTo>
                  <a:lnTo>
                    <a:pt x="1394" y="800"/>
                  </a:lnTo>
                  <a:lnTo>
                    <a:pt x="1394" y="800"/>
                  </a:lnTo>
                  <a:lnTo>
                    <a:pt x="1392" y="798"/>
                  </a:lnTo>
                  <a:lnTo>
                    <a:pt x="1392" y="798"/>
                  </a:lnTo>
                  <a:lnTo>
                    <a:pt x="1392" y="798"/>
                  </a:lnTo>
                  <a:lnTo>
                    <a:pt x="1396" y="792"/>
                  </a:lnTo>
                  <a:lnTo>
                    <a:pt x="1396" y="792"/>
                  </a:lnTo>
                  <a:lnTo>
                    <a:pt x="1396" y="790"/>
                  </a:lnTo>
                  <a:lnTo>
                    <a:pt x="1396" y="790"/>
                  </a:lnTo>
                  <a:lnTo>
                    <a:pt x="1398" y="786"/>
                  </a:lnTo>
                  <a:lnTo>
                    <a:pt x="1398" y="786"/>
                  </a:lnTo>
                  <a:lnTo>
                    <a:pt x="1398" y="782"/>
                  </a:lnTo>
                  <a:lnTo>
                    <a:pt x="1398" y="782"/>
                  </a:lnTo>
                  <a:lnTo>
                    <a:pt x="1400" y="780"/>
                  </a:lnTo>
                  <a:lnTo>
                    <a:pt x="1400" y="780"/>
                  </a:lnTo>
                  <a:lnTo>
                    <a:pt x="1400" y="778"/>
                  </a:lnTo>
                  <a:lnTo>
                    <a:pt x="1400" y="778"/>
                  </a:lnTo>
                  <a:lnTo>
                    <a:pt x="1402" y="774"/>
                  </a:lnTo>
                  <a:lnTo>
                    <a:pt x="1402" y="774"/>
                  </a:lnTo>
                  <a:lnTo>
                    <a:pt x="1402" y="768"/>
                  </a:lnTo>
                  <a:lnTo>
                    <a:pt x="1402" y="768"/>
                  </a:lnTo>
                  <a:lnTo>
                    <a:pt x="1402" y="764"/>
                  </a:lnTo>
                  <a:lnTo>
                    <a:pt x="1402" y="764"/>
                  </a:lnTo>
                  <a:lnTo>
                    <a:pt x="1402" y="762"/>
                  </a:lnTo>
                  <a:lnTo>
                    <a:pt x="1402" y="762"/>
                  </a:lnTo>
                  <a:lnTo>
                    <a:pt x="1404" y="760"/>
                  </a:lnTo>
                  <a:lnTo>
                    <a:pt x="1404" y="760"/>
                  </a:lnTo>
                  <a:lnTo>
                    <a:pt x="1406" y="758"/>
                  </a:lnTo>
                  <a:lnTo>
                    <a:pt x="1406" y="758"/>
                  </a:lnTo>
                  <a:lnTo>
                    <a:pt x="1406" y="752"/>
                  </a:lnTo>
                  <a:lnTo>
                    <a:pt x="1406" y="752"/>
                  </a:lnTo>
                  <a:lnTo>
                    <a:pt x="1406" y="746"/>
                  </a:lnTo>
                  <a:lnTo>
                    <a:pt x="1406" y="746"/>
                  </a:lnTo>
                  <a:lnTo>
                    <a:pt x="1408" y="742"/>
                  </a:lnTo>
                  <a:lnTo>
                    <a:pt x="1408" y="742"/>
                  </a:lnTo>
                  <a:lnTo>
                    <a:pt x="1408" y="740"/>
                  </a:lnTo>
                  <a:lnTo>
                    <a:pt x="1408" y="740"/>
                  </a:lnTo>
                  <a:lnTo>
                    <a:pt x="1408" y="736"/>
                  </a:lnTo>
                  <a:lnTo>
                    <a:pt x="1408" y="736"/>
                  </a:lnTo>
                  <a:lnTo>
                    <a:pt x="1408" y="734"/>
                  </a:lnTo>
                  <a:lnTo>
                    <a:pt x="1408" y="734"/>
                  </a:lnTo>
                  <a:lnTo>
                    <a:pt x="1408" y="732"/>
                  </a:lnTo>
                  <a:lnTo>
                    <a:pt x="1408" y="732"/>
                  </a:lnTo>
                  <a:lnTo>
                    <a:pt x="1410" y="730"/>
                  </a:lnTo>
                  <a:lnTo>
                    <a:pt x="1410" y="730"/>
                  </a:lnTo>
                  <a:lnTo>
                    <a:pt x="1410" y="728"/>
                  </a:lnTo>
                  <a:lnTo>
                    <a:pt x="1410" y="728"/>
                  </a:lnTo>
                  <a:lnTo>
                    <a:pt x="1410" y="724"/>
                  </a:lnTo>
                  <a:lnTo>
                    <a:pt x="1412" y="722"/>
                  </a:lnTo>
                  <a:lnTo>
                    <a:pt x="1412" y="722"/>
                  </a:lnTo>
                  <a:lnTo>
                    <a:pt x="1412" y="718"/>
                  </a:lnTo>
                  <a:lnTo>
                    <a:pt x="1412" y="718"/>
                  </a:lnTo>
                  <a:lnTo>
                    <a:pt x="1412" y="714"/>
                  </a:lnTo>
                  <a:lnTo>
                    <a:pt x="1412" y="714"/>
                  </a:lnTo>
                  <a:lnTo>
                    <a:pt x="1410" y="712"/>
                  </a:lnTo>
                  <a:lnTo>
                    <a:pt x="1410" y="712"/>
                  </a:lnTo>
                  <a:lnTo>
                    <a:pt x="1410" y="708"/>
                  </a:lnTo>
                  <a:lnTo>
                    <a:pt x="1410" y="706"/>
                  </a:lnTo>
                  <a:lnTo>
                    <a:pt x="1410" y="706"/>
                  </a:lnTo>
                  <a:lnTo>
                    <a:pt x="1412" y="704"/>
                  </a:lnTo>
                  <a:lnTo>
                    <a:pt x="1412" y="704"/>
                  </a:lnTo>
                  <a:lnTo>
                    <a:pt x="1412" y="700"/>
                  </a:lnTo>
                  <a:lnTo>
                    <a:pt x="1412" y="700"/>
                  </a:lnTo>
                  <a:lnTo>
                    <a:pt x="1412" y="696"/>
                  </a:lnTo>
                  <a:lnTo>
                    <a:pt x="1412" y="696"/>
                  </a:lnTo>
                  <a:lnTo>
                    <a:pt x="1412" y="694"/>
                  </a:lnTo>
                  <a:lnTo>
                    <a:pt x="1412" y="694"/>
                  </a:lnTo>
                  <a:lnTo>
                    <a:pt x="1416" y="690"/>
                  </a:lnTo>
                  <a:lnTo>
                    <a:pt x="1416" y="690"/>
                  </a:lnTo>
                  <a:lnTo>
                    <a:pt x="1416" y="686"/>
                  </a:lnTo>
                  <a:lnTo>
                    <a:pt x="1416" y="686"/>
                  </a:lnTo>
                  <a:lnTo>
                    <a:pt x="1416" y="684"/>
                  </a:lnTo>
                  <a:lnTo>
                    <a:pt x="1416" y="684"/>
                  </a:lnTo>
                  <a:lnTo>
                    <a:pt x="1416" y="680"/>
                  </a:lnTo>
                  <a:lnTo>
                    <a:pt x="1414" y="676"/>
                  </a:lnTo>
                  <a:lnTo>
                    <a:pt x="1414" y="676"/>
                  </a:lnTo>
                  <a:lnTo>
                    <a:pt x="1412" y="674"/>
                  </a:lnTo>
                  <a:lnTo>
                    <a:pt x="1406" y="674"/>
                  </a:lnTo>
                  <a:lnTo>
                    <a:pt x="1406" y="674"/>
                  </a:lnTo>
                  <a:lnTo>
                    <a:pt x="1402" y="674"/>
                  </a:lnTo>
                  <a:lnTo>
                    <a:pt x="1402" y="674"/>
                  </a:lnTo>
                  <a:lnTo>
                    <a:pt x="1398" y="674"/>
                  </a:lnTo>
                  <a:lnTo>
                    <a:pt x="1398" y="674"/>
                  </a:lnTo>
                  <a:lnTo>
                    <a:pt x="1394" y="676"/>
                  </a:lnTo>
                  <a:lnTo>
                    <a:pt x="1394" y="676"/>
                  </a:lnTo>
                  <a:lnTo>
                    <a:pt x="1388" y="676"/>
                  </a:lnTo>
                  <a:lnTo>
                    <a:pt x="1388" y="676"/>
                  </a:lnTo>
                  <a:lnTo>
                    <a:pt x="1384" y="674"/>
                  </a:lnTo>
                  <a:lnTo>
                    <a:pt x="1384" y="674"/>
                  </a:lnTo>
                  <a:lnTo>
                    <a:pt x="1380" y="674"/>
                  </a:lnTo>
                  <a:lnTo>
                    <a:pt x="1380" y="674"/>
                  </a:lnTo>
                  <a:lnTo>
                    <a:pt x="1380" y="674"/>
                  </a:lnTo>
                  <a:lnTo>
                    <a:pt x="1380" y="674"/>
                  </a:lnTo>
                  <a:lnTo>
                    <a:pt x="1376" y="674"/>
                  </a:lnTo>
                  <a:lnTo>
                    <a:pt x="1376" y="674"/>
                  </a:lnTo>
                  <a:lnTo>
                    <a:pt x="1374" y="674"/>
                  </a:lnTo>
                  <a:lnTo>
                    <a:pt x="1374" y="674"/>
                  </a:lnTo>
                  <a:lnTo>
                    <a:pt x="1372" y="674"/>
                  </a:lnTo>
                  <a:lnTo>
                    <a:pt x="1372" y="674"/>
                  </a:lnTo>
                  <a:lnTo>
                    <a:pt x="1370" y="674"/>
                  </a:lnTo>
                  <a:lnTo>
                    <a:pt x="1370" y="674"/>
                  </a:lnTo>
                  <a:lnTo>
                    <a:pt x="1366" y="676"/>
                  </a:lnTo>
                  <a:lnTo>
                    <a:pt x="1366" y="676"/>
                  </a:lnTo>
                  <a:lnTo>
                    <a:pt x="1364" y="676"/>
                  </a:lnTo>
                  <a:lnTo>
                    <a:pt x="1364" y="676"/>
                  </a:lnTo>
                  <a:lnTo>
                    <a:pt x="1364" y="676"/>
                  </a:lnTo>
                  <a:lnTo>
                    <a:pt x="1358" y="676"/>
                  </a:lnTo>
                  <a:lnTo>
                    <a:pt x="1358" y="676"/>
                  </a:lnTo>
                  <a:lnTo>
                    <a:pt x="1356" y="676"/>
                  </a:lnTo>
                  <a:lnTo>
                    <a:pt x="1356" y="676"/>
                  </a:lnTo>
                  <a:lnTo>
                    <a:pt x="1348" y="674"/>
                  </a:lnTo>
                  <a:lnTo>
                    <a:pt x="1348" y="674"/>
                  </a:lnTo>
                  <a:lnTo>
                    <a:pt x="1346" y="676"/>
                  </a:lnTo>
                  <a:lnTo>
                    <a:pt x="1346" y="676"/>
                  </a:lnTo>
                  <a:lnTo>
                    <a:pt x="1344" y="676"/>
                  </a:lnTo>
                  <a:lnTo>
                    <a:pt x="1344" y="676"/>
                  </a:lnTo>
                  <a:lnTo>
                    <a:pt x="1336" y="674"/>
                  </a:lnTo>
                  <a:lnTo>
                    <a:pt x="1336" y="674"/>
                  </a:lnTo>
                  <a:lnTo>
                    <a:pt x="1334" y="674"/>
                  </a:lnTo>
                  <a:lnTo>
                    <a:pt x="1334" y="674"/>
                  </a:lnTo>
                  <a:lnTo>
                    <a:pt x="1328" y="674"/>
                  </a:lnTo>
                  <a:lnTo>
                    <a:pt x="1328" y="674"/>
                  </a:lnTo>
                  <a:lnTo>
                    <a:pt x="1324" y="674"/>
                  </a:lnTo>
                  <a:lnTo>
                    <a:pt x="1324" y="674"/>
                  </a:lnTo>
                  <a:lnTo>
                    <a:pt x="1324" y="676"/>
                  </a:lnTo>
                  <a:lnTo>
                    <a:pt x="1324" y="676"/>
                  </a:lnTo>
                  <a:lnTo>
                    <a:pt x="1320" y="674"/>
                  </a:lnTo>
                  <a:lnTo>
                    <a:pt x="1320" y="674"/>
                  </a:lnTo>
                  <a:lnTo>
                    <a:pt x="1318" y="674"/>
                  </a:lnTo>
                  <a:lnTo>
                    <a:pt x="1318" y="674"/>
                  </a:lnTo>
                  <a:lnTo>
                    <a:pt x="1318" y="674"/>
                  </a:lnTo>
                  <a:lnTo>
                    <a:pt x="1318" y="674"/>
                  </a:lnTo>
                  <a:lnTo>
                    <a:pt x="1314" y="674"/>
                  </a:lnTo>
                  <a:lnTo>
                    <a:pt x="1314" y="674"/>
                  </a:lnTo>
                  <a:lnTo>
                    <a:pt x="1312" y="674"/>
                  </a:lnTo>
                  <a:lnTo>
                    <a:pt x="1310" y="674"/>
                  </a:lnTo>
                  <a:lnTo>
                    <a:pt x="1310" y="674"/>
                  </a:lnTo>
                  <a:lnTo>
                    <a:pt x="1308" y="674"/>
                  </a:lnTo>
                  <a:lnTo>
                    <a:pt x="1308" y="674"/>
                  </a:lnTo>
                  <a:lnTo>
                    <a:pt x="1306" y="672"/>
                  </a:lnTo>
                  <a:lnTo>
                    <a:pt x="1306" y="672"/>
                  </a:lnTo>
                  <a:lnTo>
                    <a:pt x="1302" y="672"/>
                  </a:lnTo>
                  <a:lnTo>
                    <a:pt x="1302" y="672"/>
                  </a:lnTo>
                  <a:lnTo>
                    <a:pt x="1298" y="672"/>
                  </a:lnTo>
                  <a:lnTo>
                    <a:pt x="1298" y="672"/>
                  </a:lnTo>
                  <a:lnTo>
                    <a:pt x="1296" y="672"/>
                  </a:lnTo>
                  <a:lnTo>
                    <a:pt x="1296" y="672"/>
                  </a:lnTo>
                  <a:lnTo>
                    <a:pt x="1290" y="672"/>
                  </a:lnTo>
                  <a:lnTo>
                    <a:pt x="1290" y="672"/>
                  </a:lnTo>
                  <a:lnTo>
                    <a:pt x="1290" y="672"/>
                  </a:lnTo>
                  <a:lnTo>
                    <a:pt x="1290" y="672"/>
                  </a:lnTo>
                  <a:lnTo>
                    <a:pt x="1286" y="672"/>
                  </a:lnTo>
                  <a:lnTo>
                    <a:pt x="1286" y="672"/>
                  </a:lnTo>
                  <a:lnTo>
                    <a:pt x="1284" y="672"/>
                  </a:lnTo>
                  <a:lnTo>
                    <a:pt x="1284" y="672"/>
                  </a:lnTo>
                  <a:lnTo>
                    <a:pt x="1280" y="670"/>
                  </a:lnTo>
                  <a:lnTo>
                    <a:pt x="1280" y="670"/>
                  </a:lnTo>
                  <a:lnTo>
                    <a:pt x="1278" y="670"/>
                  </a:lnTo>
                  <a:lnTo>
                    <a:pt x="1278" y="670"/>
                  </a:lnTo>
                  <a:lnTo>
                    <a:pt x="1274" y="670"/>
                  </a:lnTo>
                  <a:lnTo>
                    <a:pt x="1274" y="670"/>
                  </a:lnTo>
                  <a:lnTo>
                    <a:pt x="1270" y="670"/>
                  </a:lnTo>
                  <a:lnTo>
                    <a:pt x="1270" y="670"/>
                  </a:lnTo>
                  <a:lnTo>
                    <a:pt x="1268" y="670"/>
                  </a:lnTo>
                  <a:lnTo>
                    <a:pt x="1268" y="670"/>
                  </a:lnTo>
                  <a:lnTo>
                    <a:pt x="1266" y="670"/>
                  </a:lnTo>
                  <a:lnTo>
                    <a:pt x="1266" y="670"/>
                  </a:lnTo>
                  <a:lnTo>
                    <a:pt x="1264" y="670"/>
                  </a:lnTo>
                  <a:lnTo>
                    <a:pt x="1262" y="670"/>
                  </a:lnTo>
                  <a:lnTo>
                    <a:pt x="1262" y="670"/>
                  </a:lnTo>
                  <a:lnTo>
                    <a:pt x="1256" y="670"/>
                  </a:lnTo>
                  <a:lnTo>
                    <a:pt x="1256" y="670"/>
                  </a:lnTo>
                  <a:lnTo>
                    <a:pt x="1256" y="670"/>
                  </a:lnTo>
                  <a:lnTo>
                    <a:pt x="1256" y="670"/>
                  </a:lnTo>
                  <a:lnTo>
                    <a:pt x="1252" y="670"/>
                  </a:lnTo>
                  <a:lnTo>
                    <a:pt x="1252" y="670"/>
                  </a:lnTo>
                  <a:lnTo>
                    <a:pt x="1246" y="670"/>
                  </a:lnTo>
                  <a:lnTo>
                    <a:pt x="1246" y="670"/>
                  </a:lnTo>
                  <a:lnTo>
                    <a:pt x="1244" y="670"/>
                  </a:lnTo>
                  <a:lnTo>
                    <a:pt x="1244" y="670"/>
                  </a:lnTo>
                  <a:lnTo>
                    <a:pt x="1236" y="670"/>
                  </a:lnTo>
                  <a:lnTo>
                    <a:pt x="1236" y="670"/>
                  </a:lnTo>
                  <a:lnTo>
                    <a:pt x="1236" y="670"/>
                  </a:lnTo>
                  <a:lnTo>
                    <a:pt x="1236" y="670"/>
                  </a:lnTo>
                  <a:lnTo>
                    <a:pt x="1234" y="668"/>
                  </a:lnTo>
                  <a:lnTo>
                    <a:pt x="1234" y="668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8" y="668"/>
                  </a:lnTo>
                  <a:lnTo>
                    <a:pt x="1228" y="668"/>
                  </a:lnTo>
                  <a:lnTo>
                    <a:pt x="1224" y="666"/>
                  </a:lnTo>
                  <a:lnTo>
                    <a:pt x="1224" y="666"/>
                  </a:lnTo>
                  <a:lnTo>
                    <a:pt x="1220" y="666"/>
                  </a:lnTo>
                  <a:lnTo>
                    <a:pt x="1218" y="666"/>
                  </a:lnTo>
                  <a:lnTo>
                    <a:pt x="1218" y="666"/>
                  </a:lnTo>
                  <a:lnTo>
                    <a:pt x="1216" y="666"/>
                  </a:lnTo>
                  <a:lnTo>
                    <a:pt x="1216" y="666"/>
                  </a:lnTo>
                  <a:lnTo>
                    <a:pt x="1212" y="666"/>
                  </a:lnTo>
                  <a:lnTo>
                    <a:pt x="1212" y="666"/>
                  </a:lnTo>
                  <a:lnTo>
                    <a:pt x="1208" y="664"/>
                  </a:lnTo>
                  <a:lnTo>
                    <a:pt x="1208" y="664"/>
                  </a:lnTo>
                  <a:lnTo>
                    <a:pt x="1204" y="664"/>
                  </a:lnTo>
                  <a:lnTo>
                    <a:pt x="1204" y="664"/>
                  </a:lnTo>
                  <a:lnTo>
                    <a:pt x="1202" y="664"/>
                  </a:lnTo>
                  <a:lnTo>
                    <a:pt x="1202" y="664"/>
                  </a:lnTo>
                  <a:lnTo>
                    <a:pt x="1198" y="664"/>
                  </a:lnTo>
                  <a:lnTo>
                    <a:pt x="1198" y="664"/>
                  </a:lnTo>
                  <a:lnTo>
                    <a:pt x="1196" y="664"/>
                  </a:lnTo>
                  <a:lnTo>
                    <a:pt x="1194" y="664"/>
                  </a:lnTo>
                  <a:lnTo>
                    <a:pt x="1194" y="664"/>
                  </a:lnTo>
                  <a:lnTo>
                    <a:pt x="1192" y="664"/>
                  </a:lnTo>
                  <a:lnTo>
                    <a:pt x="1192" y="664"/>
                  </a:lnTo>
                  <a:lnTo>
                    <a:pt x="1192" y="664"/>
                  </a:lnTo>
                  <a:lnTo>
                    <a:pt x="1192" y="664"/>
                  </a:lnTo>
                  <a:lnTo>
                    <a:pt x="1194" y="662"/>
                  </a:lnTo>
                  <a:lnTo>
                    <a:pt x="1194" y="662"/>
                  </a:lnTo>
                  <a:lnTo>
                    <a:pt x="1196" y="660"/>
                  </a:lnTo>
                  <a:lnTo>
                    <a:pt x="1196" y="660"/>
                  </a:lnTo>
                  <a:lnTo>
                    <a:pt x="1196" y="658"/>
                  </a:lnTo>
                  <a:lnTo>
                    <a:pt x="1196" y="658"/>
                  </a:lnTo>
                  <a:lnTo>
                    <a:pt x="1200" y="656"/>
                  </a:lnTo>
                  <a:lnTo>
                    <a:pt x="1200" y="656"/>
                  </a:lnTo>
                  <a:lnTo>
                    <a:pt x="1202" y="654"/>
                  </a:lnTo>
                  <a:lnTo>
                    <a:pt x="1202" y="654"/>
                  </a:lnTo>
                  <a:lnTo>
                    <a:pt x="1202" y="652"/>
                  </a:lnTo>
                  <a:lnTo>
                    <a:pt x="1202" y="652"/>
                  </a:lnTo>
                  <a:lnTo>
                    <a:pt x="1204" y="648"/>
                  </a:lnTo>
                  <a:lnTo>
                    <a:pt x="1204" y="648"/>
                  </a:lnTo>
                  <a:lnTo>
                    <a:pt x="1206" y="646"/>
                  </a:lnTo>
                  <a:lnTo>
                    <a:pt x="1206" y="646"/>
                  </a:lnTo>
                  <a:lnTo>
                    <a:pt x="1208" y="644"/>
                  </a:lnTo>
                  <a:lnTo>
                    <a:pt x="1208" y="644"/>
                  </a:lnTo>
                  <a:lnTo>
                    <a:pt x="1210" y="642"/>
                  </a:lnTo>
                  <a:lnTo>
                    <a:pt x="1210" y="642"/>
                  </a:lnTo>
                  <a:lnTo>
                    <a:pt x="1212" y="640"/>
                  </a:lnTo>
                  <a:lnTo>
                    <a:pt x="1212" y="640"/>
                  </a:lnTo>
                  <a:lnTo>
                    <a:pt x="1214" y="640"/>
                  </a:lnTo>
                  <a:lnTo>
                    <a:pt x="1214" y="640"/>
                  </a:lnTo>
                  <a:lnTo>
                    <a:pt x="1216" y="636"/>
                  </a:lnTo>
                  <a:lnTo>
                    <a:pt x="1216" y="636"/>
                  </a:lnTo>
                  <a:lnTo>
                    <a:pt x="1218" y="634"/>
                  </a:lnTo>
                  <a:lnTo>
                    <a:pt x="1218" y="632"/>
                  </a:lnTo>
                  <a:lnTo>
                    <a:pt x="1218" y="632"/>
                  </a:lnTo>
                  <a:lnTo>
                    <a:pt x="1222" y="630"/>
                  </a:lnTo>
                  <a:lnTo>
                    <a:pt x="1222" y="630"/>
                  </a:lnTo>
                  <a:lnTo>
                    <a:pt x="1222" y="628"/>
                  </a:lnTo>
                  <a:lnTo>
                    <a:pt x="1222" y="628"/>
                  </a:lnTo>
                  <a:lnTo>
                    <a:pt x="1226" y="626"/>
                  </a:lnTo>
                  <a:lnTo>
                    <a:pt x="1226" y="626"/>
                  </a:lnTo>
                  <a:lnTo>
                    <a:pt x="1226" y="622"/>
                  </a:lnTo>
                  <a:lnTo>
                    <a:pt x="1226" y="622"/>
                  </a:lnTo>
                  <a:lnTo>
                    <a:pt x="1228" y="620"/>
                  </a:lnTo>
                  <a:lnTo>
                    <a:pt x="1228" y="620"/>
                  </a:lnTo>
                  <a:lnTo>
                    <a:pt x="1228" y="618"/>
                  </a:lnTo>
                  <a:lnTo>
                    <a:pt x="1228" y="618"/>
                  </a:lnTo>
                  <a:lnTo>
                    <a:pt x="1230" y="616"/>
                  </a:lnTo>
                  <a:lnTo>
                    <a:pt x="1230" y="616"/>
                  </a:lnTo>
                  <a:lnTo>
                    <a:pt x="1232" y="614"/>
                  </a:lnTo>
                  <a:lnTo>
                    <a:pt x="1232" y="614"/>
                  </a:lnTo>
                  <a:lnTo>
                    <a:pt x="1234" y="612"/>
                  </a:lnTo>
                  <a:lnTo>
                    <a:pt x="1234" y="612"/>
                  </a:lnTo>
                  <a:lnTo>
                    <a:pt x="1236" y="606"/>
                  </a:lnTo>
                  <a:lnTo>
                    <a:pt x="1236" y="606"/>
                  </a:lnTo>
                  <a:lnTo>
                    <a:pt x="1236" y="602"/>
                  </a:lnTo>
                  <a:lnTo>
                    <a:pt x="1236" y="602"/>
                  </a:lnTo>
                  <a:lnTo>
                    <a:pt x="1236" y="600"/>
                  </a:lnTo>
                  <a:lnTo>
                    <a:pt x="1236" y="600"/>
                  </a:lnTo>
                  <a:lnTo>
                    <a:pt x="1238" y="598"/>
                  </a:lnTo>
                  <a:lnTo>
                    <a:pt x="1238" y="598"/>
                  </a:lnTo>
                  <a:lnTo>
                    <a:pt x="1240" y="594"/>
                  </a:lnTo>
                  <a:lnTo>
                    <a:pt x="1240" y="594"/>
                  </a:lnTo>
                  <a:lnTo>
                    <a:pt x="1240" y="594"/>
                  </a:lnTo>
                  <a:lnTo>
                    <a:pt x="1240" y="594"/>
                  </a:lnTo>
                  <a:lnTo>
                    <a:pt x="1244" y="590"/>
                  </a:lnTo>
                  <a:lnTo>
                    <a:pt x="1244" y="590"/>
                  </a:lnTo>
                  <a:lnTo>
                    <a:pt x="1244" y="588"/>
                  </a:lnTo>
                  <a:lnTo>
                    <a:pt x="1244" y="588"/>
                  </a:lnTo>
                  <a:lnTo>
                    <a:pt x="1246" y="584"/>
                  </a:lnTo>
                  <a:lnTo>
                    <a:pt x="1246" y="584"/>
                  </a:lnTo>
                  <a:lnTo>
                    <a:pt x="1246" y="582"/>
                  </a:lnTo>
                  <a:lnTo>
                    <a:pt x="1246" y="582"/>
                  </a:lnTo>
                  <a:lnTo>
                    <a:pt x="1248" y="580"/>
                  </a:lnTo>
                  <a:lnTo>
                    <a:pt x="1248" y="580"/>
                  </a:lnTo>
                  <a:lnTo>
                    <a:pt x="1250" y="578"/>
                  </a:lnTo>
                  <a:lnTo>
                    <a:pt x="1250" y="578"/>
                  </a:lnTo>
                  <a:lnTo>
                    <a:pt x="1252" y="576"/>
                  </a:lnTo>
                  <a:lnTo>
                    <a:pt x="1252" y="576"/>
                  </a:lnTo>
                  <a:lnTo>
                    <a:pt x="1254" y="572"/>
                  </a:lnTo>
                  <a:lnTo>
                    <a:pt x="1254" y="572"/>
                  </a:lnTo>
                  <a:lnTo>
                    <a:pt x="1256" y="570"/>
                  </a:lnTo>
                  <a:lnTo>
                    <a:pt x="1256" y="570"/>
                  </a:lnTo>
                  <a:lnTo>
                    <a:pt x="1258" y="568"/>
                  </a:lnTo>
                  <a:lnTo>
                    <a:pt x="1258" y="568"/>
                  </a:lnTo>
                  <a:lnTo>
                    <a:pt x="1260" y="568"/>
                  </a:lnTo>
                  <a:lnTo>
                    <a:pt x="1260" y="568"/>
                  </a:lnTo>
                  <a:lnTo>
                    <a:pt x="1262" y="566"/>
                  </a:lnTo>
                  <a:lnTo>
                    <a:pt x="1266" y="562"/>
                  </a:lnTo>
                  <a:lnTo>
                    <a:pt x="1266" y="562"/>
                  </a:lnTo>
                  <a:lnTo>
                    <a:pt x="1266" y="558"/>
                  </a:lnTo>
                  <a:lnTo>
                    <a:pt x="1266" y="558"/>
                  </a:lnTo>
                  <a:lnTo>
                    <a:pt x="1266" y="556"/>
                  </a:lnTo>
                  <a:lnTo>
                    <a:pt x="1266" y="556"/>
                  </a:lnTo>
                  <a:lnTo>
                    <a:pt x="1268" y="554"/>
                  </a:lnTo>
                  <a:lnTo>
                    <a:pt x="1268" y="554"/>
                  </a:lnTo>
                  <a:lnTo>
                    <a:pt x="1268" y="550"/>
                  </a:lnTo>
                  <a:lnTo>
                    <a:pt x="1268" y="550"/>
                  </a:lnTo>
                  <a:lnTo>
                    <a:pt x="1270" y="546"/>
                  </a:lnTo>
                  <a:lnTo>
                    <a:pt x="1270" y="546"/>
                  </a:lnTo>
                  <a:lnTo>
                    <a:pt x="1272" y="544"/>
                  </a:lnTo>
                  <a:lnTo>
                    <a:pt x="1274" y="544"/>
                  </a:lnTo>
                  <a:lnTo>
                    <a:pt x="1274" y="544"/>
                  </a:lnTo>
                  <a:lnTo>
                    <a:pt x="1278" y="542"/>
                  </a:lnTo>
                  <a:lnTo>
                    <a:pt x="1280" y="540"/>
                  </a:lnTo>
                  <a:lnTo>
                    <a:pt x="1280" y="540"/>
                  </a:lnTo>
                  <a:lnTo>
                    <a:pt x="1282" y="536"/>
                  </a:lnTo>
                  <a:lnTo>
                    <a:pt x="1284" y="534"/>
                  </a:lnTo>
                  <a:lnTo>
                    <a:pt x="1284" y="534"/>
                  </a:lnTo>
                  <a:lnTo>
                    <a:pt x="1284" y="534"/>
                  </a:lnTo>
                  <a:lnTo>
                    <a:pt x="1284" y="530"/>
                  </a:lnTo>
                  <a:lnTo>
                    <a:pt x="1284" y="530"/>
                  </a:lnTo>
                  <a:lnTo>
                    <a:pt x="1284" y="528"/>
                  </a:lnTo>
                  <a:lnTo>
                    <a:pt x="1284" y="528"/>
                  </a:lnTo>
                  <a:lnTo>
                    <a:pt x="1286" y="524"/>
                  </a:lnTo>
                  <a:lnTo>
                    <a:pt x="1286" y="524"/>
                  </a:lnTo>
                  <a:lnTo>
                    <a:pt x="1290" y="522"/>
                  </a:lnTo>
                  <a:lnTo>
                    <a:pt x="1292" y="520"/>
                  </a:lnTo>
                  <a:lnTo>
                    <a:pt x="1292" y="520"/>
                  </a:lnTo>
                  <a:lnTo>
                    <a:pt x="1294" y="518"/>
                  </a:lnTo>
                  <a:lnTo>
                    <a:pt x="1296" y="516"/>
                  </a:lnTo>
                  <a:lnTo>
                    <a:pt x="1296" y="516"/>
                  </a:lnTo>
                  <a:lnTo>
                    <a:pt x="1296" y="516"/>
                  </a:lnTo>
                  <a:lnTo>
                    <a:pt x="1296" y="516"/>
                  </a:lnTo>
                  <a:lnTo>
                    <a:pt x="1302" y="508"/>
                  </a:lnTo>
                  <a:lnTo>
                    <a:pt x="1302" y="508"/>
                  </a:lnTo>
                  <a:lnTo>
                    <a:pt x="1304" y="502"/>
                  </a:lnTo>
                  <a:lnTo>
                    <a:pt x="1304" y="502"/>
                  </a:lnTo>
                  <a:lnTo>
                    <a:pt x="1306" y="500"/>
                  </a:lnTo>
                  <a:lnTo>
                    <a:pt x="1306" y="500"/>
                  </a:lnTo>
                  <a:lnTo>
                    <a:pt x="1306" y="496"/>
                  </a:lnTo>
                  <a:lnTo>
                    <a:pt x="1306" y="496"/>
                  </a:lnTo>
                  <a:lnTo>
                    <a:pt x="1310" y="492"/>
                  </a:lnTo>
                  <a:lnTo>
                    <a:pt x="1310" y="492"/>
                  </a:lnTo>
                  <a:lnTo>
                    <a:pt x="1310" y="488"/>
                  </a:lnTo>
                  <a:lnTo>
                    <a:pt x="1310" y="488"/>
                  </a:lnTo>
                  <a:lnTo>
                    <a:pt x="1312" y="486"/>
                  </a:lnTo>
                  <a:lnTo>
                    <a:pt x="1312" y="486"/>
                  </a:lnTo>
                  <a:lnTo>
                    <a:pt x="1314" y="482"/>
                  </a:lnTo>
                  <a:lnTo>
                    <a:pt x="1314" y="482"/>
                  </a:lnTo>
                  <a:lnTo>
                    <a:pt x="1316" y="480"/>
                  </a:lnTo>
                  <a:lnTo>
                    <a:pt x="1316" y="478"/>
                  </a:lnTo>
                  <a:lnTo>
                    <a:pt x="1316" y="478"/>
                  </a:lnTo>
                  <a:lnTo>
                    <a:pt x="1318" y="472"/>
                  </a:lnTo>
                  <a:lnTo>
                    <a:pt x="1318" y="472"/>
                  </a:lnTo>
                  <a:lnTo>
                    <a:pt x="1320" y="472"/>
                  </a:lnTo>
                  <a:lnTo>
                    <a:pt x="1320" y="472"/>
                  </a:lnTo>
                  <a:lnTo>
                    <a:pt x="1320" y="470"/>
                  </a:lnTo>
                  <a:lnTo>
                    <a:pt x="1320" y="470"/>
                  </a:lnTo>
                  <a:lnTo>
                    <a:pt x="1322" y="468"/>
                  </a:lnTo>
                  <a:lnTo>
                    <a:pt x="1322" y="468"/>
                  </a:lnTo>
                  <a:lnTo>
                    <a:pt x="1324" y="466"/>
                  </a:lnTo>
                  <a:lnTo>
                    <a:pt x="1324" y="466"/>
                  </a:lnTo>
                  <a:lnTo>
                    <a:pt x="1324" y="464"/>
                  </a:lnTo>
                  <a:lnTo>
                    <a:pt x="1324" y="464"/>
                  </a:lnTo>
                  <a:lnTo>
                    <a:pt x="1328" y="462"/>
                  </a:lnTo>
                  <a:lnTo>
                    <a:pt x="1328" y="462"/>
                  </a:lnTo>
                  <a:lnTo>
                    <a:pt x="1332" y="458"/>
                  </a:lnTo>
                  <a:lnTo>
                    <a:pt x="1332" y="458"/>
                  </a:lnTo>
                  <a:lnTo>
                    <a:pt x="1336" y="454"/>
                  </a:lnTo>
                  <a:lnTo>
                    <a:pt x="1336" y="454"/>
                  </a:lnTo>
                  <a:lnTo>
                    <a:pt x="1338" y="448"/>
                  </a:lnTo>
                  <a:lnTo>
                    <a:pt x="1338" y="448"/>
                  </a:lnTo>
                  <a:lnTo>
                    <a:pt x="1338" y="448"/>
                  </a:lnTo>
                  <a:lnTo>
                    <a:pt x="1338" y="448"/>
                  </a:lnTo>
                  <a:lnTo>
                    <a:pt x="1338" y="444"/>
                  </a:lnTo>
                  <a:lnTo>
                    <a:pt x="1338" y="444"/>
                  </a:lnTo>
                  <a:lnTo>
                    <a:pt x="1340" y="442"/>
                  </a:lnTo>
                  <a:lnTo>
                    <a:pt x="1340" y="442"/>
                  </a:lnTo>
                  <a:lnTo>
                    <a:pt x="1342" y="440"/>
                  </a:lnTo>
                  <a:lnTo>
                    <a:pt x="1342" y="440"/>
                  </a:lnTo>
                  <a:lnTo>
                    <a:pt x="1344" y="438"/>
                  </a:lnTo>
                  <a:lnTo>
                    <a:pt x="1344" y="438"/>
                  </a:lnTo>
                  <a:lnTo>
                    <a:pt x="1344" y="436"/>
                  </a:lnTo>
                  <a:lnTo>
                    <a:pt x="1344" y="436"/>
                  </a:lnTo>
                  <a:lnTo>
                    <a:pt x="1346" y="432"/>
                  </a:lnTo>
                  <a:lnTo>
                    <a:pt x="1346" y="432"/>
                  </a:lnTo>
                  <a:lnTo>
                    <a:pt x="1348" y="430"/>
                  </a:lnTo>
                  <a:lnTo>
                    <a:pt x="1348" y="430"/>
                  </a:lnTo>
                  <a:lnTo>
                    <a:pt x="1350" y="428"/>
                  </a:lnTo>
                  <a:lnTo>
                    <a:pt x="1350" y="428"/>
                  </a:lnTo>
                  <a:lnTo>
                    <a:pt x="1350" y="426"/>
                  </a:lnTo>
                  <a:lnTo>
                    <a:pt x="1350" y="426"/>
                  </a:lnTo>
                  <a:lnTo>
                    <a:pt x="1352" y="424"/>
                  </a:lnTo>
                  <a:lnTo>
                    <a:pt x="1352" y="424"/>
                  </a:lnTo>
                  <a:lnTo>
                    <a:pt x="1354" y="422"/>
                  </a:lnTo>
                  <a:lnTo>
                    <a:pt x="1356" y="422"/>
                  </a:lnTo>
                  <a:lnTo>
                    <a:pt x="1356" y="422"/>
                  </a:lnTo>
                  <a:lnTo>
                    <a:pt x="1358" y="420"/>
                  </a:lnTo>
                  <a:lnTo>
                    <a:pt x="1358" y="420"/>
                  </a:lnTo>
                  <a:lnTo>
                    <a:pt x="1360" y="418"/>
                  </a:lnTo>
                  <a:lnTo>
                    <a:pt x="1360" y="418"/>
                  </a:lnTo>
                  <a:lnTo>
                    <a:pt x="1364" y="416"/>
                  </a:lnTo>
                  <a:lnTo>
                    <a:pt x="1364" y="416"/>
                  </a:lnTo>
                  <a:lnTo>
                    <a:pt x="1364" y="414"/>
                  </a:lnTo>
                  <a:lnTo>
                    <a:pt x="1364" y="414"/>
                  </a:lnTo>
                  <a:lnTo>
                    <a:pt x="1366" y="410"/>
                  </a:lnTo>
                  <a:lnTo>
                    <a:pt x="1366" y="410"/>
                  </a:lnTo>
                  <a:lnTo>
                    <a:pt x="1366" y="408"/>
                  </a:lnTo>
                  <a:lnTo>
                    <a:pt x="1366" y="408"/>
                  </a:lnTo>
                  <a:lnTo>
                    <a:pt x="1368" y="408"/>
                  </a:lnTo>
                  <a:lnTo>
                    <a:pt x="1368" y="408"/>
                  </a:lnTo>
                  <a:lnTo>
                    <a:pt x="1370" y="404"/>
                  </a:lnTo>
                  <a:lnTo>
                    <a:pt x="1370" y="404"/>
                  </a:lnTo>
                  <a:lnTo>
                    <a:pt x="1370" y="402"/>
                  </a:lnTo>
                  <a:lnTo>
                    <a:pt x="1370" y="402"/>
                  </a:lnTo>
                  <a:lnTo>
                    <a:pt x="1370" y="400"/>
                  </a:lnTo>
                  <a:lnTo>
                    <a:pt x="1370" y="400"/>
                  </a:lnTo>
                  <a:lnTo>
                    <a:pt x="1372" y="398"/>
                  </a:lnTo>
                  <a:lnTo>
                    <a:pt x="1374" y="394"/>
                  </a:lnTo>
                  <a:lnTo>
                    <a:pt x="1374" y="394"/>
                  </a:lnTo>
                  <a:lnTo>
                    <a:pt x="1374" y="388"/>
                  </a:lnTo>
                  <a:lnTo>
                    <a:pt x="1374" y="388"/>
                  </a:lnTo>
                  <a:lnTo>
                    <a:pt x="1378" y="386"/>
                  </a:lnTo>
                  <a:lnTo>
                    <a:pt x="1378" y="386"/>
                  </a:lnTo>
                  <a:lnTo>
                    <a:pt x="1382" y="382"/>
                  </a:lnTo>
                  <a:lnTo>
                    <a:pt x="1384" y="382"/>
                  </a:lnTo>
                  <a:lnTo>
                    <a:pt x="1384" y="382"/>
                  </a:lnTo>
                  <a:lnTo>
                    <a:pt x="1384" y="380"/>
                  </a:lnTo>
                  <a:lnTo>
                    <a:pt x="1384" y="380"/>
                  </a:lnTo>
                  <a:lnTo>
                    <a:pt x="1388" y="378"/>
                  </a:lnTo>
                  <a:lnTo>
                    <a:pt x="1388" y="378"/>
                  </a:lnTo>
                  <a:lnTo>
                    <a:pt x="1390" y="374"/>
                  </a:lnTo>
                  <a:lnTo>
                    <a:pt x="1390" y="374"/>
                  </a:lnTo>
                  <a:lnTo>
                    <a:pt x="1390" y="372"/>
                  </a:lnTo>
                  <a:lnTo>
                    <a:pt x="1390" y="372"/>
                  </a:lnTo>
                  <a:lnTo>
                    <a:pt x="1392" y="372"/>
                  </a:lnTo>
                  <a:lnTo>
                    <a:pt x="1392" y="372"/>
                  </a:lnTo>
                  <a:lnTo>
                    <a:pt x="1394" y="368"/>
                  </a:lnTo>
                  <a:lnTo>
                    <a:pt x="1394" y="368"/>
                  </a:lnTo>
                  <a:lnTo>
                    <a:pt x="1396" y="364"/>
                  </a:lnTo>
                  <a:lnTo>
                    <a:pt x="1396" y="364"/>
                  </a:lnTo>
                  <a:lnTo>
                    <a:pt x="1396" y="362"/>
                  </a:lnTo>
                  <a:lnTo>
                    <a:pt x="1396" y="362"/>
                  </a:lnTo>
                  <a:lnTo>
                    <a:pt x="1398" y="360"/>
                  </a:lnTo>
                  <a:lnTo>
                    <a:pt x="1398" y="360"/>
                  </a:lnTo>
                  <a:lnTo>
                    <a:pt x="1400" y="358"/>
                  </a:lnTo>
                  <a:lnTo>
                    <a:pt x="1400" y="358"/>
                  </a:lnTo>
                  <a:lnTo>
                    <a:pt x="1402" y="356"/>
                  </a:lnTo>
                  <a:lnTo>
                    <a:pt x="1402" y="356"/>
                  </a:lnTo>
                  <a:lnTo>
                    <a:pt x="1402" y="354"/>
                  </a:lnTo>
                  <a:lnTo>
                    <a:pt x="1402" y="354"/>
                  </a:lnTo>
                  <a:lnTo>
                    <a:pt x="1404" y="352"/>
                  </a:lnTo>
                  <a:lnTo>
                    <a:pt x="1404" y="352"/>
                  </a:lnTo>
                  <a:lnTo>
                    <a:pt x="1406" y="350"/>
                  </a:lnTo>
                  <a:lnTo>
                    <a:pt x="1406" y="350"/>
                  </a:lnTo>
                  <a:lnTo>
                    <a:pt x="1408" y="346"/>
                  </a:lnTo>
                  <a:lnTo>
                    <a:pt x="1408" y="346"/>
                  </a:lnTo>
                  <a:lnTo>
                    <a:pt x="1408" y="344"/>
                  </a:lnTo>
                  <a:lnTo>
                    <a:pt x="1408" y="344"/>
                  </a:lnTo>
                  <a:lnTo>
                    <a:pt x="1410" y="340"/>
                  </a:lnTo>
                  <a:lnTo>
                    <a:pt x="1410" y="340"/>
                  </a:lnTo>
                  <a:lnTo>
                    <a:pt x="1410" y="338"/>
                  </a:lnTo>
                  <a:lnTo>
                    <a:pt x="1410" y="338"/>
                  </a:lnTo>
                  <a:lnTo>
                    <a:pt x="1412" y="336"/>
                  </a:lnTo>
                  <a:lnTo>
                    <a:pt x="1412" y="336"/>
                  </a:lnTo>
                  <a:lnTo>
                    <a:pt x="1414" y="334"/>
                  </a:lnTo>
                  <a:lnTo>
                    <a:pt x="1414" y="334"/>
                  </a:lnTo>
                  <a:lnTo>
                    <a:pt x="1416" y="332"/>
                  </a:lnTo>
                  <a:lnTo>
                    <a:pt x="1416" y="332"/>
                  </a:lnTo>
                  <a:lnTo>
                    <a:pt x="1418" y="330"/>
                  </a:lnTo>
                  <a:lnTo>
                    <a:pt x="1418" y="330"/>
                  </a:lnTo>
                  <a:lnTo>
                    <a:pt x="1420" y="328"/>
                  </a:lnTo>
                  <a:lnTo>
                    <a:pt x="1420" y="326"/>
                  </a:lnTo>
                  <a:lnTo>
                    <a:pt x="1420" y="326"/>
                  </a:lnTo>
                  <a:lnTo>
                    <a:pt x="1422" y="322"/>
                  </a:lnTo>
                  <a:lnTo>
                    <a:pt x="1422" y="322"/>
                  </a:lnTo>
                  <a:lnTo>
                    <a:pt x="1424" y="320"/>
                  </a:lnTo>
                  <a:lnTo>
                    <a:pt x="1424" y="320"/>
                  </a:lnTo>
                  <a:lnTo>
                    <a:pt x="1426" y="316"/>
                  </a:lnTo>
                  <a:lnTo>
                    <a:pt x="1426" y="316"/>
                  </a:lnTo>
                  <a:lnTo>
                    <a:pt x="1430" y="312"/>
                  </a:lnTo>
                  <a:lnTo>
                    <a:pt x="1430" y="312"/>
                  </a:lnTo>
                  <a:lnTo>
                    <a:pt x="1430" y="312"/>
                  </a:lnTo>
                  <a:lnTo>
                    <a:pt x="1430" y="312"/>
                  </a:lnTo>
                  <a:lnTo>
                    <a:pt x="1432" y="306"/>
                  </a:lnTo>
                  <a:lnTo>
                    <a:pt x="1432" y="306"/>
                  </a:lnTo>
                  <a:lnTo>
                    <a:pt x="1432" y="304"/>
                  </a:lnTo>
                  <a:lnTo>
                    <a:pt x="1432" y="304"/>
                  </a:lnTo>
                  <a:lnTo>
                    <a:pt x="1434" y="304"/>
                  </a:lnTo>
                  <a:lnTo>
                    <a:pt x="1434" y="304"/>
                  </a:lnTo>
                  <a:lnTo>
                    <a:pt x="1436" y="300"/>
                  </a:lnTo>
                  <a:lnTo>
                    <a:pt x="1436" y="300"/>
                  </a:lnTo>
                  <a:lnTo>
                    <a:pt x="1436" y="296"/>
                  </a:lnTo>
                  <a:lnTo>
                    <a:pt x="1436" y="296"/>
                  </a:lnTo>
                  <a:lnTo>
                    <a:pt x="1436" y="294"/>
                  </a:lnTo>
                  <a:lnTo>
                    <a:pt x="1436" y="294"/>
                  </a:lnTo>
                  <a:lnTo>
                    <a:pt x="1438" y="292"/>
                  </a:lnTo>
                  <a:lnTo>
                    <a:pt x="1438" y="292"/>
                  </a:lnTo>
                  <a:lnTo>
                    <a:pt x="1440" y="288"/>
                  </a:lnTo>
                  <a:lnTo>
                    <a:pt x="1440" y="288"/>
                  </a:lnTo>
                  <a:lnTo>
                    <a:pt x="1442" y="286"/>
                  </a:lnTo>
                  <a:lnTo>
                    <a:pt x="1442" y="284"/>
                  </a:lnTo>
                  <a:lnTo>
                    <a:pt x="1442" y="284"/>
                  </a:lnTo>
                  <a:lnTo>
                    <a:pt x="1442" y="282"/>
                  </a:lnTo>
                  <a:lnTo>
                    <a:pt x="1442" y="282"/>
                  </a:lnTo>
                  <a:lnTo>
                    <a:pt x="1444" y="280"/>
                  </a:lnTo>
                  <a:lnTo>
                    <a:pt x="1444" y="280"/>
                  </a:lnTo>
                  <a:lnTo>
                    <a:pt x="1446" y="278"/>
                  </a:lnTo>
                  <a:lnTo>
                    <a:pt x="1446" y="278"/>
                  </a:lnTo>
                  <a:lnTo>
                    <a:pt x="1448" y="276"/>
                  </a:lnTo>
                  <a:lnTo>
                    <a:pt x="1448" y="276"/>
                  </a:lnTo>
                  <a:lnTo>
                    <a:pt x="1450" y="274"/>
                  </a:lnTo>
                  <a:lnTo>
                    <a:pt x="1450" y="274"/>
                  </a:lnTo>
                  <a:lnTo>
                    <a:pt x="1452" y="272"/>
                  </a:lnTo>
                  <a:lnTo>
                    <a:pt x="1452" y="272"/>
                  </a:lnTo>
                  <a:lnTo>
                    <a:pt x="1454" y="268"/>
                  </a:lnTo>
                  <a:lnTo>
                    <a:pt x="1454" y="268"/>
                  </a:lnTo>
                  <a:lnTo>
                    <a:pt x="1454" y="266"/>
                  </a:lnTo>
                  <a:lnTo>
                    <a:pt x="1454" y="266"/>
                  </a:lnTo>
                  <a:lnTo>
                    <a:pt x="1456" y="266"/>
                  </a:lnTo>
                  <a:lnTo>
                    <a:pt x="1456" y="266"/>
                  </a:lnTo>
                  <a:lnTo>
                    <a:pt x="1458" y="260"/>
                  </a:lnTo>
                  <a:lnTo>
                    <a:pt x="1458" y="260"/>
                  </a:lnTo>
                  <a:lnTo>
                    <a:pt x="1460" y="260"/>
                  </a:lnTo>
                  <a:lnTo>
                    <a:pt x="1460" y="258"/>
                  </a:lnTo>
                  <a:lnTo>
                    <a:pt x="1460" y="258"/>
                  </a:lnTo>
                  <a:lnTo>
                    <a:pt x="1464" y="254"/>
                  </a:lnTo>
                  <a:lnTo>
                    <a:pt x="1464" y="254"/>
                  </a:lnTo>
                  <a:lnTo>
                    <a:pt x="1468" y="252"/>
                  </a:lnTo>
                  <a:lnTo>
                    <a:pt x="1468" y="252"/>
                  </a:lnTo>
                  <a:lnTo>
                    <a:pt x="1470" y="248"/>
                  </a:lnTo>
                  <a:lnTo>
                    <a:pt x="1470" y="248"/>
                  </a:lnTo>
                  <a:lnTo>
                    <a:pt x="1470" y="246"/>
                  </a:lnTo>
                  <a:lnTo>
                    <a:pt x="1470" y="246"/>
                  </a:lnTo>
                  <a:lnTo>
                    <a:pt x="1472" y="242"/>
                  </a:lnTo>
                  <a:lnTo>
                    <a:pt x="1472" y="242"/>
                  </a:lnTo>
                  <a:lnTo>
                    <a:pt x="1474" y="242"/>
                  </a:lnTo>
                  <a:lnTo>
                    <a:pt x="1474" y="242"/>
                  </a:lnTo>
                  <a:lnTo>
                    <a:pt x="1474" y="242"/>
                  </a:lnTo>
                  <a:lnTo>
                    <a:pt x="1474" y="242"/>
                  </a:lnTo>
                  <a:lnTo>
                    <a:pt x="1478" y="238"/>
                  </a:lnTo>
                  <a:lnTo>
                    <a:pt x="1478" y="238"/>
                  </a:lnTo>
                  <a:lnTo>
                    <a:pt x="1480" y="234"/>
                  </a:lnTo>
                  <a:lnTo>
                    <a:pt x="1480" y="234"/>
                  </a:lnTo>
                  <a:lnTo>
                    <a:pt x="1480" y="232"/>
                  </a:lnTo>
                  <a:lnTo>
                    <a:pt x="1480" y="232"/>
                  </a:lnTo>
                  <a:lnTo>
                    <a:pt x="1482" y="232"/>
                  </a:lnTo>
                  <a:lnTo>
                    <a:pt x="1482" y="232"/>
                  </a:lnTo>
                  <a:lnTo>
                    <a:pt x="1484" y="228"/>
                  </a:lnTo>
                  <a:lnTo>
                    <a:pt x="1484" y="228"/>
                  </a:lnTo>
                  <a:lnTo>
                    <a:pt x="1486" y="226"/>
                  </a:lnTo>
                  <a:lnTo>
                    <a:pt x="1486" y="226"/>
                  </a:lnTo>
                  <a:lnTo>
                    <a:pt x="1488" y="224"/>
                  </a:lnTo>
                  <a:lnTo>
                    <a:pt x="1488" y="224"/>
                  </a:lnTo>
                  <a:lnTo>
                    <a:pt x="1490" y="220"/>
                  </a:lnTo>
                  <a:lnTo>
                    <a:pt x="1490" y="220"/>
                  </a:lnTo>
                  <a:lnTo>
                    <a:pt x="1490" y="218"/>
                  </a:lnTo>
                  <a:lnTo>
                    <a:pt x="1490" y="218"/>
                  </a:lnTo>
                  <a:lnTo>
                    <a:pt x="1496" y="214"/>
                  </a:lnTo>
                  <a:lnTo>
                    <a:pt x="1496" y="214"/>
                  </a:lnTo>
                  <a:lnTo>
                    <a:pt x="1500" y="208"/>
                  </a:lnTo>
                  <a:lnTo>
                    <a:pt x="1500" y="208"/>
                  </a:lnTo>
                  <a:lnTo>
                    <a:pt x="1502" y="206"/>
                  </a:lnTo>
                  <a:lnTo>
                    <a:pt x="1502" y="206"/>
                  </a:lnTo>
                  <a:lnTo>
                    <a:pt x="1504" y="202"/>
                  </a:lnTo>
                  <a:lnTo>
                    <a:pt x="1504" y="202"/>
                  </a:lnTo>
                  <a:lnTo>
                    <a:pt x="1506" y="200"/>
                  </a:lnTo>
                  <a:lnTo>
                    <a:pt x="1506" y="200"/>
                  </a:lnTo>
                  <a:lnTo>
                    <a:pt x="1508" y="194"/>
                  </a:lnTo>
                  <a:lnTo>
                    <a:pt x="1508" y="194"/>
                  </a:lnTo>
                  <a:lnTo>
                    <a:pt x="1508" y="194"/>
                  </a:lnTo>
                  <a:lnTo>
                    <a:pt x="1508" y="194"/>
                  </a:lnTo>
                  <a:lnTo>
                    <a:pt x="1512" y="190"/>
                  </a:lnTo>
                  <a:lnTo>
                    <a:pt x="1512" y="190"/>
                  </a:lnTo>
                  <a:lnTo>
                    <a:pt x="1514" y="188"/>
                  </a:lnTo>
                  <a:lnTo>
                    <a:pt x="1514" y="188"/>
                  </a:lnTo>
                  <a:lnTo>
                    <a:pt x="1514" y="184"/>
                  </a:lnTo>
                  <a:lnTo>
                    <a:pt x="1514" y="184"/>
                  </a:lnTo>
                  <a:lnTo>
                    <a:pt x="1516" y="180"/>
                  </a:lnTo>
                  <a:lnTo>
                    <a:pt x="1516" y="180"/>
                  </a:lnTo>
                  <a:lnTo>
                    <a:pt x="1516" y="178"/>
                  </a:lnTo>
                  <a:lnTo>
                    <a:pt x="1516" y="178"/>
                  </a:lnTo>
                  <a:lnTo>
                    <a:pt x="1518" y="176"/>
                  </a:lnTo>
                  <a:lnTo>
                    <a:pt x="1518" y="176"/>
                  </a:lnTo>
                  <a:lnTo>
                    <a:pt x="1520" y="174"/>
                  </a:lnTo>
                  <a:lnTo>
                    <a:pt x="1520" y="174"/>
                  </a:lnTo>
                  <a:lnTo>
                    <a:pt x="1522" y="170"/>
                  </a:lnTo>
                  <a:lnTo>
                    <a:pt x="1522" y="170"/>
                  </a:lnTo>
                  <a:lnTo>
                    <a:pt x="1524" y="168"/>
                  </a:lnTo>
                  <a:lnTo>
                    <a:pt x="1524" y="168"/>
                  </a:lnTo>
                  <a:lnTo>
                    <a:pt x="1526" y="164"/>
                  </a:lnTo>
                  <a:lnTo>
                    <a:pt x="1528" y="164"/>
                  </a:lnTo>
                  <a:lnTo>
                    <a:pt x="1528" y="162"/>
                  </a:lnTo>
                  <a:lnTo>
                    <a:pt x="1528" y="162"/>
                  </a:lnTo>
                  <a:lnTo>
                    <a:pt x="1530" y="158"/>
                  </a:lnTo>
                  <a:lnTo>
                    <a:pt x="1530" y="158"/>
                  </a:lnTo>
                  <a:lnTo>
                    <a:pt x="1532" y="156"/>
                  </a:lnTo>
                  <a:lnTo>
                    <a:pt x="1532" y="156"/>
                  </a:lnTo>
                  <a:lnTo>
                    <a:pt x="1534" y="154"/>
                  </a:lnTo>
                  <a:lnTo>
                    <a:pt x="1534" y="154"/>
                  </a:lnTo>
                  <a:lnTo>
                    <a:pt x="1536" y="150"/>
                  </a:lnTo>
                  <a:lnTo>
                    <a:pt x="1538" y="148"/>
                  </a:lnTo>
                  <a:lnTo>
                    <a:pt x="1538" y="148"/>
                  </a:lnTo>
                  <a:lnTo>
                    <a:pt x="1540" y="144"/>
                  </a:lnTo>
                  <a:lnTo>
                    <a:pt x="1540" y="144"/>
                  </a:lnTo>
                  <a:lnTo>
                    <a:pt x="1542" y="138"/>
                  </a:lnTo>
                  <a:lnTo>
                    <a:pt x="1542" y="138"/>
                  </a:lnTo>
                  <a:lnTo>
                    <a:pt x="1544" y="134"/>
                  </a:lnTo>
                  <a:lnTo>
                    <a:pt x="1544" y="134"/>
                  </a:lnTo>
                  <a:lnTo>
                    <a:pt x="1546" y="132"/>
                  </a:lnTo>
                  <a:lnTo>
                    <a:pt x="1546" y="132"/>
                  </a:lnTo>
                  <a:lnTo>
                    <a:pt x="1548" y="130"/>
                  </a:lnTo>
                  <a:lnTo>
                    <a:pt x="1548" y="130"/>
                  </a:lnTo>
                  <a:lnTo>
                    <a:pt x="1550" y="126"/>
                  </a:lnTo>
                  <a:lnTo>
                    <a:pt x="1550" y="126"/>
                  </a:lnTo>
                  <a:lnTo>
                    <a:pt x="1552" y="124"/>
                  </a:lnTo>
                  <a:lnTo>
                    <a:pt x="1552" y="124"/>
                  </a:lnTo>
                  <a:lnTo>
                    <a:pt x="1552" y="120"/>
                  </a:lnTo>
                  <a:lnTo>
                    <a:pt x="1552" y="120"/>
                  </a:lnTo>
                  <a:lnTo>
                    <a:pt x="1554" y="118"/>
                  </a:lnTo>
                  <a:lnTo>
                    <a:pt x="1554" y="118"/>
                  </a:lnTo>
                  <a:lnTo>
                    <a:pt x="1558" y="114"/>
                  </a:lnTo>
                  <a:lnTo>
                    <a:pt x="1558" y="114"/>
                  </a:lnTo>
                  <a:lnTo>
                    <a:pt x="1560" y="112"/>
                  </a:lnTo>
                  <a:lnTo>
                    <a:pt x="1560" y="112"/>
                  </a:lnTo>
                  <a:lnTo>
                    <a:pt x="1562" y="110"/>
                  </a:lnTo>
                  <a:lnTo>
                    <a:pt x="1562" y="110"/>
                  </a:lnTo>
                  <a:lnTo>
                    <a:pt x="1564" y="108"/>
                  </a:lnTo>
                  <a:lnTo>
                    <a:pt x="1564" y="108"/>
                  </a:lnTo>
                  <a:lnTo>
                    <a:pt x="1566" y="104"/>
                  </a:lnTo>
                  <a:lnTo>
                    <a:pt x="1566" y="104"/>
                  </a:lnTo>
                  <a:lnTo>
                    <a:pt x="1566" y="100"/>
                  </a:lnTo>
                  <a:lnTo>
                    <a:pt x="1566" y="100"/>
                  </a:lnTo>
                  <a:lnTo>
                    <a:pt x="1568" y="98"/>
                  </a:lnTo>
                  <a:lnTo>
                    <a:pt x="1568" y="98"/>
                  </a:lnTo>
                  <a:lnTo>
                    <a:pt x="1568" y="98"/>
                  </a:lnTo>
                  <a:lnTo>
                    <a:pt x="1568" y="98"/>
                  </a:lnTo>
                  <a:lnTo>
                    <a:pt x="1572" y="94"/>
                  </a:lnTo>
                  <a:lnTo>
                    <a:pt x="1572" y="94"/>
                  </a:lnTo>
                  <a:lnTo>
                    <a:pt x="1572" y="88"/>
                  </a:lnTo>
                  <a:lnTo>
                    <a:pt x="1572" y="88"/>
                  </a:lnTo>
                  <a:lnTo>
                    <a:pt x="1572" y="88"/>
                  </a:lnTo>
                  <a:lnTo>
                    <a:pt x="1572" y="88"/>
                  </a:lnTo>
                  <a:lnTo>
                    <a:pt x="1574" y="84"/>
                  </a:lnTo>
                  <a:lnTo>
                    <a:pt x="1574" y="84"/>
                  </a:lnTo>
                  <a:lnTo>
                    <a:pt x="1576" y="82"/>
                  </a:lnTo>
                  <a:lnTo>
                    <a:pt x="1576" y="82"/>
                  </a:lnTo>
                  <a:lnTo>
                    <a:pt x="1578" y="80"/>
                  </a:lnTo>
                  <a:lnTo>
                    <a:pt x="1578" y="80"/>
                  </a:lnTo>
                  <a:lnTo>
                    <a:pt x="1580" y="80"/>
                  </a:lnTo>
                  <a:lnTo>
                    <a:pt x="1580" y="80"/>
                  </a:lnTo>
                  <a:lnTo>
                    <a:pt x="1582" y="78"/>
                  </a:lnTo>
                  <a:lnTo>
                    <a:pt x="1582" y="78"/>
                  </a:lnTo>
                  <a:lnTo>
                    <a:pt x="1586" y="74"/>
                  </a:lnTo>
                  <a:lnTo>
                    <a:pt x="1586" y="72"/>
                  </a:lnTo>
                  <a:lnTo>
                    <a:pt x="1586" y="72"/>
                  </a:lnTo>
                  <a:lnTo>
                    <a:pt x="1588" y="70"/>
                  </a:lnTo>
                  <a:lnTo>
                    <a:pt x="1590" y="68"/>
                  </a:lnTo>
                  <a:lnTo>
                    <a:pt x="1590" y="68"/>
                  </a:lnTo>
                  <a:lnTo>
                    <a:pt x="1590" y="62"/>
                  </a:lnTo>
                  <a:lnTo>
                    <a:pt x="1590" y="62"/>
                  </a:lnTo>
                  <a:lnTo>
                    <a:pt x="1590" y="60"/>
                  </a:lnTo>
                  <a:lnTo>
                    <a:pt x="1590" y="60"/>
                  </a:lnTo>
                  <a:lnTo>
                    <a:pt x="1592" y="58"/>
                  </a:lnTo>
                  <a:lnTo>
                    <a:pt x="1592" y="58"/>
                  </a:lnTo>
                  <a:lnTo>
                    <a:pt x="1594" y="54"/>
                  </a:lnTo>
                  <a:lnTo>
                    <a:pt x="1594" y="54"/>
                  </a:lnTo>
                  <a:lnTo>
                    <a:pt x="1598" y="50"/>
                  </a:lnTo>
                  <a:lnTo>
                    <a:pt x="1598" y="50"/>
                  </a:lnTo>
                  <a:lnTo>
                    <a:pt x="1600" y="48"/>
                  </a:lnTo>
                  <a:lnTo>
                    <a:pt x="1600" y="48"/>
                  </a:lnTo>
                  <a:lnTo>
                    <a:pt x="1604" y="44"/>
                  </a:lnTo>
                  <a:lnTo>
                    <a:pt x="1604" y="44"/>
                  </a:lnTo>
                  <a:lnTo>
                    <a:pt x="1608" y="40"/>
                  </a:lnTo>
                  <a:lnTo>
                    <a:pt x="1608" y="40"/>
                  </a:lnTo>
                  <a:lnTo>
                    <a:pt x="1610" y="38"/>
                  </a:lnTo>
                  <a:lnTo>
                    <a:pt x="1610" y="38"/>
                  </a:lnTo>
                  <a:lnTo>
                    <a:pt x="1612" y="40"/>
                  </a:lnTo>
                  <a:lnTo>
                    <a:pt x="1612" y="40"/>
                  </a:lnTo>
                  <a:lnTo>
                    <a:pt x="1612" y="40"/>
                  </a:lnTo>
                  <a:lnTo>
                    <a:pt x="1614" y="42"/>
                  </a:lnTo>
                  <a:lnTo>
                    <a:pt x="1614" y="42"/>
                  </a:lnTo>
                  <a:lnTo>
                    <a:pt x="1616" y="44"/>
                  </a:lnTo>
                  <a:lnTo>
                    <a:pt x="1616" y="44"/>
                  </a:lnTo>
                  <a:lnTo>
                    <a:pt x="1616" y="48"/>
                  </a:lnTo>
                  <a:lnTo>
                    <a:pt x="1616" y="48"/>
                  </a:lnTo>
                  <a:lnTo>
                    <a:pt x="1618" y="50"/>
                  </a:lnTo>
                  <a:lnTo>
                    <a:pt x="1618" y="50"/>
                  </a:lnTo>
                  <a:lnTo>
                    <a:pt x="1620" y="52"/>
                  </a:lnTo>
                  <a:lnTo>
                    <a:pt x="1620" y="52"/>
                  </a:lnTo>
                  <a:lnTo>
                    <a:pt x="1622" y="54"/>
                  </a:lnTo>
                  <a:lnTo>
                    <a:pt x="1622" y="54"/>
                  </a:lnTo>
                  <a:lnTo>
                    <a:pt x="1624" y="60"/>
                  </a:lnTo>
                  <a:lnTo>
                    <a:pt x="1624" y="60"/>
                  </a:lnTo>
                  <a:lnTo>
                    <a:pt x="1626" y="62"/>
                  </a:lnTo>
                  <a:lnTo>
                    <a:pt x="1626" y="62"/>
                  </a:lnTo>
                  <a:lnTo>
                    <a:pt x="1626" y="64"/>
                  </a:lnTo>
                  <a:lnTo>
                    <a:pt x="1626" y="64"/>
                  </a:lnTo>
                  <a:lnTo>
                    <a:pt x="1628" y="68"/>
                  </a:lnTo>
                  <a:lnTo>
                    <a:pt x="1628" y="68"/>
                  </a:lnTo>
                  <a:lnTo>
                    <a:pt x="1630" y="70"/>
                  </a:lnTo>
                  <a:lnTo>
                    <a:pt x="1630" y="70"/>
                  </a:lnTo>
                  <a:lnTo>
                    <a:pt x="1630" y="72"/>
                  </a:lnTo>
                  <a:lnTo>
                    <a:pt x="1630" y="72"/>
                  </a:lnTo>
                  <a:lnTo>
                    <a:pt x="1632" y="74"/>
                  </a:lnTo>
                  <a:lnTo>
                    <a:pt x="1632" y="74"/>
                  </a:lnTo>
                  <a:lnTo>
                    <a:pt x="1636" y="80"/>
                  </a:lnTo>
                  <a:lnTo>
                    <a:pt x="1638" y="82"/>
                  </a:lnTo>
                  <a:lnTo>
                    <a:pt x="1638" y="82"/>
                  </a:lnTo>
                  <a:lnTo>
                    <a:pt x="1640" y="84"/>
                  </a:lnTo>
                  <a:lnTo>
                    <a:pt x="1640" y="84"/>
                  </a:lnTo>
                  <a:lnTo>
                    <a:pt x="1646" y="88"/>
                  </a:lnTo>
                  <a:lnTo>
                    <a:pt x="1646" y="88"/>
                  </a:lnTo>
                  <a:lnTo>
                    <a:pt x="1648" y="90"/>
                  </a:lnTo>
                  <a:lnTo>
                    <a:pt x="1648" y="90"/>
                  </a:lnTo>
                  <a:lnTo>
                    <a:pt x="1648" y="92"/>
                  </a:lnTo>
                  <a:lnTo>
                    <a:pt x="1650" y="94"/>
                  </a:lnTo>
                  <a:lnTo>
                    <a:pt x="1650" y="94"/>
                  </a:lnTo>
                  <a:lnTo>
                    <a:pt x="1652" y="96"/>
                  </a:lnTo>
                  <a:lnTo>
                    <a:pt x="1652" y="98"/>
                  </a:lnTo>
                  <a:lnTo>
                    <a:pt x="1652" y="98"/>
                  </a:lnTo>
                  <a:lnTo>
                    <a:pt x="1654" y="102"/>
                  </a:lnTo>
                  <a:lnTo>
                    <a:pt x="1654" y="102"/>
                  </a:lnTo>
                  <a:lnTo>
                    <a:pt x="1656" y="104"/>
                  </a:lnTo>
                  <a:lnTo>
                    <a:pt x="1656" y="104"/>
                  </a:lnTo>
                  <a:lnTo>
                    <a:pt x="1658" y="106"/>
                  </a:lnTo>
                  <a:lnTo>
                    <a:pt x="1658" y="106"/>
                  </a:lnTo>
                  <a:lnTo>
                    <a:pt x="1658" y="108"/>
                  </a:lnTo>
                  <a:lnTo>
                    <a:pt x="1658" y="108"/>
                  </a:lnTo>
                  <a:lnTo>
                    <a:pt x="1660" y="112"/>
                  </a:lnTo>
                  <a:lnTo>
                    <a:pt x="1660" y="112"/>
                  </a:lnTo>
                  <a:lnTo>
                    <a:pt x="1662" y="114"/>
                  </a:lnTo>
                  <a:lnTo>
                    <a:pt x="1662" y="114"/>
                  </a:lnTo>
                  <a:lnTo>
                    <a:pt x="1664" y="116"/>
                  </a:lnTo>
                  <a:lnTo>
                    <a:pt x="1664" y="116"/>
                  </a:lnTo>
                  <a:lnTo>
                    <a:pt x="1666" y="118"/>
                  </a:lnTo>
                  <a:lnTo>
                    <a:pt x="1666" y="118"/>
                  </a:lnTo>
                  <a:lnTo>
                    <a:pt x="1668" y="120"/>
                  </a:lnTo>
                  <a:lnTo>
                    <a:pt x="1668" y="120"/>
                  </a:lnTo>
                  <a:lnTo>
                    <a:pt x="1670" y="120"/>
                  </a:lnTo>
                  <a:lnTo>
                    <a:pt x="1670" y="120"/>
                  </a:lnTo>
                  <a:lnTo>
                    <a:pt x="1672" y="124"/>
                  </a:lnTo>
                  <a:lnTo>
                    <a:pt x="1672" y="124"/>
                  </a:lnTo>
                  <a:lnTo>
                    <a:pt x="1676" y="128"/>
                  </a:lnTo>
                  <a:lnTo>
                    <a:pt x="1676" y="128"/>
                  </a:lnTo>
                  <a:lnTo>
                    <a:pt x="1676" y="128"/>
                  </a:lnTo>
                  <a:lnTo>
                    <a:pt x="1676" y="128"/>
                  </a:lnTo>
                  <a:lnTo>
                    <a:pt x="1678" y="132"/>
                  </a:lnTo>
                  <a:lnTo>
                    <a:pt x="1680" y="132"/>
                  </a:lnTo>
                  <a:lnTo>
                    <a:pt x="1680" y="132"/>
                  </a:lnTo>
                  <a:lnTo>
                    <a:pt x="1682" y="136"/>
                  </a:lnTo>
                  <a:lnTo>
                    <a:pt x="1682" y="136"/>
                  </a:lnTo>
                  <a:lnTo>
                    <a:pt x="1682" y="138"/>
                  </a:lnTo>
                  <a:lnTo>
                    <a:pt x="1682" y="138"/>
                  </a:lnTo>
                  <a:lnTo>
                    <a:pt x="1682" y="142"/>
                  </a:lnTo>
                  <a:lnTo>
                    <a:pt x="1682" y="142"/>
                  </a:lnTo>
                  <a:lnTo>
                    <a:pt x="1686" y="146"/>
                  </a:lnTo>
                  <a:lnTo>
                    <a:pt x="1686" y="146"/>
                  </a:lnTo>
                  <a:lnTo>
                    <a:pt x="1686" y="146"/>
                  </a:lnTo>
                  <a:lnTo>
                    <a:pt x="1686" y="146"/>
                  </a:lnTo>
                  <a:lnTo>
                    <a:pt x="1688" y="148"/>
                  </a:lnTo>
                  <a:lnTo>
                    <a:pt x="1688" y="148"/>
                  </a:lnTo>
                  <a:lnTo>
                    <a:pt x="1688" y="152"/>
                  </a:lnTo>
                  <a:lnTo>
                    <a:pt x="1688" y="152"/>
                  </a:lnTo>
                  <a:lnTo>
                    <a:pt x="1692" y="156"/>
                  </a:lnTo>
                  <a:lnTo>
                    <a:pt x="1694" y="158"/>
                  </a:lnTo>
                  <a:lnTo>
                    <a:pt x="1694" y="158"/>
                  </a:lnTo>
                  <a:lnTo>
                    <a:pt x="1696" y="160"/>
                  </a:lnTo>
                  <a:lnTo>
                    <a:pt x="1698" y="162"/>
                  </a:lnTo>
                  <a:lnTo>
                    <a:pt x="1698" y="162"/>
                  </a:lnTo>
                  <a:lnTo>
                    <a:pt x="1698" y="164"/>
                  </a:lnTo>
                  <a:lnTo>
                    <a:pt x="1698" y="164"/>
                  </a:lnTo>
                  <a:lnTo>
                    <a:pt x="1700" y="166"/>
                  </a:lnTo>
                  <a:lnTo>
                    <a:pt x="1700" y="166"/>
                  </a:lnTo>
                  <a:lnTo>
                    <a:pt x="1704" y="172"/>
                  </a:lnTo>
                  <a:lnTo>
                    <a:pt x="1704" y="172"/>
                  </a:lnTo>
                  <a:lnTo>
                    <a:pt x="1706" y="174"/>
                  </a:lnTo>
                  <a:lnTo>
                    <a:pt x="1706" y="174"/>
                  </a:lnTo>
                  <a:lnTo>
                    <a:pt x="1708" y="176"/>
                  </a:lnTo>
                  <a:lnTo>
                    <a:pt x="1708" y="176"/>
                  </a:lnTo>
                  <a:lnTo>
                    <a:pt x="1710" y="178"/>
                  </a:lnTo>
                  <a:lnTo>
                    <a:pt x="1710" y="178"/>
                  </a:lnTo>
                  <a:lnTo>
                    <a:pt x="1712" y="180"/>
                  </a:lnTo>
                  <a:lnTo>
                    <a:pt x="1712" y="180"/>
                  </a:lnTo>
                  <a:lnTo>
                    <a:pt x="1714" y="182"/>
                  </a:lnTo>
                  <a:lnTo>
                    <a:pt x="1714" y="182"/>
                  </a:lnTo>
                  <a:lnTo>
                    <a:pt x="1718" y="188"/>
                  </a:lnTo>
                  <a:lnTo>
                    <a:pt x="1718" y="188"/>
                  </a:lnTo>
                  <a:lnTo>
                    <a:pt x="1718" y="190"/>
                  </a:lnTo>
                  <a:lnTo>
                    <a:pt x="1720" y="190"/>
                  </a:lnTo>
                  <a:lnTo>
                    <a:pt x="1720" y="190"/>
                  </a:lnTo>
                  <a:lnTo>
                    <a:pt x="1722" y="194"/>
                  </a:lnTo>
                  <a:lnTo>
                    <a:pt x="1722" y="194"/>
                  </a:lnTo>
                  <a:lnTo>
                    <a:pt x="1724" y="196"/>
                  </a:lnTo>
                  <a:lnTo>
                    <a:pt x="1724" y="196"/>
                  </a:lnTo>
                  <a:lnTo>
                    <a:pt x="1726" y="200"/>
                  </a:lnTo>
                  <a:lnTo>
                    <a:pt x="1726" y="200"/>
                  </a:lnTo>
                  <a:lnTo>
                    <a:pt x="1728" y="202"/>
                  </a:lnTo>
                  <a:lnTo>
                    <a:pt x="1728" y="202"/>
                  </a:lnTo>
                  <a:lnTo>
                    <a:pt x="1730" y="204"/>
                  </a:lnTo>
                  <a:lnTo>
                    <a:pt x="1730" y="204"/>
                  </a:lnTo>
                  <a:lnTo>
                    <a:pt x="1732" y="206"/>
                  </a:lnTo>
                  <a:lnTo>
                    <a:pt x="1732" y="206"/>
                  </a:lnTo>
                  <a:lnTo>
                    <a:pt x="1736" y="208"/>
                  </a:lnTo>
                  <a:lnTo>
                    <a:pt x="1736" y="208"/>
                  </a:lnTo>
                  <a:lnTo>
                    <a:pt x="1736" y="210"/>
                  </a:lnTo>
                  <a:lnTo>
                    <a:pt x="1736" y="210"/>
                  </a:lnTo>
                  <a:lnTo>
                    <a:pt x="1736" y="212"/>
                  </a:lnTo>
                  <a:lnTo>
                    <a:pt x="1736" y="212"/>
                  </a:lnTo>
                  <a:lnTo>
                    <a:pt x="1738" y="214"/>
                  </a:lnTo>
                  <a:lnTo>
                    <a:pt x="1738" y="214"/>
                  </a:lnTo>
                  <a:lnTo>
                    <a:pt x="1740" y="216"/>
                  </a:lnTo>
                  <a:lnTo>
                    <a:pt x="1740" y="218"/>
                  </a:lnTo>
                  <a:lnTo>
                    <a:pt x="1740" y="218"/>
                  </a:lnTo>
                  <a:lnTo>
                    <a:pt x="1740" y="222"/>
                  </a:lnTo>
                  <a:lnTo>
                    <a:pt x="1740" y="222"/>
                  </a:lnTo>
                  <a:lnTo>
                    <a:pt x="1740" y="222"/>
                  </a:lnTo>
                  <a:lnTo>
                    <a:pt x="1740" y="222"/>
                  </a:lnTo>
                  <a:lnTo>
                    <a:pt x="1742" y="226"/>
                  </a:lnTo>
                  <a:lnTo>
                    <a:pt x="1742" y="228"/>
                  </a:lnTo>
                  <a:lnTo>
                    <a:pt x="1742" y="228"/>
                  </a:lnTo>
                  <a:lnTo>
                    <a:pt x="1748" y="230"/>
                  </a:lnTo>
                  <a:lnTo>
                    <a:pt x="1748" y="230"/>
                  </a:lnTo>
                  <a:lnTo>
                    <a:pt x="1748" y="230"/>
                  </a:lnTo>
                  <a:lnTo>
                    <a:pt x="1748" y="230"/>
                  </a:lnTo>
                  <a:lnTo>
                    <a:pt x="1752" y="234"/>
                  </a:lnTo>
                  <a:lnTo>
                    <a:pt x="1752" y="234"/>
                  </a:lnTo>
                  <a:lnTo>
                    <a:pt x="1754" y="236"/>
                  </a:lnTo>
                  <a:lnTo>
                    <a:pt x="1754" y="236"/>
                  </a:lnTo>
                  <a:lnTo>
                    <a:pt x="1754" y="238"/>
                  </a:lnTo>
                  <a:lnTo>
                    <a:pt x="1754" y="238"/>
                  </a:lnTo>
                  <a:lnTo>
                    <a:pt x="1756" y="240"/>
                  </a:lnTo>
                  <a:lnTo>
                    <a:pt x="1756" y="240"/>
                  </a:lnTo>
                  <a:lnTo>
                    <a:pt x="1758" y="244"/>
                  </a:lnTo>
                  <a:lnTo>
                    <a:pt x="1758" y="244"/>
                  </a:lnTo>
                  <a:lnTo>
                    <a:pt x="1760" y="246"/>
                  </a:lnTo>
                  <a:lnTo>
                    <a:pt x="1760" y="246"/>
                  </a:lnTo>
                  <a:lnTo>
                    <a:pt x="1760" y="246"/>
                  </a:lnTo>
                  <a:lnTo>
                    <a:pt x="1762" y="250"/>
                  </a:lnTo>
                  <a:lnTo>
                    <a:pt x="1762" y="250"/>
                  </a:lnTo>
                  <a:lnTo>
                    <a:pt x="1762" y="252"/>
                  </a:lnTo>
                  <a:lnTo>
                    <a:pt x="1762" y="252"/>
                  </a:lnTo>
                  <a:lnTo>
                    <a:pt x="1762" y="254"/>
                  </a:lnTo>
                  <a:lnTo>
                    <a:pt x="1762" y="254"/>
                  </a:lnTo>
                  <a:lnTo>
                    <a:pt x="1764" y="258"/>
                  </a:lnTo>
                  <a:lnTo>
                    <a:pt x="1764" y="258"/>
                  </a:lnTo>
                  <a:lnTo>
                    <a:pt x="1764" y="260"/>
                  </a:lnTo>
                  <a:lnTo>
                    <a:pt x="1764" y="260"/>
                  </a:lnTo>
                  <a:lnTo>
                    <a:pt x="1766" y="264"/>
                  </a:lnTo>
                  <a:lnTo>
                    <a:pt x="1766" y="264"/>
                  </a:lnTo>
                  <a:lnTo>
                    <a:pt x="1770" y="266"/>
                  </a:lnTo>
                  <a:lnTo>
                    <a:pt x="1770" y="266"/>
                  </a:lnTo>
                  <a:lnTo>
                    <a:pt x="1770" y="268"/>
                  </a:lnTo>
                  <a:lnTo>
                    <a:pt x="1770" y="268"/>
                  </a:lnTo>
                  <a:lnTo>
                    <a:pt x="1774" y="270"/>
                  </a:lnTo>
                  <a:lnTo>
                    <a:pt x="1774" y="270"/>
                  </a:lnTo>
                  <a:lnTo>
                    <a:pt x="1774" y="272"/>
                  </a:lnTo>
                  <a:lnTo>
                    <a:pt x="1774" y="272"/>
                  </a:lnTo>
                  <a:lnTo>
                    <a:pt x="1776" y="274"/>
                  </a:lnTo>
                  <a:lnTo>
                    <a:pt x="1776" y="274"/>
                  </a:lnTo>
                  <a:lnTo>
                    <a:pt x="1778" y="276"/>
                  </a:lnTo>
                  <a:lnTo>
                    <a:pt x="1778" y="276"/>
                  </a:lnTo>
                  <a:lnTo>
                    <a:pt x="1780" y="278"/>
                  </a:lnTo>
                  <a:lnTo>
                    <a:pt x="1780" y="278"/>
                  </a:lnTo>
                  <a:lnTo>
                    <a:pt x="1782" y="280"/>
                  </a:lnTo>
                  <a:lnTo>
                    <a:pt x="1782" y="280"/>
                  </a:lnTo>
                  <a:lnTo>
                    <a:pt x="1784" y="282"/>
                  </a:lnTo>
                  <a:lnTo>
                    <a:pt x="1784" y="282"/>
                  </a:lnTo>
                  <a:lnTo>
                    <a:pt x="1786" y="286"/>
                  </a:lnTo>
                  <a:lnTo>
                    <a:pt x="1786" y="286"/>
                  </a:lnTo>
                  <a:lnTo>
                    <a:pt x="1788" y="288"/>
                  </a:lnTo>
                  <a:lnTo>
                    <a:pt x="1788" y="288"/>
                  </a:lnTo>
                  <a:lnTo>
                    <a:pt x="1790" y="288"/>
                  </a:lnTo>
                  <a:lnTo>
                    <a:pt x="1790" y="288"/>
                  </a:lnTo>
                  <a:lnTo>
                    <a:pt x="1790" y="290"/>
                  </a:lnTo>
                  <a:lnTo>
                    <a:pt x="1790" y="290"/>
                  </a:lnTo>
                  <a:lnTo>
                    <a:pt x="1792" y="294"/>
                  </a:lnTo>
                  <a:lnTo>
                    <a:pt x="1792" y="294"/>
                  </a:lnTo>
                  <a:lnTo>
                    <a:pt x="1794" y="296"/>
                  </a:lnTo>
                  <a:lnTo>
                    <a:pt x="1794" y="296"/>
                  </a:lnTo>
                  <a:lnTo>
                    <a:pt x="1794" y="298"/>
                  </a:lnTo>
                  <a:lnTo>
                    <a:pt x="1794" y="298"/>
                  </a:lnTo>
                  <a:lnTo>
                    <a:pt x="1796" y="300"/>
                  </a:lnTo>
                  <a:lnTo>
                    <a:pt x="1796" y="300"/>
                  </a:lnTo>
                  <a:lnTo>
                    <a:pt x="1796" y="304"/>
                  </a:lnTo>
                  <a:lnTo>
                    <a:pt x="1796" y="304"/>
                  </a:lnTo>
                  <a:lnTo>
                    <a:pt x="1798" y="308"/>
                  </a:lnTo>
                  <a:lnTo>
                    <a:pt x="1800" y="310"/>
                  </a:lnTo>
                  <a:lnTo>
                    <a:pt x="1800" y="310"/>
                  </a:lnTo>
                  <a:lnTo>
                    <a:pt x="1802" y="312"/>
                  </a:lnTo>
                  <a:lnTo>
                    <a:pt x="1802" y="312"/>
                  </a:lnTo>
                  <a:lnTo>
                    <a:pt x="1802" y="314"/>
                  </a:lnTo>
                  <a:lnTo>
                    <a:pt x="1802" y="314"/>
                  </a:lnTo>
                  <a:lnTo>
                    <a:pt x="1804" y="316"/>
                  </a:lnTo>
                  <a:lnTo>
                    <a:pt x="1804" y="316"/>
                  </a:lnTo>
                  <a:lnTo>
                    <a:pt x="1806" y="320"/>
                  </a:lnTo>
                  <a:lnTo>
                    <a:pt x="1806" y="320"/>
                  </a:lnTo>
                  <a:lnTo>
                    <a:pt x="1808" y="322"/>
                  </a:lnTo>
                  <a:lnTo>
                    <a:pt x="1808" y="322"/>
                  </a:lnTo>
                  <a:lnTo>
                    <a:pt x="1810" y="324"/>
                  </a:lnTo>
                  <a:lnTo>
                    <a:pt x="1812" y="326"/>
                  </a:lnTo>
                  <a:lnTo>
                    <a:pt x="1812" y="326"/>
                  </a:lnTo>
                  <a:lnTo>
                    <a:pt x="1814" y="330"/>
                  </a:lnTo>
                  <a:lnTo>
                    <a:pt x="1814" y="330"/>
                  </a:lnTo>
                  <a:lnTo>
                    <a:pt x="1814" y="332"/>
                  </a:lnTo>
                  <a:lnTo>
                    <a:pt x="1814" y="332"/>
                  </a:lnTo>
                  <a:lnTo>
                    <a:pt x="1816" y="334"/>
                  </a:lnTo>
                  <a:lnTo>
                    <a:pt x="1816" y="334"/>
                  </a:lnTo>
                  <a:lnTo>
                    <a:pt x="1820" y="336"/>
                  </a:lnTo>
                  <a:lnTo>
                    <a:pt x="1820" y="336"/>
                  </a:lnTo>
                  <a:lnTo>
                    <a:pt x="1822" y="338"/>
                  </a:lnTo>
                  <a:lnTo>
                    <a:pt x="1822" y="338"/>
                  </a:lnTo>
                  <a:lnTo>
                    <a:pt x="1822" y="340"/>
                  </a:lnTo>
                  <a:lnTo>
                    <a:pt x="1822" y="340"/>
                  </a:lnTo>
                  <a:lnTo>
                    <a:pt x="1824" y="344"/>
                  </a:lnTo>
                  <a:lnTo>
                    <a:pt x="1824" y="344"/>
                  </a:lnTo>
                  <a:lnTo>
                    <a:pt x="1826" y="346"/>
                  </a:lnTo>
                  <a:lnTo>
                    <a:pt x="1826" y="346"/>
                  </a:lnTo>
                  <a:lnTo>
                    <a:pt x="1828" y="348"/>
                  </a:lnTo>
                  <a:lnTo>
                    <a:pt x="1828" y="348"/>
                  </a:lnTo>
                  <a:lnTo>
                    <a:pt x="1834" y="350"/>
                  </a:lnTo>
                  <a:lnTo>
                    <a:pt x="1834" y="350"/>
                  </a:lnTo>
                  <a:lnTo>
                    <a:pt x="1834" y="352"/>
                  </a:lnTo>
                  <a:lnTo>
                    <a:pt x="1834" y="352"/>
                  </a:lnTo>
                  <a:lnTo>
                    <a:pt x="1836" y="354"/>
                  </a:lnTo>
                  <a:lnTo>
                    <a:pt x="1836" y="356"/>
                  </a:lnTo>
                  <a:lnTo>
                    <a:pt x="1836" y="356"/>
                  </a:lnTo>
                  <a:lnTo>
                    <a:pt x="1836" y="358"/>
                  </a:lnTo>
                  <a:lnTo>
                    <a:pt x="1836" y="358"/>
                  </a:lnTo>
                  <a:lnTo>
                    <a:pt x="1838" y="362"/>
                  </a:lnTo>
                  <a:lnTo>
                    <a:pt x="1838" y="362"/>
                  </a:lnTo>
                  <a:lnTo>
                    <a:pt x="1840" y="368"/>
                  </a:lnTo>
                  <a:lnTo>
                    <a:pt x="1840" y="368"/>
                  </a:lnTo>
                  <a:lnTo>
                    <a:pt x="1842" y="370"/>
                  </a:lnTo>
                  <a:lnTo>
                    <a:pt x="1842" y="370"/>
                  </a:lnTo>
                  <a:lnTo>
                    <a:pt x="1844" y="372"/>
                  </a:lnTo>
                  <a:lnTo>
                    <a:pt x="1844" y="372"/>
                  </a:lnTo>
                  <a:lnTo>
                    <a:pt x="1846" y="376"/>
                  </a:lnTo>
                  <a:lnTo>
                    <a:pt x="1846" y="376"/>
                  </a:lnTo>
                  <a:lnTo>
                    <a:pt x="1848" y="376"/>
                  </a:lnTo>
                  <a:lnTo>
                    <a:pt x="1848" y="376"/>
                  </a:lnTo>
                  <a:lnTo>
                    <a:pt x="1850" y="378"/>
                  </a:lnTo>
                  <a:lnTo>
                    <a:pt x="1850" y="378"/>
                  </a:lnTo>
                  <a:lnTo>
                    <a:pt x="1852" y="382"/>
                  </a:lnTo>
                  <a:lnTo>
                    <a:pt x="1852" y="382"/>
                  </a:lnTo>
                  <a:lnTo>
                    <a:pt x="1854" y="384"/>
                  </a:lnTo>
                  <a:lnTo>
                    <a:pt x="1854" y="384"/>
                  </a:lnTo>
                  <a:lnTo>
                    <a:pt x="1856" y="386"/>
                  </a:lnTo>
                  <a:lnTo>
                    <a:pt x="1856" y="386"/>
                  </a:lnTo>
                  <a:lnTo>
                    <a:pt x="1858" y="388"/>
                  </a:lnTo>
                  <a:lnTo>
                    <a:pt x="1858" y="388"/>
                  </a:lnTo>
                  <a:lnTo>
                    <a:pt x="1860" y="390"/>
                  </a:lnTo>
                  <a:lnTo>
                    <a:pt x="1860" y="390"/>
                  </a:lnTo>
                  <a:lnTo>
                    <a:pt x="1864" y="394"/>
                  </a:lnTo>
                  <a:lnTo>
                    <a:pt x="1864" y="394"/>
                  </a:lnTo>
                  <a:lnTo>
                    <a:pt x="1864" y="394"/>
                  </a:lnTo>
                  <a:lnTo>
                    <a:pt x="1864" y="394"/>
                  </a:lnTo>
                  <a:lnTo>
                    <a:pt x="1864" y="398"/>
                  </a:lnTo>
                  <a:lnTo>
                    <a:pt x="1864" y="398"/>
                  </a:lnTo>
                  <a:lnTo>
                    <a:pt x="1866" y="398"/>
                  </a:lnTo>
                  <a:lnTo>
                    <a:pt x="1866" y="398"/>
                  </a:lnTo>
                  <a:lnTo>
                    <a:pt x="1866" y="402"/>
                  </a:lnTo>
                  <a:lnTo>
                    <a:pt x="1866" y="402"/>
                  </a:lnTo>
                  <a:lnTo>
                    <a:pt x="1870" y="408"/>
                  </a:lnTo>
                  <a:lnTo>
                    <a:pt x="1870" y="408"/>
                  </a:lnTo>
                  <a:lnTo>
                    <a:pt x="1872" y="410"/>
                  </a:lnTo>
                  <a:lnTo>
                    <a:pt x="1872" y="410"/>
                  </a:lnTo>
                  <a:lnTo>
                    <a:pt x="1874" y="410"/>
                  </a:lnTo>
                  <a:lnTo>
                    <a:pt x="1874" y="410"/>
                  </a:lnTo>
                  <a:lnTo>
                    <a:pt x="1876" y="414"/>
                  </a:lnTo>
                  <a:lnTo>
                    <a:pt x="1876" y="414"/>
                  </a:lnTo>
                  <a:lnTo>
                    <a:pt x="1878" y="416"/>
                  </a:lnTo>
                  <a:lnTo>
                    <a:pt x="1878" y="416"/>
                  </a:lnTo>
                  <a:lnTo>
                    <a:pt x="1878" y="418"/>
                  </a:lnTo>
                  <a:lnTo>
                    <a:pt x="1878" y="418"/>
                  </a:lnTo>
                  <a:lnTo>
                    <a:pt x="1880" y="420"/>
                  </a:lnTo>
                  <a:lnTo>
                    <a:pt x="1880" y="420"/>
                  </a:lnTo>
                  <a:lnTo>
                    <a:pt x="1884" y="424"/>
                  </a:lnTo>
                  <a:lnTo>
                    <a:pt x="1884" y="424"/>
                  </a:lnTo>
                  <a:lnTo>
                    <a:pt x="1884" y="424"/>
                  </a:lnTo>
                  <a:lnTo>
                    <a:pt x="1884" y="424"/>
                  </a:lnTo>
                  <a:lnTo>
                    <a:pt x="1886" y="426"/>
                  </a:lnTo>
                  <a:lnTo>
                    <a:pt x="1886" y="426"/>
                  </a:lnTo>
                  <a:lnTo>
                    <a:pt x="1888" y="428"/>
                  </a:lnTo>
                  <a:lnTo>
                    <a:pt x="1888" y="428"/>
                  </a:lnTo>
                  <a:lnTo>
                    <a:pt x="1888" y="430"/>
                  </a:lnTo>
                  <a:lnTo>
                    <a:pt x="1888" y="430"/>
                  </a:lnTo>
                  <a:lnTo>
                    <a:pt x="1890" y="434"/>
                  </a:lnTo>
                  <a:lnTo>
                    <a:pt x="1890" y="434"/>
                  </a:lnTo>
                  <a:lnTo>
                    <a:pt x="1894" y="436"/>
                  </a:lnTo>
                  <a:lnTo>
                    <a:pt x="1894" y="436"/>
                  </a:lnTo>
                  <a:lnTo>
                    <a:pt x="1896" y="438"/>
                  </a:lnTo>
                  <a:lnTo>
                    <a:pt x="1896" y="438"/>
                  </a:lnTo>
                  <a:lnTo>
                    <a:pt x="1896" y="440"/>
                  </a:lnTo>
                  <a:lnTo>
                    <a:pt x="1896" y="440"/>
                  </a:lnTo>
                  <a:lnTo>
                    <a:pt x="1898" y="444"/>
                  </a:lnTo>
                  <a:lnTo>
                    <a:pt x="1898" y="444"/>
                  </a:lnTo>
                  <a:lnTo>
                    <a:pt x="1904" y="448"/>
                  </a:lnTo>
                  <a:lnTo>
                    <a:pt x="1904" y="448"/>
                  </a:lnTo>
                  <a:lnTo>
                    <a:pt x="1906" y="452"/>
                  </a:lnTo>
                  <a:lnTo>
                    <a:pt x="1906" y="452"/>
                  </a:lnTo>
                  <a:lnTo>
                    <a:pt x="1908" y="454"/>
                  </a:lnTo>
                  <a:lnTo>
                    <a:pt x="1908" y="454"/>
                  </a:lnTo>
                  <a:lnTo>
                    <a:pt x="1910" y="456"/>
                  </a:lnTo>
                  <a:lnTo>
                    <a:pt x="1910" y="456"/>
                  </a:lnTo>
                  <a:lnTo>
                    <a:pt x="1910" y="458"/>
                  </a:lnTo>
                  <a:lnTo>
                    <a:pt x="1910" y="458"/>
                  </a:lnTo>
                  <a:lnTo>
                    <a:pt x="1912" y="460"/>
                  </a:lnTo>
                  <a:lnTo>
                    <a:pt x="1912" y="460"/>
                  </a:lnTo>
                  <a:lnTo>
                    <a:pt x="1914" y="464"/>
                  </a:lnTo>
                  <a:lnTo>
                    <a:pt x="1914" y="464"/>
                  </a:lnTo>
                  <a:lnTo>
                    <a:pt x="1914" y="466"/>
                  </a:lnTo>
                  <a:lnTo>
                    <a:pt x="1914" y="466"/>
                  </a:lnTo>
                  <a:lnTo>
                    <a:pt x="1916" y="468"/>
                  </a:lnTo>
                  <a:lnTo>
                    <a:pt x="1916" y="468"/>
                  </a:lnTo>
                  <a:lnTo>
                    <a:pt x="1918" y="470"/>
                  </a:lnTo>
                  <a:lnTo>
                    <a:pt x="1918" y="470"/>
                  </a:lnTo>
                  <a:lnTo>
                    <a:pt x="1918" y="474"/>
                  </a:lnTo>
                  <a:lnTo>
                    <a:pt x="1918" y="474"/>
                  </a:lnTo>
                  <a:lnTo>
                    <a:pt x="1918" y="474"/>
                  </a:lnTo>
                  <a:lnTo>
                    <a:pt x="1920" y="478"/>
                  </a:lnTo>
                  <a:lnTo>
                    <a:pt x="1922" y="480"/>
                  </a:lnTo>
                  <a:lnTo>
                    <a:pt x="1922" y="480"/>
                  </a:lnTo>
                  <a:lnTo>
                    <a:pt x="1924" y="480"/>
                  </a:lnTo>
                  <a:lnTo>
                    <a:pt x="1924" y="480"/>
                  </a:lnTo>
                  <a:lnTo>
                    <a:pt x="1928" y="484"/>
                  </a:lnTo>
                  <a:lnTo>
                    <a:pt x="1928" y="486"/>
                  </a:lnTo>
                  <a:lnTo>
                    <a:pt x="1928" y="486"/>
                  </a:lnTo>
                  <a:lnTo>
                    <a:pt x="1932" y="488"/>
                  </a:lnTo>
                  <a:lnTo>
                    <a:pt x="1932" y="488"/>
                  </a:lnTo>
                  <a:lnTo>
                    <a:pt x="1932" y="490"/>
                  </a:lnTo>
                  <a:lnTo>
                    <a:pt x="1932" y="490"/>
                  </a:lnTo>
                  <a:lnTo>
                    <a:pt x="1932" y="492"/>
                  </a:lnTo>
                  <a:lnTo>
                    <a:pt x="1932" y="492"/>
                  </a:lnTo>
                  <a:lnTo>
                    <a:pt x="1934" y="496"/>
                  </a:lnTo>
                  <a:lnTo>
                    <a:pt x="1934" y="496"/>
                  </a:lnTo>
                  <a:lnTo>
                    <a:pt x="1936" y="498"/>
                  </a:lnTo>
                  <a:lnTo>
                    <a:pt x="1936" y="498"/>
                  </a:lnTo>
                  <a:lnTo>
                    <a:pt x="1938" y="500"/>
                  </a:lnTo>
                  <a:lnTo>
                    <a:pt x="1938" y="500"/>
                  </a:lnTo>
                  <a:lnTo>
                    <a:pt x="1940" y="504"/>
                  </a:lnTo>
                  <a:lnTo>
                    <a:pt x="1940" y="504"/>
                  </a:lnTo>
                  <a:lnTo>
                    <a:pt x="1942" y="508"/>
                  </a:lnTo>
                  <a:lnTo>
                    <a:pt x="1942" y="508"/>
                  </a:lnTo>
                  <a:lnTo>
                    <a:pt x="1944" y="510"/>
                  </a:lnTo>
                  <a:lnTo>
                    <a:pt x="1944" y="510"/>
                  </a:lnTo>
                  <a:lnTo>
                    <a:pt x="1946" y="512"/>
                  </a:lnTo>
                  <a:lnTo>
                    <a:pt x="1946" y="512"/>
                  </a:lnTo>
                  <a:lnTo>
                    <a:pt x="1948" y="514"/>
                  </a:lnTo>
                  <a:lnTo>
                    <a:pt x="1948" y="516"/>
                  </a:lnTo>
                  <a:lnTo>
                    <a:pt x="1948" y="516"/>
                  </a:lnTo>
                  <a:lnTo>
                    <a:pt x="1950" y="518"/>
                  </a:lnTo>
                  <a:lnTo>
                    <a:pt x="1950" y="518"/>
                  </a:lnTo>
                  <a:lnTo>
                    <a:pt x="1952" y="520"/>
                  </a:lnTo>
                  <a:lnTo>
                    <a:pt x="1952" y="520"/>
                  </a:lnTo>
                  <a:lnTo>
                    <a:pt x="1952" y="522"/>
                  </a:lnTo>
                  <a:lnTo>
                    <a:pt x="1952" y="522"/>
                  </a:lnTo>
                  <a:lnTo>
                    <a:pt x="1954" y="526"/>
                  </a:lnTo>
                  <a:lnTo>
                    <a:pt x="1954" y="526"/>
                  </a:lnTo>
                  <a:lnTo>
                    <a:pt x="1954" y="526"/>
                  </a:lnTo>
                  <a:lnTo>
                    <a:pt x="1958" y="530"/>
                  </a:lnTo>
                  <a:lnTo>
                    <a:pt x="1958" y="530"/>
                  </a:lnTo>
                  <a:lnTo>
                    <a:pt x="1960" y="534"/>
                  </a:lnTo>
                  <a:lnTo>
                    <a:pt x="1960" y="534"/>
                  </a:lnTo>
                  <a:lnTo>
                    <a:pt x="1960" y="536"/>
                  </a:lnTo>
                  <a:lnTo>
                    <a:pt x="1960" y="536"/>
                  </a:lnTo>
                  <a:lnTo>
                    <a:pt x="1964" y="538"/>
                  </a:lnTo>
                  <a:lnTo>
                    <a:pt x="1964" y="538"/>
                  </a:lnTo>
                  <a:lnTo>
                    <a:pt x="1964" y="540"/>
                  </a:lnTo>
                  <a:lnTo>
                    <a:pt x="1964" y="540"/>
                  </a:lnTo>
                  <a:lnTo>
                    <a:pt x="1966" y="542"/>
                  </a:lnTo>
                  <a:lnTo>
                    <a:pt x="1966" y="542"/>
                  </a:lnTo>
                  <a:lnTo>
                    <a:pt x="1968" y="546"/>
                  </a:lnTo>
                  <a:lnTo>
                    <a:pt x="1968" y="546"/>
                  </a:lnTo>
                  <a:lnTo>
                    <a:pt x="1970" y="548"/>
                  </a:lnTo>
                  <a:lnTo>
                    <a:pt x="1970" y="548"/>
                  </a:lnTo>
                  <a:lnTo>
                    <a:pt x="1972" y="550"/>
                  </a:lnTo>
                  <a:lnTo>
                    <a:pt x="1972" y="550"/>
                  </a:lnTo>
                  <a:lnTo>
                    <a:pt x="1974" y="552"/>
                  </a:lnTo>
                  <a:lnTo>
                    <a:pt x="1974" y="552"/>
                  </a:lnTo>
                  <a:lnTo>
                    <a:pt x="1974" y="556"/>
                  </a:lnTo>
                  <a:lnTo>
                    <a:pt x="1974" y="556"/>
                  </a:lnTo>
                  <a:lnTo>
                    <a:pt x="1978" y="558"/>
                  </a:lnTo>
                  <a:lnTo>
                    <a:pt x="1978" y="558"/>
                  </a:lnTo>
                  <a:lnTo>
                    <a:pt x="1978" y="560"/>
                  </a:lnTo>
                  <a:lnTo>
                    <a:pt x="1982" y="564"/>
                  </a:lnTo>
                  <a:lnTo>
                    <a:pt x="1982" y="564"/>
                  </a:lnTo>
                  <a:lnTo>
                    <a:pt x="1984" y="566"/>
                  </a:lnTo>
                  <a:lnTo>
                    <a:pt x="1984" y="566"/>
                  </a:lnTo>
                  <a:lnTo>
                    <a:pt x="1986" y="568"/>
                  </a:lnTo>
                  <a:lnTo>
                    <a:pt x="1986" y="568"/>
                  </a:lnTo>
                  <a:lnTo>
                    <a:pt x="1988" y="570"/>
                  </a:lnTo>
                  <a:lnTo>
                    <a:pt x="1988" y="570"/>
                  </a:lnTo>
                  <a:lnTo>
                    <a:pt x="1988" y="574"/>
                  </a:lnTo>
                  <a:lnTo>
                    <a:pt x="1988" y="574"/>
                  </a:lnTo>
                  <a:lnTo>
                    <a:pt x="1992" y="578"/>
                  </a:lnTo>
                  <a:lnTo>
                    <a:pt x="1992" y="578"/>
                  </a:lnTo>
                  <a:lnTo>
                    <a:pt x="1994" y="578"/>
                  </a:lnTo>
                  <a:lnTo>
                    <a:pt x="1994" y="578"/>
                  </a:lnTo>
                  <a:lnTo>
                    <a:pt x="1996" y="582"/>
                  </a:lnTo>
                  <a:lnTo>
                    <a:pt x="1996" y="582"/>
                  </a:lnTo>
                  <a:lnTo>
                    <a:pt x="2000" y="588"/>
                  </a:lnTo>
                  <a:lnTo>
                    <a:pt x="2000" y="588"/>
                  </a:lnTo>
                  <a:lnTo>
                    <a:pt x="2000" y="590"/>
                  </a:lnTo>
                  <a:lnTo>
                    <a:pt x="2000" y="590"/>
                  </a:lnTo>
                  <a:lnTo>
                    <a:pt x="2002" y="592"/>
                  </a:lnTo>
                  <a:lnTo>
                    <a:pt x="2002" y="592"/>
                  </a:lnTo>
                  <a:lnTo>
                    <a:pt x="2006" y="594"/>
                  </a:lnTo>
                  <a:lnTo>
                    <a:pt x="2006" y="594"/>
                  </a:lnTo>
                  <a:lnTo>
                    <a:pt x="2006" y="596"/>
                  </a:lnTo>
                  <a:lnTo>
                    <a:pt x="2006" y="596"/>
                  </a:lnTo>
                  <a:lnTo>
                    <a:pt x="2008" y="598"/>
                  </a:lnTo>
                  <a:lnTo>
                    <a:pt x="2008" y="598"/>
                  </a:lnTo>
                  <a:lnTo>
                    <a:pt x="2008" y="600"/>
                  </a:lnTo>
                  <a:lnTo>
                    <a:pt x="2008" y="600"/>
                  </a:lnTo>
                  <a:lnTo>
                    <a:pt x="2010" y="604"/>
                  </a:lnTo>
                  <a:lnTo>
                    <a:pt x="2010" y="604"/>
                  </a:lnTo>
                  <a:lnTo>
                    <a:pt x="2010" y="604"/>
                  </a:lnTo>
                  <a:lnTo>
                    <a:pt x="2010" y="604"/>
                  </a:lnTo>
                  <a:lnTo>
                    <a:pt x="2010" y="604"/>
                  </a:lnTo>
                  <a:lnTo>
                    <a:pt x="2012" y="606"/>
                  </a:lnTo>
                  <a:lnTo>
                    <a:pt x="2012" y="606"/>
                  </a:lnTo>
                  <a:lnTo>
                    <a:pt x="2012" y="606"/>
                  </a:lnTo>
                  <a:lnTo>
                    <a:pt x="2012" y="606"/>
                  </a:lnTo>
                  <a:lnTo>
                    <a:pt x="2012" y="606"/>
                  </a:lnTo>
                  <a:lnTo>
                    <a:pt x="2014" y="610"/>
                  </a:lnTo>
                  <a:lnTo>
                    <a:pt x="2014" y="610"/>
                  </a:lnTo>
                  <a:lnTo>
                    <a:pt x="2016" y="612"/>
                  </a:lnTo>
                  <a:lnTo>
                    <a:pt x="2016" y="612"/>
                  </a:lnTo>
                  <a:lnTo>
                    <a:pt x="2018" y="614"/>
                  </a:lnTo>
                  <a:lnTo>
                    <a:pt x="2018" y="614"/>
                  </a:lnTo>
                  <a:lnTo>
                    <a:pt x="2020" y="616"/>
                  </a:lnTo>
                  <a:lnTo>
                    <a:pt x="2020" y="616"/>
                  </a:lnTo>
                  <a:lnTo>
                    <a:pt x="2020" y="620"/>
                  </a:lnTo>
                  <a:lnTo>
                    <a:pt x="2020" y="620"/>
                  </a:lnTo>
                  <a:lnTo>
                    <a:pt x="2022" y="622"/>
                  </a:lnTo>
                  <a:lnTo>
                    <a:pt x="2022" y="622"/>
                  </a:lnTo>
                  <a:lnTo>
                    <a:pt x="2024" y="624"/>
                  </a:lnTo>
                  <a:lnTo>
                    <a:pt x="2024" y="624"/>
                  </a:lnTo>
                  <a:lnTo>
                    <a:pt x="2026" y="626"/>
                  </a:lnTo>
                  <a:lnTo>
                    <a:pt x="2026" y="626"/>
                  </a:lnTo>
                  <a:lnTo>
                    <a:pt x="2028" y="630"/>
                  </a:lnTo>
                  <a:lnTo>
                    <a:pt x="2028" y="630"/>
                  </a:lnTo>
                  <a:lnTo>
                    <a:pt x="2028" y="632"/>
                  </a:lnTo>
                  <a:lnTo>
                    <a:pt x="2028" y="632"/>
                  </a:lnTo>
                  <a:lnTo>
                    <a:pt x="2030" y="634"/>
                  </a:lnTo>
                  <a:lnTo>
                    <a:pt x="2032" y="636"/>
                  </a:lnTo>
                  <a:lnTo>
                    <a:pt x="2032" y="636"/>
                  </a:lnTo>
                  <a:lnTo>
                    <a:pt x="2034" y="640"/>
                  </a:lnTo>
                  <a:lnTo>
                    <a:pt x="2034" y="640"/>
                  </a:lnTo>
                  <a:lnTo>
                    <a:pt x="2034" y="642"/>
                  </a:lnTo>
                  <a:lnTo>
                    <a:pt x="2034" y="642"/>
                  </a:lnTo>
                  <a:lnTo>
                    <a:pt x="2036" y="644"/>
                  </a:lnTo>
                  <a:lnTo>
                    <a:pt x="2036" y="644"/>
                  </a:lnTo>
                  <a:lnTo>
                    <a:pt x="2040" y="648"/>
                  </a:lnTo>
                  <a:lnTo>
                    <a:pt x="2040" y="648"/>
                  </a:lnTo>
                  <a:lnTo>
                    <a:pt x="2042" y="648"/>
                  </a:lnTo>
                  <a:lnTo>
                    <a:pt x="2042" y="648"/>
                  </a:lnTo>
                  <a:lnTo>
                    <a:pt x="2044" y="650"/>
                  </a:lnTo>
                  <a:lnTo>
                    <a:pt x="2044" y="650"/>
                  </a:lnTo>
                  <a:lnTo>
                    <a:pt x="2046" y="654"/>
                  </a:lnTo>
                  <a:lnTo>
                    <a:pt x="2046" y="654"/>
                  </a:lnTo>
                  <a:lnTo>
                    <a:pt x="2048" y="654"/>
                  </a:lnTo>
                  <a:lnTo>
                    <a:pt x="2048" y="654"/>
                  </a:lnTo>
                  <a:lnTo>
                    <a:pt x="2052" y="656"/>
                  </a:lnTo>
                  <a:lnTo>
                    <a:pt x="2052" y="656"/>
                  </a:lnTo>
                  <a:lnTo>
                    <a:pt x="2052" y="658"/>
                  </a:lnTo>
                  <a:lnTo>
                    <a:pt x="2052" y="658"/>
                  </a:lnTo>
                  <a:lnTo>
                    <a:pt x="2054" y="660"/>
                  </a:lnTo>
                  <a:lnTo>
                    <a:pt x="2054" y="660"/>
                  </a:lnTo>
                  <a:lnTo>
                    <a:pt x="2058" y="666"/>
                  </a:lnTo>
                  <a:lnTo>
                    <a:pt x="2060" y="668"/>
                  </a:lnTo>
                  <a:lnTo>
                    <a:pt x="2060" y="668"/>
                  </a:lnTo>
                  <a:lnTo>
                    <a:pt x="2062" y="670"/>
                  </a:lnTo>
                  <a:lnTo>
                    <a:pt x="2062" y="670"/>
                  </a:lnTo>
                  <a:lnTo>
                    <a:pt x="2064" y="674"/>
                  </a:lnTo>
                  <a:lnTo>
                    <a:pt x="2064" y="674"/>
                  </a:lnTo>
                  <a:lnTo>
                    <a:pt x="2066" y="676"/>
                  </a:lnTo>
                  <a:lnTo>
                    <a:pt x="2066" y="676"/>
                  </a:lnTo>
                  <a:lnTo>
                    <a:pt x="2066" y="676"/>
                  </a:lnTo>
                  <a:lnTo>
                    <a:pt x="2066" y="676"/>
                  </a:lnTo>
                  <a:lnTo>
                    <a:pt x="2068" y="680"/>
                  </a:lnTo>
                  <a:lnTo>
                    <a:pt x="2068" y="682"/>
                  </a:lnTo>
                  <a:lnTo>
                    <a:pt x="2068" y="682"/>
                  </a:lnTo>
                  <a:lnTo>
                    <a:pt x="2068" y="682"/>
                  </a:lnTo>
                  <a:lnTo>
                    <a:pt x="2068" y="682"/>
                  </a:lnTo>
                  <a:lnTo>
                    <a:pt x="2068" y="682"/>
                  </a:lnTo>
                  <a:lnTo>
                    <a:pt x="2068" y="682"/>
                  </a:lnTo>
                  <a:lnTo>
                    <a:pt x="2066" y="682"/>
                  </a:lnTo>
                  <a:lnTo>
                    <a:pt x="2064" y="684"/>
                  </a:lnTo>
                  <a:lnTo>
                    <a:pt x="2064" y="684"/>
                  </a:lnTo>
                  <a:lnTo>
                    <a:pt x="2060" y="684"/>
                  </a:lnTo>
                  <a:lnTo>
                    <a:pt x="2060" y="684"/>
                  </a:lnTo>
                  <a:lnTo>
                    <a:pt x="2058" y="684"/>
                  </a:lnTo>
                  <a:lnTo>
                    <a:pt x="2058" y="684"/>
                  </a:lnTo>
                  <a:lnTo>
                    <a:pt x="2054" y="684"/>
                  </a:lnTo>
                  <a:lnTo>
                    <a:pt x="2054" y="684"/>
                  </a:lnTo>
                  <a:lnTo>
                    <a:pt x="2052" y="684"/>
                  </a:lnTo>
                  <a:lnTo>
                    <a:pt x="2052" y="684"/>
                  </a:lnTo>
                  <a:lnTo>
                    <a:pt x="2048" y="684"/>
                  </a:lnTo>
                  <a:lnTo>
                    <a:pt x="2048" y="684"/>
                  </a:lnTo>
                  <a:lnTo>
                    <a:pt x="2046" y="686"/>
                  </a:lnTo>
                  <a:lnTo>
                    <a:pt x="2046" y="686"/>
                  </a:lnTo>
                  <a:lnTo>
                    <a:pt x="2042" y="686"/>
                  </a:lnTo>
                  <a:lnTo>
                    <a:pt x="2042" y="686"/>
                  </a:lnTo>
                  <a:lnTo>
                    <a:pt x="2040" y="684"/>
                  </a:lnTo>
                  <a:lnTo>
                    <a:pt x="2040" y="684"/>
                  </a:lnTo>
                  <a:lnTo>
                    <a:pt x="2036" y="684"/>
                  </a:lnTo>
                  <a:lnTo>
                    <a:pt x="2030" y="684"/>
                  </a:lnTo>
                  <a:lnTo>
                    <a:pt x="2030" y="684"/>
                  </a:lnTo>
                  <a:lnTo>
                    <a:pt x="2026" y="686"/>
                  </a:lnTo>
                  <a:lnTo>
                    <a:pt x="2026" y="686"/>
                  </a:lnTo>
                  <a:lnTo>
                    <a:pt x="2024" y="686"/>
                  </a:lnTo>
                  <a:lnTo>
                    <a:pt x="2024" y="686"/>
                  </a:lnTo>
                  <a:lnTo>
                    <a:pt x="2022" y="686"/>
                  </a:lnTo>
                  <a:lnTo>
                    <a:pt x="2022" y="686"/>
                  </a:lnTo>
                  <a:lnTo>
                    <a:pt x="2020" y="686"/>
                  </a:lnTo>
                  <a:lnTo>
                    <a:pt x="2020" y="686"/>
                  </a:lnTo>
                  <a:lnTo>
                    <a:pt x="2018" y="684"/>
                  </a:lnTo>
                  <a:lnTo>
                    <a:pt x="2018" y="684"/>
                  </a:lnTo>
                  <a:lnTo>
                    <a:pt x="2014" y="684"/>
                  </a:lnTo>
                  <a:lnTo>
                    <a:pt x="2008" y="682"/>
                  </a:lnTo>
                  <a:lnTo>
                    <a:pt x="2008" y="682"/>
                  </a:lnTo>
                  <a:lnTo>
                    <a:pt x="2002" y="682"/>
                  </a:lnTo>
                  <a:lnTo>
                    <a:pt x="2002" y="682"/>
                  </a:lnTo>
                  <a:lnTo>
                    <a:pt x="2000" y="682"/>
                  </a:lnTo>
                  <a:lnTo>
                    <a:pt x="2000" y="682"/>
                  </a:lnTo>
                  <a:lnTo>
                    <a:pt x="1996" y="682"/>
                  </a:lnTo>
                  <a:lnTo>
                    <a:pt x="1996" y="682"/>
                  </a:lnTo>
                  <a:lnTo>
                    <a:pt x="1992" y="682"/>
                  </a:lnTo>
                  <a:lnTo>
                    <a:pt x="1992" y="682"/>
                  </a:lnTo>
                  <a:lnTo>
                    <a:pt x="1990" y="682"/>
                  </a:lnTo>
                  <a:lnTo>
                    <a:pt x="1990" y="682"/>
                  </a:lnTo>
                  <a:lnTo>
                    <a:pt x="1990" y="682"/>
                  </a:lnTo>
                  <a:lnTo>
                    <a:pt x="1988" y="682"/>
                  </a:lnTo>
                  <a:lnTo>
                    <a:pt x="1988" y="682"/>
                  </a:lnTo>
                  <a:lnTo>
                    <a:pt x="1984" y="682"/>
                  </a:lnTo>
                  <a:lnTo>
                    <a:pt x="1984" y="682"/>
                  </a:lnTo>
                  <a:lnTo>
                    <a:pt x="1980" y="682"/>
                  </a:lnTo>
                  <a:lnTo>
                    <a:pt x="1980" y="682"/>
                  </a:lnTo>
                  <a:lnTo>
                    <a:pt x="1978" y="682"/>
                  </a:lnTo>
                  <a:lnTo>
                    <a:pt x="1978" y="682"/>
                  </a:lnTo>
                  <a:lnTo>
                    <a:pt x="1976" y="682"/>
                  </a:lnTo>
                  <a:lnTo>
                    <a:pt x="1976" y="682"/>
                  </a:lnTo>
                  <a:lnTo>
                    <a:pt x="1974" y="682"/>
                  </a:lnTo>
                  <a:lnTo>
                    <a:pt x="1974" y="682"/>
                  </a:lnTo>
                  <a:lnTo>
                    <a:pt x="1974" y="682"/>
                  </a:lnTo>
                  <a:lnTo>
                    <a:pt x="1970" y="684"/>
                  </a:lnTo>
                  <a:lnTo>
                    <a:pt x="1970" y="684"/>
                  </a:lnTo>
                  <a:lnTo>
                    <a:pt x="1966" y="684"/>
                  </a:lnTo>
                  <a:lnTo>
                    <a:pt x="1964" y="684"/>
                  </a:lnTo>
                  <a:lnTo>
                    <a:pt x="1964" y="684"/>
                  </a:lnTo>
                  <a:lnTo>
                    <a:pt x="1962" y="684"/>
                  </a:lnTo>
                  <a:lnTo>
                    <a:pt x="1962" y="684"/>
                  </a:lnTo>
                  <a:lnTo>
                    <a:pt x="1960" y="684"/>
                  </a:lnTo>
                  <a:lnTo>
                    <a:pt x="1960" y="684"/>
                  </a:lnTo>
                  <a:lnTo>
                    <a:pt x="1958" y="684"/>
                  </a:lnTo>
                  <a:lnTo>
                    <a:pt x="1958" y="684"/>
                  </a:lnTo>
                  <a:lnTo>
                    <a:pt x="1952" y="684"/>
                  </a:lnTo>
                  <a:lnTo>
                    <a:pt x="1952" y="684"/>
                  </a:lnTo>
                  <a:lnTo>
                    <a:pt x="1948" y="684"/>
                  </a:lnTo>
                  <a:lnTo>
                    <a:pt x="1948" y="684"/>
                  </a:lnTo>
                  <a:lnTo>
                    <a:pt x="1944" y="686"/>
                  </a:lnTo>
                  <a:lnTo>
                    <a:pt x="1944" y="686"/>
                  </a:lnTo>
                  <a:lnTo>
                    <a:pt x="1940" y="686"/>
                  </a:lnTo>
                  <a:lnTo>
                    <a:pt x="1940" y="686"/>
                  </a:lnTo>
                  <a:lnTo>
                    <a:pt x="1938" y="684"/>
                  </a:lnTo>
                  <a:lnTo>
                    <a:pt x="1938" y="684"/>
                  </a:lnTo>
                  <a:lnTo>
                    <a:pt x="1936" y="684"/>
                  </a:lnTo>
                  <a:lnTo>
                    <a:pt x="1936" y="684"/>
                  </a:lnTo>
                  <a:lnTo>
                    <a:pt x="1932" y="684"/>
                  </a:lnTo>
                  <a:lnTo>
                    <a:pt x="1932" y="684"/>
                  </a:lnTo>
                  <a:lnTo>
                    <a:pt x="1928" y="682"/>
                  </a:lnTo>
                  <a:lnTo>
                    <a:pt x="1926" y="682"/>
                  </a:lnTo>
                  <a:lnTo>
                    <a:pt x="1926" y="682"/>
                  </a:lnTo>
                  <a:lnTo>
                    <a:pt x="1924" y="682"/>
                  </a:lnTo>
                  <a:lnTo>
                    <a:pt x="1924" y="682"/>
                  </a:lnTo>
                  <a:lnTo>
                    <a:pt x="1920" y="682"/>
                  </a:lnTo>
                  <a:lnTo>
                    <a:pt x="1918" y="682"/>
                  </a:lnTo>
                  <a:lnTo>
                    <a:pt x="1918" y="682"/>
                  </a:lnTo>
                  <a:lnTo>
                    <a:pt x="1914" y="682"/>
                  </a:lnTo>
                  <a:lnTo>
                    <a:pt x="1914" y="682"/>
                  </a:lnTo>
                  <a:lnTo>
                    <a:pt x="1914" y="682"/>
                  </a:lnTo>
                  <a:lnTo>
                    <a:pt x="1908" y="684"/>
                  </a:lnTo>
                  <a:lnTo>
                    <a:pt x="1908" y="684"/>
                  </a:lnTo>
                  <a:lnTo>
                    <a:pt x="1904" y="686"/>
                  </a:lnTo>
                  <a:lnTo>
                    <a:pt x="1904" y="686"/>
                  </a:lnTo>
                  <a:lnTo>
                    <a:pt x="1904" y="686"/>
                  </a:lnTo>
                  <a:lnTo>
                    <a:pt x="1904" y="686"/>
                  </a:lnTo>
                  <a:lnTo>
                    <a:pt x="1900" y="686"/>
                  </a:lnTo>
                  <a:lnTo>
                    <a:pt x="1900" y="686"/>
                  </a:lnTo>
                  <a:lnTo>
                    <a:pt x="1898" y="686"/>
                  </a:lnTo>
                  <a:lnTo>
                    <a:pt x="1898" y="686"/>
                  </a:lnTo>
                  <a:lnTo>
                    <a:pt x="1894" y="686"/>
                  </a:lnTo>
                  <a:lnTo>
                    <a:pt x="1894" y="686"/>
                  </a:lnTo>
                  <a:lnTo>
                    <a:pt x="1888" y="686"/>
                  </a:lnTo>
                  <a:lnTo>
                    <a:pt x="1888" y="686"/>
                  </a:lnTo>
                  <a:lnTo>
                    <a:pt x="1886" y="686"/>
                  </a:lnTo>
                  <a:lnTo>
                    <a:pt x="1886" y="686"/>
                  </a:lnTo>
                  <a:lnTo>
                    <a:pt x="1882" y="686"/>
                  </a:lnTo>
                  <a:lnTo>
                    <a:pt x="1882" y="686"/>
                  </a:lnTo>
                  <a:lnTo>
                    <a:pt x="1882" y="686"/>
                  </a:lnTo>
                  <a:lnTo>
                    <a:pt x="1882" y="686"/>
                  </a:lnTo>
                  <a:lnTo>
                    <a:pt x="1880" y="686"/>
                  </a:lnTo>
                  <a:lnTo>
                    <a:pt x="1880" y="686"/>
                  </a:lnTo>
                  <a:lnTo>
                    <a:pt x="1876" y="686"/>
                  </a:lnTo>
                  <a:lnTo>
                    <a:pt x="1876" y="686"/>
                  </a:lnTo>
                  <a:lnTo>
                    <a:pt x="1874" y="686"/>
                  </a:lnTo>
                  <a:lnTo>
                    <a:pt x="1874" y="686"/>
                  </a:lnTo>
                  <a:lnTo>
                    <a:pt x="1870" y="686"/>
                  </a:lnTo>
                  <a:lnTo>
                    <a:pt x="1870" y="686"/>
                  </a:lnTo>
                  <a:lnTo>
                    <a:pt x="1866" y="688"/>
                  </a:lnTo>
                  <a:lnTo>
                    <a:pt x="1866" y="688"/>
                  </a:lnTo>
                  <a:lnTo>
                    <a:pt x="1866" y="688"/>
                  </a:lnTo>
                  <a:lnTo>
                    <a:pt x="1866" y="688"/>
                  </a:lnTo>
                  <a:lnTo>
                    <a:pt x="1860" y="688"/>
                  </a:lnTo>
                  <a:lnTo>
                    <a:pt x="1860" y="688"/>
                  </a:lnTo>
                  <a:lnTo>
                    <a:pt x="1860" y="688"/>
                  </a:lnTo>
                  <a:lnTo>
                    <a:pt x="1854" y="686"/>
                  </a:lnTo>
                  <a:lnTo>
                    <a:pt x="1854" y="686"/>
                  </a:lnTo>
                  <a:lnTo>
                    <a:pt x="1852" y="686"/>
                  </a:lnTo>
                  <a:lnTo>
                    <a:pt x="1852" y="686"/>
                  </a:lnTo>
                  <a:lnTo>
                    <a:pt x="1848" y="686"/>
                  </a:lnTo>
                  <a:lnTo>
                    <a:pt x="1848" y="686"/>
                  </a:lnTo>
                  <a:lnTo>
                    <a:pt x="1848" y="686"/>
                  </a:lnTo>
                  <a:lnTo>
                    <a:pt x="1846" y="686"/>
                  </a:lnTo>
                  <a:lnTo>
                    <a:pt x="1846" y="686"/>
                  </a:lnTo>
                  <a:lnTo>
                    <a:pt x="1844" y="686"/>
                  </a:lnTo>
                  <a:lnTo>
                    <a:pt x="1844" y="686"/>
                  </a:lnTo>
                  <a:lnTo>
                    <a:pt x="1840" y="686"/>
                  </a:lnTo>
                  <a:lnTo>
                    <a:pt x="1840" y="686"/>
                  </a:lnTo>
                  <a:lnTo>
                    <a:pt x="1838" y="684"/>
                  </a:lnTo>
                  <a:lnTo>
                    <a:pt x="1838" y="684"/>
                  </a:lnTo>
                  <a:lnTo>
                    <a:pt x="1834" y="686"/>
                  </a:lnTo>
                  <a:lnTo>
                    <a:pt x="1830" y="686"/>
                  </a:lnTo>
                  <a:lnTo>
                    <a:pt x="1830" y="686"/>
                  </a:lnTo>
                  <a:lnTo>
                    <a:pt x="1826" y="686"/>
                  </a:lnTo>
                  <a:lnTo>
                    <a:pt x="1826" y="686"/>
                  </a:lnTo>
                  <a:lnTo>
                    <a:pt x="1820" y="688"/>
                  </a:lnTo>
                  <a:lnTo>
                    <a:pt x="1820" y="688"/>
                  </a:lnTo>
                  <a:lnTo>
                    <a:pt x="1818" y="688"/>
                  </a:lnTo>
                  <a:lnTo>
                    <a:pt x="1818" y="688"/>
                  </a:lnTo>
                  <a:lnTo>
                    <a:pt x="1816" y="690"/>
                  </a:lnTo>
                  <a:lnTo>
                    <a:pt x="1816" y="690"/>
                  </a:lnTo>
                  <a:lnTo>
                    <a:pt x="1814" y="690"/>
                  </a:lnTo>
                  <a:lnTo>
                    <a:pt x="1814" y="690"/>
                  </a:lnTo>
                  <a:lnTo>
                    <a:pt x="1810" y="690"/>
                  </a:lnTo>
                  <a:lnTo>
                    <a:pt x="1810" y="690"/>
                  </a:lnTo>
                  <a:lnTo>
                    <a:pt x="1806" y="694"/>
                  </a:lnTo>
                  <a:lnTo>
                    <a:pt x="1804" y="694"/>
                  </a:lnTo>
                  <a:lnTo>
                    <a:pt x="1804" y="694"/>
                  </a:lnTo>
                  <a:lnTo>
                    <a:pt x="1802" y="696"/>
                  </a:lnTo>
                  <a:lnTo>
                    <a:pt x="1800" y="702"/>
                  </a:lnTo>
                  <a:lnTo>
                    <a:pt x="1800" y="702"/>
                  </a:lnTo>
                  <a:lnTo>
                    <a:pt x="1800" y="706"/>
                  </a:lnTo>
                  <a:lnTo>
                    <a:pt x="1800" y="708"/>
                  </a:lnTo>
                  <a:lnTo>
                    <a:pt x="1800" y="708"/>
                  </a:lnTo>
                  <a:lnTo>
                    <a:pt x="1802" y="712"/>
                  </a:lnTo>
                  <a:lnTo>
                    <a:pt x="1802" y="712"/>
                  </a:lnTo>
                  <a:lnTo>
                    <a:pt x="1804" y="714"/>
                  </a:lnTo>
                  <a:lnTo>
                    <a:pt x="1804" y="714"/>
                  </a:lnTo>
                  <a:lnTo>
                    <a:pt x="1804" y="716"/>
                  </a:lnTo>
                  <a:lnTo>
                    <a:pt x="1804" y="716"/>
                  </a:lnTo>
                  <a:lnTo>
                    <a:pt x="1804" y="720"/>
                  </a:lnTo>
                  <a:lnTo>
                    <a:pt x="1804" y="720"/>
                  </a:lnTo>
                  <a:lnTo>
                    <a:pt x="1806" y="724"/>
                  </a:lnTo>
                  <a:lnTo>
                    <a:pt x="1806" y="724"/>
                  </a:lnTo>
                  <a:lnTo>
                    <a:pt x="1806" y="730"/>
                  </a:lnTo>
                  <a:lnTo>
                    <a:pt x="1806" y="730"/>
                  </a:lnTo>
                  <a:lnTo>
                    <a:pt x="1804" y="730"/>
                  </a:lnTo>
                  <a:lnTo>
                    <a:pt x="1804" y="730"/>
                  </a:lnTo>
                  <a:lnTo>
                    <a:pt x="1804" y="736"/>
                  </a:lnTo>
                  <a:lnTo>
                    <a:pt x="1804" y="736"/>
                  </a:lnTo>
                  <a:lnTo>
                    <a:pt x="1804" y="740"/>
                  </a:lnTo>
                  <a:lnTo>
                    <a:pt x="1804" y="740"/>
                  </a:lnTo>
                  <a:lnTo>
                    <a:pt x="1804" y="742"/>
                  </a:lnTo>
                  <a:lnTo>
                    <a:pt x="1804" y="742"/>
                  </a:lnTo>
                  <a:lnTo>
                    <a:pt x="1806" y="744"/>
                  </a:lnTo>
                  <a:lnTo>
                    <a:pt x="1806" y="744"/>
                  </a:lnTo>
                  <a:lnTo>
                    <a:pt x="1806" y="746"/>
                  </a:lnTo>
                  <a:lnTo>
                    <a:pt x="1806" y="746"/>
                  </a:lnTo>
                  <a:lnTo>
                    <a:pt x="1804" y="748"/>
                  </a:lnTo>
                  <a:lnTo>
                    <a:pt x="1804" y="748"/>
                  </a:lnTo>
                  <a:lnTo>
                    <a:pt x="1804" y="752"/>
                  </a:lnTo>
                  <a:lnTo>
                    <a:pt x="1804" y="752"/>
                  </a:lnTo>
                  <a:lnTo>
                    <a:pt x="1806" y="756"/>
                  </a:lnTo>
                  <a:lnTo>
                    <a:pt x="1806" y="756"/>
                  </a:lnTo>
                  <a:lnTo>
                    <a:pt x="1806" y="758"/>
                  </a:lnTo>
                  <a:lnTo>
                    <a:pt x="1806" y="758"/>
                  </a:lnTo>
                  <a:lnTo>
                    <a:pt x="1806" y="760"/>
                  </a:lnTo>
                  <a:lnTo>
                    <a:pt x="1806" y="760"/>
                  </a:lnTo>
                  <a:lnTo>
                    <a:pt x="1806" y="764"/>
                  </a:lnTo>
                  <a:lnTo>
                    <a:pt x="1806" y="764"/>
                  </a:lnTo>
                  <a:lnTo>
                    <a:pt x="1806" y="766"/>
                  </a:lnTo>
                  <a:lnTo>
                    <a:pt x="1806" y="766"/>
                  </a:lnTo>
                  <a:lnTo>
                    <a:pt x="1806" y="770"/>
                  </a:lnTo>
                  <a:lnTo>
                    <a:pt x="1806" y="770"/>
                  </a:lnTo>
                  <a:lnTo>
                    <a:pt x="1808" y="774"/>
                  </a:lnTo>
                  <a:lnTo>
                    <a:pt x="1808" y="774"/>
                  </a:lnTo>
                  <a:lnTo>
                    <a:pt x="1808" y="776"/>
                  </a:lnTo>
                  <a:lnTo>
                    <a:pt x="1808" y="776"/>
                  </a:lnTo>
                  <a:lnTo>
                    <a:pt x="1810" y="780"/>
                  </a:lnTo>
                  <a:lnTo>
                    <a:pt x="1810" y="780"/>
                  </a:lnTo>
                  <a:lnTo>
                    <a:pt x="1810" y="780"/>
                  </a:lnTo>
                  <a:lnTo>
                    <a:pt x="1810" y="780"/>
                  </a:lnTo>
                  <a:lnTo>
                    <a:pt x="1812" y="784"/>
                  </a:lnTo>
                  <a:lnTo>
                    <a:pt x="1812" y="784"/>
                  </a:lnTo>
                  <a:lnTo>
                    <a:pt x="1812" y="786"/>
                  </a:lnTo>
                  <a:lnTo>
                    <a:pt x="1812" y="786"/>
                  </a:lnTo>
                  <a:lnTo>
                    <a:pt x="1812" y="790"/>
                  </a:lnTo>
                  <a:lnTo>
                    <a:pt x="1812" y="790"/>
                  </a:lnTo>
                  <a:lnTo>
                    <a:pt x="1812" y="792"/>
                  </a:lnTo>
                  <a:lnTo>
                    <a:pt x="1812" y="792"/>
                  </a:lnTo>
                  <a:lnTo>
                    <a:pt x="1814" y="794"/>
                  </a:lnTo>
                  <a:lnTo>
                    <a:pt x="1814" y="794"/>
                  </a:lnTo>
                  <a:lnTo>
                    <a:pt x="1814" y="796"/>
                  </a:lnTo>
                  <a:lnTo>
                    <a:pt x="1814" y="796"/>
                  </a:lnTo>
                  <a:lnTo>
                    <a:pt x="1814" y="800"/>
                  </a:lnTo>
                  <a:lnTo>
                    <a:pt x="1814" y="800"/>
                  </a:lnTo>
                  <a:lnTo>
                    <a:pt x="1814" y="802"/>
                  </a:lnTo>
                  <a:lnTo>
                    <a:pt x="1814" y="802"/>
                  </a:lnTo>
                  <a:lnTo>
                    <a:pt x="1814" y="806"/>
                  </a:lnTo>
                  <a:lnTo>
                    <a:pt x="1814" y="806"/>
                  </a:lnTo>
                  <a:lnTo>
                    <a:pt x="1816" y="808"/>
                  </a:lnTo>
                  <a:lnTo>
                    <a:pt x="1816" y="808"/>
                  </a:lnTo>
                  <a:lnTo>
                    <a:pt x="1816" y="810"/>
                  </a:lnTo>
                  <a:lnTo>
                    <a:pt x="1816" y="810"/>
                  </a:lnTo>
                  <a:lnTo>
                    <a:pt x="1816" y="812"/>
                  </a:lnTo>
                  <a:lnTo>
                    <a:pt x="1816" y="812"/>
                  </a:lnTo>
                  <a:lnTo>
                    <a:pt x="1816" y="814"/>
                  </a:lnTo>
                  <a:lnTo>
                    <a:pt x="1816" y="814"/>
                  </a:lnTo>
                  <a:lnTo>
                    <a:pt x="1814" y="818"/>
                  </a:lnTo>
                  <a:lnTo>
                    <a:pt x="1814" y="818"/>
                  </a:lnTo>
                  <a:lnTo>
                    <a:pt x="1816" y="822"/>
                  </a:lnTo>
                  <a:lnTo>
                    <a:pt x="1816" y="822"/>
                  </a:lnTo>
                  <a:lnTo>
                    <a:pt x="1816" y="824"/>
                  </a:lnTo>
                  <a:lnTo>
                    <a:pt x="1816" y="824"/>
                  </a:lnTo>
                  <a:lnTo>
                    <a:pt x="1818" y="830"/>
                  </a:lnTo>
                  <a:lnTo>
                    <a:pt x="1818" y="830"/>
                  </a:lnTo>
                  <a:lnTo>
                    <a:pt x="1818" y="832"/>
                  </a:lnTo>
                  <a:lnTo>
                    <a:pt x="1818" y="832"/>
                  </a:lnTo>
                  <a:lnTo>
                    <a:pt x="1818" y="836"/>
                  </a:lnTo>
                  <a:lnTo>
                    <a:pt x="1818" y="836"/>
                  </a:lnTo>
                  <a:lnTo>
                    <a:pt x="1818" y="838"/>
                  </a:lnTo>
                  <a:lnTo>
                    <a:pt x="1818" y="838"/>
                  </a:lnTo>
                  <a:lnTo>
                    <a:pt x="1820" y="840"/>
                  </a:lnTo>
                  <a:lnTo>
                    <a:pt x="1820" y="840"/>
                  </a:lnTo>
                  <a:lnTo>
                    <a:pt x="1820" y="844"/>
                  </a:lnTo>
                  <a:lnTo>
                    <a:pt x="1820" y="844"/>
                  </a:lnTo>
                  <a:lnTo>
                    <a:pt x="1820" y="846"/>
                  </a:lnTo>
                  <a:lnTo>
                    <a:pt x="1822" y="848"/>
                  </a:lnTo>
                  <a:lnTo>
                    <a:pt x="1822" y="848"/>
                  </a:lnTo>
                  <a:lnTo>
                    <a:pt x="1822" y="852"/>
                  </a:lnTo>
                  <a:lnTo>
                    <a:pt x="1822" y="852"/>
                  </a:lnTo>
                  <a:lnTo>
                    <a:pt x="1826" y="856"/>
                  </a:lnTo>
                  <a:lnTo>
                    <a:pt x="1826" y="856"/>
                  </a:lnTo>
                  <a:lnTo>
                    <a:pt x="1826" y="856"/>
                  </a:lnTo>
                  <a:lnTo>
                    <a:pt x="1826" y="856"/>
                  </a:lnTo>
                  <a:lnTo>
                    <a:pt x="1828" y="860"/>
                  </a:lnTo>
                  <a:lnTo>
                    <a:pt x="1828" y="860"/>
                  </a:lnTo>
                  <a:lnTo>
                    <a:pt x="1828" y="864"/>
                  </a:lnTo>
                  <a:lnTo>
                    <a:pt x="1828" y="866"/>
                  </a:lnTo>
                  <a:lnTo>
                    <a:pt x="1828" y="866"/>
                  </a:lnTo>
                  <a:lnTo>
                    <a:pt x="1828" y="868"/>
                  </a:lnTo>
                  <a:lnTo>
                    <a:pt x="1828" y="868"/>
                  </a:lnTo>
                  <a:lnTo>
                    <a:pt x="1828" y="872"/>
                  </a:lnTo>
                  <a:lnTo>
                    <a:pt x="1828" y="872"/>
                  </a:lnTo>
                  <a:lnTo>
                    <a:pt x="1828" y="874"/>
                  </a:lnTo>
                  <a:lnTo>
                    <a:pt x="1828" y="874"/>
                  </a:lnTo>
                  <a:lnTo>
                    <a:pt x="1828" y="876"/>
                  </a:lnTo>
                  <a:lnTo>
                    <a:pt x="1828" y="876"/>
                  </a:lnTo>
                  <a:lnTo>
                    <a:pt x="1828" y="880"/>
                  </a:lnTo>
                  <a:lnTo>
                    <a:pt x="1828" y="880"/>
                  </a:lnTo>
                  <a:lnTo>
                    <a:pt x="1830" y="882"/>
                  </a:lnTo>
                  <a:lnTo>
                    <a:pt x="1830" y="882"/>
                  </a:lnTo>
                  <a:lnTo>
                    <a:pt x="1830" y="886"/>
                  </a:lnTo>
                  <a:lnTo>
                    <a:pt x="1830" y="886"/>
                  </a:lnTo>
                  <a:lnTo>
                    <a:pt x="1830" y="888"/>
                  </a:lnTo>
                  <a:lnTo>
                    <a:pt x="1830" y="888"/>
                  </a:lnTo>
                  <a:lnTo>
                    <a:pt x="1830" y="890"/>
                  </a:lnTo>
                  <a:lnTo>
                    <a:pt x="1830" y="890"/>
                  </a:lnTo>
                  <a:lnTo>
                    <a:pt x="1830" y="894"/>
                  </a:lnTo>
                  <a:lnTo>
                    <a:pt x="1830" y="894"/>
                  </a:lnTo>
                  <a:lnTo>
                    <a:pt x="1830" y="896"/>
                  </a:lnTo>
                  <a:lnTo>
                    <a:pt x="1830" y="896"/>
                  </a:lnTo>
                  <a:lnTo>
                    <a:pt x="1830" y="900"/>
                  </a:lnTo>
                  <a:lnTo>
                    <a:pt x="1830" y="900"/>
                  </a:lnTo>
                  <a:lnTo>
                    <a:pt x="1830" y="902"/>
                  </a:lnTo>
                  <a:lnTo>
                    <a:pt x="1830" y="902"/>
                  </a:lnTo>
                  <a:lnTo>
                    <a:pt x="1832" y="906"/>
                  </a:lnTo>
                  <a:lnTo>
                    <a:pt x="1832" y="906"/>
                  </a:lnTo>
                  <a:lnTo>
                    <a:pt x="1832" y="908"/>
                  </a:lnTo>
                  <a:lnTo>
                    <a:pt x="1832" y="908"/>
                  </a:lnTo>
                  <a:lnTo>
                    <a:pt x="1834" y="910"/>
                  </a:lnTo>
                  <a:lnTo>
                    <a:pt x="1834" y="910"/>
                  </a:lnTo>
                  <a:lnTo>
                    <a:pt x="1834" y="914"/>
                  </a:lnTo>
                  <a:lnTo>
                    <a:pt x="1834" y="914"/>
                  </a:lnTo>
                  <a:lnTo>
                    <a:pt x="1834" y="916"/>
                  </a:lnTo>
                  <a:lnTo>
                    <a:pt x="1836" y="922"/>
                  </a:lnTo>
                  <a:lnTo>
                    <a:pt x="1836" y="922"/>
                  </a:lnTo>
                  <a:lnTo>
                    <a:pt x="1836" y="926"/>
                  </a:lnTo>
                  <a:lnTo>
                    <a:pt x="1836" y="926"/>
                  </a:lnTo>
                  <a:lnTo>
                    <a:pt x="1836" y="930"/>
                  </a:lnTo>
                  <a:lnTo>
                    <a:pt x="1836" y="930"/>
                  </a:lnTo>
                  <a:lnTo>
                    <a:pt x="1836" y="932"/>
                  </a:lnTo>
                  <a:lnTo>
                    <a:pt x="1836" y="932"/>
                  </a:lnTo>
                  <a:lnTo>
                    <a:pt x="1836" y="936"/>
                  </a:lnTo>
                  <a:lnTo>
                    <a:pt x="1836" y="936"/>
                  </a:lnTo>
                  <a:lnTo>
                    <a:pt x="1836" y="940"/>
                  </a:lnTo>
                  <a:lnTo>
                    <a:pt x="1836" y="940"/>
                  </a:lnTo>
                  <a:lnTo>
                    <a:pt x="1834" y="942"/>
                  </a:lnTo>
                  <a:lnTo>
                    <a:pt x="1834" y="944"/>
                  </a:lnTo>
                  <a:lnTo>
                    <a:pt x="1834" y="944"/>
                  </a:lnTo>
                  <a:lnTo>
                    <a:pt x="1834" y="946"/>
                  </a:lnTo>
                  <a:lnTo>
                    <a:pt x="1834" y="946"/>
                  </a:lnTo>
                  <a:lnTo>
                    <a:pt x="1834" y="948"/>
                  </a:lnTo>
                  <a:lnTo>
                    <a:pt x="1836" y="950"/>
                  </a:lnTo>
                  <a:lnTo>
                    <a:pt x="1836" y="950"/>
                  </a:lnTo>
                  <a:lnTo>
                    <a:pt x="1836" y="950"/>
                  </a:lnTo>
                  <a:lnTo>
                    <a:pt x="1834" y="952"/>
                  </a:lnTo>
                  <a:lnTo>
                    <a:pt x="1834" y="952"/>
                  </a:lnTo>
                  <a:lnTo>
                    <a:pt x="1836" y="956"/>
                  </a:lnTo>
                  <a:lnTo>
                    <a:pt x="1836" y="956"/>
                  </a:lnTo>
                  <a:lnTo>
                    <a:pt x="1838" y="958"/>
                  </a:lnTo>
                  <a:lnTo>
                    <a:pt x="1838" y="958"/>
                  </a:lnTo>
                  <a:lnTo>
                    <a:pt x="1838" y="960"/>
                  </a:lnTo>
                  <a:lnTo>
                    <a:pt x="1838" y="960"/>
                  </a:lnTo>
                  <a:lnTo>
                    <a:pt x="1838" y="964"/>
                  </a:lnTo>
                  <a:lnTo>
                    <a:pt x="1838" y="964"/>
                  </a:lnTo>
                  <a:lnTo>
                    <a:pt x="1838" y="964"/>
                  </a:lnTo>
                  <a:lnTo>
                    <a:pt x="1838" y="964"/>
                  </a:lnTo>
                  <a:lnTo>
                    <a:pt x="1838" y="970"/>
                  </a:lnTo>
                  <a:lnTo>
                    <a:pt x="1838" y="970"/>
                  </a:lnTo>
                  <a:lnTo>
                    <a:pt x="1838" y="974"/>
                  </a:lnTo>
                  <a:lnTo>
                    <a:pt x="1838" y="974"/>
                  </a:lnTo>
                  <a:lnTo>
                    <a:pt x="1840" y="976"/>
                  </a:lnTo>
                  <a:lnTo>
                    <a:pt x="1840" y="976"/>
                  </a:lnTo>
                  <a:lnTo>
                    <a:pt x="1840" y="978"/>
                  </a:lnTo>
                  <a:lnTo>
                    <a:pt x="1840" y="978"/>
                  </a:lnTo>
                  <a:lnTo>
                    <a:pt x="1842" y="980"/>
                  </a:lnTo>
                  <a:lnTo>
                    <a:pt x="1842" y="980"/>
                  </a:lnTo>
                  <a:lnTo>
                    <a:pt x="1842" y="982"/>
                  </a:lnTo>
                  <a:lnTo>
                    <a:pt x="1842" y="982"/>
                  </a:lnTo>
                  <a:lnTo>
                    <a:pt x="1842" y="986"/>
                  </a:lnTo>
                  <a:lnTo>
                    <a:pt x="1842" y="986"/>
                  </a:lnTo>
                  <a:lnTo>
                    <a:pt x="1844" y="990"/>
                  </a:lnTo>
                  <a:lnTo>
                    <a:pt x="1844" y="990"/>
                  </a:lnTo>
                  <a:lnTo>
                    <a:pt x="1844" y="992"/>
                  </a:lnTo>
                  <a:lnTo>
                    <a:pt x="1844" y="992"/>
                  </a:lnTo>
                  <a:lnTo>
                    <a:pt x="1844" y="994"/>
                  </a:lnTo>
                  <a:lnTo>
                    <a:pt x="1844" y="994"/>
                  </a:lnTo>
                  <a:lnTo>
                    <a:pt x="1846" y="996"/>
                  </a:lnTo>
                  <a:lnTo>
                    <a:pt x="1846" y="996"/>
                  </a:lnTo>
                  <a:lnTo>
                    <a:pt x="1846" y="998"/>
                  </a:lnTo>
                  <a:lnTo>
                    <a:pt x="1846" y="998"/>
                  </a:lnTo>
                  <a:lnTo>
                    <a:pt x="1846" y="1002"/>
                  </a:lnTo>
                  <a:lnTo>
                    <a:pt x="1846" y="1002"/>
                  </a:lnTo>
                  <a:lnTo>
                    <a:pt x="1848" y="1006"/>
                  </a:lnTo>
                  <a:lnTo>
                    <a:pt x="1848" y="1006"/>
                  </a:lnTo>
                  <a:lnTo>
                    <a:pt x="1850" y="1006"/>
                  </a:lnTo>
                  <a:lnTo>
                    <a:pt x="1850" y="1006"/>
                  </a:lnTo>
                  <a:lnTo>
                    <a:pt x="1850" y="1012"/>
                  </a:lnTo>
                  <a:lnTo>
                    <a:pt x="1850" y="1012"/>
                  </a:lnTo>
                  <a:lnTo>
                    <a:pt x="1848" y="1012"/>
                  </a:lnTo>
                  <a:lnTo>
                    <a:pt x="1848" y="1012"/>
                  </a:lnTo>
                  <a:lnTo>
                    <a:pt x="1848" y="1016"/>
                  </a:lnTo>
                  <a:lnTo>
                    <a:pt x="1848" y="1016"/>
                  </a:lnTo>
                  <a:lnTo>
                    <a:pt x="1848" y="1020"/>
                  </a:lnTo>
                  <a:lnTo>
                    <a:pt x="1848" y="1020"/>
                  </a:lnTo>
                  <a:lnTo>
                    <a:pt x="1848" y="1022"/>
                  </a:lnTo>
                  <a:lnTo>
                    <a:pt x="1848" y="1022"/>
                  </a:lnTo>
                  <a:lnTo>
                    <a:pt x="1848" y="1028"/>
                  </a:lnTo>
                  <a:lnTo>
                    <a:pt x="1848" y="1028"/>
                  </a:lnTo>
                  <a:lnTo>
                    <a:pt x="1848" y="1028"/>
                  </a:lnTo>
                  <a:lnTo>
                    <a:pt x="1848" y="1028"/>
                  </a:lnTo>
                  <a:lnTo>
                    <a:pt x="1848" y="1032"/>
                  </a:lnTo>
                  <a:lnTo>
                    <a:pt x="1850" y="1034"/>
                  </a:lnTo>
                  <a:lnTo>
                    <a:pt x="1850" y="1034"/>
                  </a:lnTo>
                  <a:lnTo>
                    <a:pt x="1852" y="1038"/>
                  </a:lnTo>
                  <a:lnTo>
                    <a:pt x="1852" y="1040"/>
                  </a:lnTo>
                  <a:lnTo>
                    <a:pt x="1852" y="1040"/>
                  </a:lnTo>
                  <a:lnTo>
                    <a:pt x="1854" y="1044"/>
                  </a:lnTo>
                  <a:lnTo>
                    <a:pt x="1854" y="1044"/>
                  </a:lnTo>
                  <a:lnTo>
                    <a:pt x="1854" y="1046"/>
                  </a:lnTo>
                  <a:lnTo>
                    <a:pt x="1854" y="1046"/>
                  </a:lnTo>
                  <a:lnTo>
                    <a:pt x="1854" y="1050"/>
                  </a:lnTo>
                  <a:lnTo>
                    <a:pt x="1854" y="1050"/>
                  </a:lnTo>
                  <a:lnTo>
                    <a:pt x="1856" y="1052"/>
                  </a:lnTo>
                  <a:lnTo>
                    <a:pt x="1856" y="1052"/>
                  </a:lnTo>
                  <a:lnTo>
                    <a:pt x="1856" y="1056"/>
                  </a:lnTo>
                  <a:lnTo>
                    <a:pt x="1856" y="1056"/>
                  </a:lnTo>
                  <a:lnTo>
                    <a:pt x="1854" y="1058"/>
                  </a:lnTo>
                  <a:lnTo>
                    <a:pt x="1854" y="1058"/>
                  </a:lnTo>
                  <a:lnTo>
                    <a:pt x="1854" y="1062"/>
                  </a:lnTo>
                  <a:lnTo>
                    <a:pt x="1854" y="1062"/>
                  </a:lnTo>
                  <a:lnTo>
                    <a:pt x="1854" y="1066"/>
                  </a:lnTo>
                  <a:lnTo>
                    <a:pt x="1854" y="1066"/>
                  </a:lnTo>
                  <a:lnTo>
                    <a:pt x="1856" y="1066"/>
                  </a:lnTo>
                  <a:lnTo>
                    <a:pt x="1856" y="1066"/>
                  </a:lnTo>
                  <a:lnTo>
                    <a:pt x="1854" y="1074"/>
                  </a:lnTo>
                  <a:lnTo>
                    <a:pt x="1854" y="1074"/>
                  </a:lnTo>
                  <a:lnTo>
                    <a:pt x="1856" y="1080"/>
                  </a:lnTo>
                  <a:lnTo>
                    <a:pt x="1856" y="1080"/>
                  </a:lnTo>
                  <a:lnTo>
                    <a:pt x="1856" y="1082"/>
                  </a:lnTo>
                  <a:lnTo>
                    <a:pt x="1856" y="1082"/>
                  </a:lnTo>
                  <a:lnTo>
                    <a:pt x="1856" y="1086"/>
                  </a:lnTo>
                  <a:lnTo>
                    <a:pt x="1856" y="1086"/>
                  </a:lnTo>
                  <a:lnTo>
                    <a:pt x="1856" y="1090"/>
                  </a:lnTo>
                  <a:lnTo>
                    <a:pt x="1856" y="1090"/>
                  </a:lnTo>
                  <a:lnTo>
                    <a:pt x="1856" y="1092"/>
                  </a:lnTo>
                  <a:lnTo>
                    <a:pt x="1856" y="1092"/>
                  </a:lnTo>
                  <a:lnTo>
                    <a:pt x="1858" y="1096"/>
                  </a:lnTo>
                  <a:lnTo>
                    <a:pt x="1860" y="1098"/>
                  </a:lnTo>
                  <a:lnTo>
                    <a:pt x="1860" y="1098"/>
                  </a:lnTo>
                  <a:lnTo>
                    <a:pt x="1862" y="1102"/>
                  </a:lnTo>
                  <a:lnTo>
                    <a:pt x="1862" y="1102"/>
                  </a:lnTo>
                  <a:lnTo>
                    <a:pt x="1862" y="1102"/>
                  </a:lnTo>
                  <a:lnTo>
                    <a:pt x="1862" y="1102"/>
                  </a:lnTo>
                  <a:lnTo>
                    <a:pt x="1862" y="1108"/>
                  </a:lnTo>
                  <a:lnTo>
                    <a:pt x="1862" y="1108"/>
                  </a:lnTo>
                  <a:lnTo>
                    <a:pt x="1864" y="1110"/>
                  </a:lnTo>
                  <a:lnTo>
                    <a:pt x="1864" y="1110"/>
                  </a:lnTo>
                  <a:lnTo>
                    <a:pt x="1864" y="1112"/>
                  </a:lnTo>
                  <a:lnTo>
                    <a:pt x="1864" y="1112"/>
                  </a:lnTo>
                  <a:lnTo>
                    <a:pt x="1864" y="1114"/>
                  </a:lnTo>
                  <a:lnTo>
                    <a:pt x="1864" y="1114"/>
                  </a:lnTo>
                  <a:lnTo>
                    <a:pt x="1866" y="1118"/>
                  </a:lnTo>
                  <a:lnTo>
                    <a:pt x="1866" y="1120"/>
                  </a:lnTo>
                  <a:lnTo>
                    <a:pt x="1866" y="1120"/>
                  </a:lnTo>
                  <a:lnTo>
                    <a:pt x="1866" y="1122"/>
                  </a:lnTo>
                  <a:lnTo>
                    <a:pt x="1866" y="1122"/>
                  </a:lnTo>
                  <a:lnTo>
                    <a:pt x="1866" y="1128"/>
                  </a:lnTo>
                  <a:lnTo>
                    <a:pt x="1866" y="1128"/>
                  </a:lnTo>
                  <a:lnTo>
                    <a:pt x="1866" y="1130"/>
                  </a:lnTo>
                  <a:lnTo>
                    <a:pt x="1866" y="1130"/>
                  </a:lnTo>
                  <a:lnTo>
                    <a:pt x="1866" y="1134"/>
                  </a:lnTo>
                  <a:lnTo>
                    <a:pt x="1866" y="1134"/>
                  </a:lnTo>
                  <a:lnTo>
                    <a:pt x="1868" y="1138"/>
                  </a:lnTo>
                  <a:lnTo>
                    <a:pt x="1868" y="1138"/>
                  </a:lnTo>
                  <a:lnTo>
                    <a:pt x="1868" y="1140"/>
                  </a:lnTo>
                  <a:lnTo>
                    <a:pt x="1868" y="1140"/>
                  </a:lnTo>
                  <a:lnTo>
                    <a:pt x="1868" y="1142"/>
                  </a:lnTo>
                  <a:lnTo>
                    <a:pt x="1868" y="1142"/>
                  </a:lnTo>
                  <a:lnTo>
                    <a:pt x="1866" y="1146"/>
                  </a:lnTo>
                  <a:lnTo>
                    <a:pt x="1866" y="1146"/>
                  </a:lnTo>
                  <a:lnTo>
                    <a:pt x="1868" y="1148"/>
                  </a:lnTo>
                  <a:lnTo>
                    <a:pt x="1868" y="1148"/>
                  </a:lnTo>
                  <a:lnTo>
                    <a:pt x="1868" y="1152"/>
                  </a:lnTo>
                  <a:lnTo>
                    <a:pt x="1868" y="1152"/>
                  </a:lnTo>
                  <a:lnTo>
                    <a:pt x="1868" y="1152"/>
                  </a:lnTo>
                  <a:lnTo>
                    <a:pt x="1868" y="1158"/>
                  </a:lnTo>
                  <a:lnTo>
                    <a:pt x="1868" y="1158"/>
                  </a:lnTo>
                  <a:lnTo>
                    <a:pt x="1868" y="1164"/>
                  </a:lnTo>
                  <a:lnTo>
                    <a:pt x="1868" y="1170"/>
                  </a:lnTo>
                  <a:lnTo>
                    <a:pt x="1868" y="1170"/>
                  </a:lnTo>
                  <a:lnTo>
                    <a:pt x="1872" y="1180"/>
                  </a:lnTo>
                  <a:lnTo>
                    <a:pt x="1872" y="1180"/>
                  </a:lnTo>
                  <a:lnTo>
                    <a:pt x="1874" y="1184"/>
                  </a:lnTo>
                  <a:lnTo>
                    <a:pt x="1874" y="1184"/>
                  </a:lnTo>
                  <a:lnTo>
                    <a:pt x="1874" y="1186"/>
                  </a:lnTo>
                  <a:lnTo>
                    <a:pt x="1874" y="1186"/>
                  </a:lnTo>
                  <a:lnTo>
                    <a:pt x="1874" y="1186"/>
                  </a:lnTo>
                  <a:lnTo>
                    <a:pt x="1876" y="1192"/>
                  </a:lnTo>
                  <a:lnTo>
                    <a:pt x="1876" y="1192"/>
                  </a:lnTo>
                  <a:lnTo>
                    <a:pt x="1876" y="1196"/>
                  </a:lnTo>
                  <a:lnTo>
                    <a:pt x="1876" y="1196"/>
                  </a:lnTo>
                  <a:lnTo>
                    <a:pt x="1876" y="1200"/>
                  </a:lnTo>
                  <a:lnTo>
                    <a:pt x="1876" y="1202"/>
                  </a:lnTo>
                  <a:lnTo>
                    <a:pt x="1876" y="1202"/>
                  </a:lnTo>
                  <a:lnTo>
                    <a:pt x="1876" y="1204"/>
                  </a:lnTo>
                  <a:lnTo>
                    <a:pt x="1876" y="1204"/>
                  </a:lnTo>
                  <a:lnTo>
                    <a:pt x="1876" y="1208"/>
                  </a:lnTo>
                  <a:lnTo>
                    <a:pt x="1876" y="1210"/>
                  </a:lnTo>
                  <a:lnTo>
                    <a:pt x="1876" y="1210"/>
                  </a:lnTo>
                  <a:lnTo>
                    <a:pt x="1876" y="1214"/>
                  </a:lnTo>
                  <a:lnTo>
                    <a:pt x="1876" y="1214"/>
                  </a:lnTo>
                  <a:lnTo>
                    <a:pt x="1878" y="1220"/>
                  </a:lnTo>
                  <a:lnTo>
                    <a:pt x="1878" y="1222"/>
                  </a:lnTo>
                  <a:lnTo>
                    <a:pt x="1878" y="1222"/>
                  </a:lnTo>
                  <a:lnTo>
                    <a:pt x="1880" y="1226"/>
                  </a:lnTo>
                  <a:lnTo>
                    <a:pt x="1880" y="1226"/>
                  </a:lnTo>
                  <a:lnTo>
                    <a:pt x="1880" y="1230"/>
                  </a:lnTo>
                  <a:lnTo>
                    <a:pt x="1880" y="1232"/>
                  </a:lnTo>
                  <a:lnTo>
                    <a:pt x="1880" y="1232"/>
                  </a:lnTo>
                  <a:lnTo>
                    <a:pt x="1882" y="1236"/>
                  </a:lnTo>
                  <a:lnTo>
                    <a:pt x="1882" y="1236"/>
                  </a:lnTo>
                  <a:lnTo>
                    <a:pt x="1884" y="1240"/>
                  </a:lnTo>
                  <a:lnTo>
                    <a:pt x="1884" y="1240"/>
                  </a:lnTo>
                  <a:lnTo>
                    <a:pt x="1884" y="1242"/>
                  </a:lnTo>
                  <a:lnTo>
                    <a:pt x="1884" y="1242"/>
                  </a:lnTo>
                  <a:lnTo>
                    <a:pt x="1884" y="1244"/>
                  </a:lnTo>
                  <a:lnTo>
                    <a:pt x="1884" y="1244"/>
                  </a:lnTo>
                  <a:lnTo>
                    <a:pt x="1882" y="1248"/>
                  </a:lnTo>
                  <a:lnTo>
                    <a:pt x="1882" y="1248"/>
                  </a:lnTo>
                  <a:lnTo>
                    <a:pt x="1884" y="1252"/>
                  </a:lnTo>
                  <a:lnTo>
                    <a:pt x="1884" y="1252"/>
                  </a:lnTo>
                  <a:lnTo>
                    <a:pt x="1884" y="1252"/>
                  </a:lnTo>
                  <a:lnTo>
                    <a:pt x="1884" y="1252"/>
                  </a:lnTo>
                  <a:lnTo>
                    <a:pt x="1886" y="1256"/>
                  </a:lnTo>
                  <a:lnTo>
                    <a:pt x="1886" y="1256"/>
                  </a:lnTo>
                  <a:lnTo>
                    <a:pt x="1886" y="1258"/>
                  </a:lnTo>
                  <a:lnTo>
                    <a:pt x="1886" y="1258"/>
                  </a:lnTo>
                  <a:lnTo>
                    <a:pt x="1886" y="1260"/>
                  </a:lnTo>
                  <a:lnTo>
                    <a:pt x="1886" y="1260"/>
                  </a:lnTo>
                  <a:lnTo>
                    <a:pt x="1886" y="1264"/>
                  </a:lnTo>
                  <a:lnTo>
                    <a:pt x="1886" y="1264"/>
                  </a:lnTo>
                  <a:lnTo>
                    <a:pt x="1886" y="1270"/>
                  </a:lnTo>
                  <a:lnTo>
                    <a:pt x="1886" y="1270"/>
                  </a:lnTo>
                  <a:lnTo>
                    <a:pt x="1886" y="1272"/>
                  </a:lnTo>
                  <a:lnTo>
                    <a:pt x="1886" y="1272"/>
                  </a:lnTo>
                  <a:lnTo>
                    <a:pt x="1886" y="1274"/>
                  </a:lnTo>
                  <a:lnTo>
                    <a:pt x="1886" y="1274"/>
                  </a:lnTo>
                  <a:lnTo>
                    <a:pt x="1886" y="1278"/>
                  </a:lnTo>
                  <a:lnTo>
                    <a:pt x="1886" y="1278"/>
                  </a:lnTo>
                  <a:lnTo>
                    <a:pt x="1886" y="1280"/>
                  </a:lnTo>
                  <a:lnTo>
                    <a:pt x="1886" y="1280"/>
                  </a:lnTo>
                  <a:lnTo>
                    <a:pt x="1884" y="1282"/>
                  </a:lnTo>
                  <a:lnTo>
                    <a:pt x="1884" y="1282"/>
                  </a:lnTo>
                  <a:lnTo>
                    <a:pt x="1886" y="1290"/>
                  </a:lnTo>
                  <a:lnTo>
                    <a:pt x="1886" y="1290"/>
                  </a:lnTo>
                  <a:lnTo>
                    <a:pt x="1890" y="1292"/>
                  </a:lnTo>
                  <a:lnTo>
                    <a:pt x="1890" y="1292"/>
                  </a:lnTo>
                  <a:lnTo>
                    <a:pt x="1890" y="1294"/>
                  </a:lnTo>
                  <a:lnTo>
                    <a:pt x="1890" y="1294"/>
                  </a:lnTo>
                  <a:lnTo>
                    <a:pt x="1890" y="1298"/>
                  </a:lnTo>
                  <a:lnTo>
                    <a:pt x="1890" y="1298"/>
                  </a:lnTo>
                  <a:lnTo>
                    <a:pt x="1894" y="1304"/>
                  </a:lnTo>
                  <a:lnTo>
                    <a:pt x="1894" y="1304"/>
                  </a:lnTo>
                  <a:lnTo>
                    <a:pt x="1894" y="1308"/>
                  </a:lnTo>
                  <a:lnTo>
                    <a:pt x="1894" y="1308"/>
                  </a:lnTo>
                  <a:lnTo>
                    <a:pt x="1894" y="1310"/>
                  </a:lnTo>
                  <a:lnTo>
                    <a:pt x="1894" y="1310"/>
                  </a:lnTo>
                  <a:lnTo>
                    <a:pt x="1892" y="1312"/>
                  </a:lnTo>
                  <a:lnTo>
                    <a:pt x="1892" y="1312"/>
                  </a:lnTo>
                  <a:lnTo>
                    <a:pt x="1892" y="1314"/>
                  </a:lnTo>
                  <a:lnTo>
                    <a:pt x="1892" y="1314"/>
                  </a:lnTo>
                  <a:lnTo>
                    <a:pt x="1892" y="1316"/>
                  </a:lnTo>
                  <a:lnTo>
                    <a:pt x="1892" y="1316"/>
                  </a:lnTo>
                  <a:lnTo>
                    <a:pt x="1890" y="1320"/>
                  </a:lnTo>
                  <a:lnTo>
                    <a:pt x="1890" y="1320"/>
                  </a:lnTo>
                  <a:lnTo>
                    <a:pt x="1890" y="1322"/>
                  </a:lnTo>
                  <a:lnTo>
                    <a:pt x="1890" y="1322"/>
                  </a:lnTo>
                  <a:lnTo>
                    <a:pt x="1888" y="1326"/>
                  </a:lnTo>
                  <a:lnTo>
                    <a:pt x="1888" y="1326"/>
                  </a:lnTo>
                  <a:lnTo>
                    <a:pt x="1890" y="1330"/>
                  </a:lnTo>
                  <a:lnTo>
                    <a:pt x="1890" y="1330"/>
                  </a:lnTo>
                  <a:lnTo>
                    <a:pt x="1890" y="1332"/>
                  </a:lnTo>
                  <a:lnTo>
                    <a:pt x="1890" y="1332"/>
                  </a:lnTo>
                  <a:lnTo>
                    <a:pt x="1890" y="1338"/>
                  </a:lnTo>
                  <a:lnTo>
                    <a:pt x="1890" y="1338"/>
                  </a:lnTo>
                  <a:lnTo>
                    <a:pt x="1892" y="1340"/>
                  </a:lnTo>
                  <a:lnTo>
                    <a:pt x="1892" y="1340"/>
                  </a:lnTo>
                  <a:lnTo>
                    <a:pt x="1892" y="1342"/>
                  </a:lnTo>
                  <a:lnTo>
                    <a:pt x="1892" y="1342"/>
                  </a:lnTo>
                  <a:lnTo>
                    <a:pt x="1894" y="1346"/>
                  </a:lnTo>
                  <a:lnTo>
                    <a:pt x="1894" y="1346"/>
                  </a:lnTo>
                  <a:lnTo>
                    <a:pt x="1894" y="1348"/>
                  </a:lnTo>
                  <a:lnTo>
                    <a:pt x="1894" y="1348"/>
                  </a:lnTo>
                  <a:lnTo>
                    <a:pt x="1894" y="1350"/>
                  </a:lnTo>
                  <a:lnTo>
                    <a:pt x="1894" y="1350"/>
                  </a:lnTo>
                  <a:lnTo>
                    <a:pt x="1894" y="1354"/>
                  </a:lnTo>
                  <a:lnTo>
                    <a:pt x="1894" y="1354"/>
                  </a:lnTo>
                  <a:lnTo>
                    <a:pt x="1896" y="1358"/>
                  </a:lnTo>
                  <a:lnTo>
                    <a:pt x="1896" y="1358"/>
                  </a:lnTo>
                  <a:lnTo>
                    <a:pt x="1898" y="1358"/>
                  </a:lnTo>
                  <a:lnTo>
                    <a:pt x="1898" y="1360"/>
                  </a:lnTo>
                  <a:lnTo>
                    <a:pt x="1898" y="1360"/>
                  </a:lnTo>
                  <a:lnTo>
                    <a:pt x="1900" y="1364"/>
                  </a:lnTo>
                  <a:lnTo>
                    <a:pt x="1900" y="1364"/>
                  </a:lnTo>
                  <a:lnTo>
                    <a:pt x="1900" y="1366"/>
                  </a:lnTo>
                  <a:lnTo>
                    <a:pt x="1900" y="1370"/>
                  </a:lnTo>
                  <a:lnTo>
                    <a:pt x="1900" y="1370"/>
                  </a:lnTo>
                  <a:lnTo>
                    <a:pt x="1900" y="1372"/>
                  </a:lnTo>
                  <a:lnTo>
                    <a:pt x="1900" y="1372"/>
                  </a:lnTo>
                  <a:lnTo>
                    <a:pt x="1902" y="1374"/>
                  </a:lnTo>
                  <a:lnTo>
                    <a:pt x="1902" y="1374"/>
                  </a:lnTo>
                  <a:lnTo>
                    <a:pt x="1902" y="1380"/>
                  </a:lnTo>
                  <a:lnTo>
                    <a:pt x="1902" y="1380"/>
                  </a:lnTo>
                  <a:lnTo>
                    <a:pt x="1902" y="1382"/>
                  </a:lnTo>
                  <a:lnTo>
                    <a:pt x="1902" y="1382"/>
                  </a:lnTo>
                  <a:lnTo>
                    <a:pt x="1902" y="1384"/>
                  </a:lnTo>
                  <a:lnTo>
                    <a:pt x="1902" y="1384"/>
                  </a:lnTo>
                  <a:lnTo>
                    <a:pt x="1902" y="1388"/>
                  </a:lnTo>
                  <a:lnTo>
                    <a:pt x="1902" y="1388"/>
                  </a:lnTo>
                  <a:lnTo>
                    <a:pt x="1902" y="1390"/>
                  </a:lnTo>
                  <a:lnTo>
                    <a:pt x="1902" y="1390"/>
                  </a:lnTo>
                  <a:lnTo>
                    <a:pt x="1902" y="1394"/>
                  </a:lnTo>
                  <a:lnTo>
                    <a:pt x="1902" y="1394"/>
                  </a:lnTo>
                  <a:lnTo>
                    <a:pt x="1902" y="1396"/>
                  </a:lnTo>
                  <a:lnTo>
                    <a:pt x="1902" y="1396"/>
                  </a:lnTo>
                  <a:lnTo>
                    <a:pt x="1902" y="1398"/>
                  </a:lnTo>
                  <a:lnTo>
                    <a:pt x="1902" y="1398"/>
                  </a:lnTo>
                  <a:lnTo>
                    <a:pt x="1900" y="1400"/>
                  </a:lnTo>
                  <a:lnTo>
                    <a:pt x="1900" y="1400"/>
                  </a:lnTo>
                  <a:lnTo>
                    <a:pt x="1900" y="1408"/>
                  </a:lnTo>
                  <a:lnTo>
                    <a:pt x="1900" y="1408"/>
                  </a:lnTo>
                  <a:lnTo>
                    <a:pt x="1900" y="1408"/>
                  </a:lnTo>
                  <a:lnTo>
                    <a:pt x="1902" y="1414"/>
                  </a:lnTo>
                  <a:lnTo>
                    <a:pt x="1902" y="1414"/>
                  </a:lnTo>
                  <a:lnTo>
                    <a:pt x="1904" y="1416"/>
                  </a:lnTo>
                  <a:lnTo>
                    <a:pt x="1904" y="1416"/>
                  </a:lnTo>
                  <a:lnTo>
                    <a:pt x="1906" y="1418"/>
                  </a:lnTo>
                  <a:lnTo>
                    <a:pt x="1906" y="1418"/>
                  </a:lnTo>
                  <a:lnTo>
                    <a:pt x="1906" y="1422"/>
                  </a:lnTo>
                  <a:lnTo>
                    <a:pt x="1906" y="1422"/>
                  </a:lnTo>
                  <a:lnTo>
                    <a:pt x="1908" y="1424"/>
                  </a:lnTo>
                  <a:lnTo>
                    <a:pt x="1908" y="1424"/>
                  </a:lnTo>
                  <a:lnTo>
                    <a:pt x="1908" y="1426"/>
                  </a:lnTo>
                  <a:lnTo>
                    <a:pt x="1908" y="1426"/>
                  </a:lnTo>
                  <a:lnTo>
                    <a:pt x="1908" y="1428"/>
                  </a:lnTo>
                  <a:lnTo>
                    <a:pt x="1908" y="1428"/>
                  </a:lnTo>
                  <a:lnTo>
                    <a:pt x="1908" y="1432"/>
                  </a:lnTo>
                  <a:lnTo>
                    <a:pt x="1908" y="1432"/>
                  </a:lnTo>
                  <a:lnTo>
                    <a:pt x="1910" y="1432"/>
                  </a:lnTo>
                  <a:lnTo>
                    <a:pt x="1910" y="1434"/>
                  </a:lnTo>
                  <a:lnTo>
                    <a:pt x="1910" y="1434"/>
                  </a:lnTo>
                  <a:lnTo>
                    <a:pt x="1908" y="1440"/>
                  </a:lnTo>
                  <a:lnTo>
                    <a:pt x="1908" y="1440"/>
                  </a:lnTo>
                  <a:lnTo>
                    <a:pt x="1910" y="1442"/>
                  </a:lnTo>
                  <a:lnTo>
                    <a:pt x="1910" y="1442"/>
                  </a:lnTo>
                  <a:lnTo>
                    <a:pt x="1910" y="1446"/>
                  </a:lnTo>
                  <a:lnTo>
                    <a:pt x="1910" y="1446"/>
                  </a:lnTo>
                  <a:lnTo>
                    <a:pt x="1908" y="1448"/>
                  </a:lnTo>
                  <a:lnTo>
                    <a:pt x="1908" y="1448"/>
                  </a:lnTo>
                  <a:lnTo>
                    <a:pt x="1908" y="1448"/>
                  </a:lnTo>
                  <a:lnTo>
                    <a:pt x="1908" y="1448"/>
                  </a:lnTo>
                  <a:lnTo>
                    <a:pt x="1906" y="1452"/>
                  </a:lnTo>
                  <a:lnTo>
                    <a:pt x="1906" y="1452"/>
                  </a:lnTo>
                  <a:lnTo>
                    <a:pt x="1904" y="1454"/>
                  </a:lnTo>
                  <a:lnTo>
                    <a:pt x="1904" y="1454"/>
                  </a:lnTo>
                  <a:lnTo>
                    <a:pt x="1902" y="1454"/>
                  </a:lnTo>
                  <a:lnTo>
                    <a:pt x="1902" y="1454"/>
                  </a:lnTo>
                  <a:lnTo>
                    <a:pt x="1900" y="1458"/>
                  </a:lnTo>
                  <a:lnTo>
                    <a:pt x="1900" y="1458"/>
                  </a:lnTo>
                  <a:lnTo>
                    <a:pt x="1898" y="1462"/>
                  </a:lnTo>
                  <a:lnTo>
                    <a:pt x="1898" y="1462"/>
                  </a:lnTo>
                  <a:lnTo>
                    <a:pt x="1898" y="1464"/>
                  </a:lnTo>
                  <a:lnTo>
                    <a:pt x="1898" y="1464"/>
                  </a:lnTo>
                  <a:lnTo>
                    <a:pt x="1896" y="1464"/>
                  </a:lnTo>
                  <a:lnTo>
                    <a:pt x="1896" y="1464"/>
                  </a:lnTo>
                  <a:lnTo>
                    <a:pt x="1892" y="1468"/>
                  </a:lnTo>
                  <a:lnTo>
                    <a:pt x="1892" y="1468"/>
                  </a:lnTo>
                  <a:lnTo>
                    <a:pt x="1890" y="1474"/>
                  </a:lnTo>
                  <a:lnTo>
                    <a:pt x="1890" y="1474"/>
                  </a:lnTo>
                  <a:lnTo>
                    <a:pt x="1890" y="1476"/>
                  </a:lnTo>
                  <a:lnTo>
                    <a:pt x="1890" y="1476"/>
                  </a:lnTo>
                  <a:lnTo>
                    <a:pt x="1890" y="1480"/>
                  </a:lnTo>
                  <a:lnTo>
                    <a:pt x="1890" y="1480"/>
                  </a:lnTo>
                  <a:lnTo>
                    <a:pt x="1888" y="1480"/>
                  </a:lnTo>
                  <a:lnTo>
                    <a:pt x="1888" y="1480"/>
                  </a:lnTo>
                  <a:lnTo>
                    <a:pt x="1886" y="1484"/>
                  </a:lnTo>
                  <a:lnTo>
                    <a:pt x="1886" y="1484"/>
                  </a:lnTo>
                  <a:lnTo>
                    <a:pt x="1884" y="1486"/>
                  </a:lnTo>
                  <a:lnTo>
                    <a:pt x="1884" y="1486"/>
                  </a:lnTo>
                  <a:lnTo>
                    <a:pt x="1882" y="1488"/>
                  </a:lnTo>
                  <a:lnTo>
                    <a:pt x="1882" y="1488"/>
                  </a:lnTo>
                  <a:lnTo>
                    <a:pt x="1882" y="1490"/>
                  </a:lnTo>
                  <a:lnTo>
                    <a:pt x="1882" y="1490"/>
                  </a:lnTo>
                  <a:lnTo>
                    <a:pt x="1878" y="1492"/>
                  </a:lnTo>
                  <a:lnTo>
                    <a:pt x="1878" y="1492"/>
                  </a:lnTo>
                  <a:lnTo>
                    <a:pt x="1874" y="1496"/>
                  </a:lnTo>
                  <a:lnTo>
                    <a:pt x="1874" y="1496"/>
                  </a:lnTo>
                  <a:lnTo>
                    <a:pt x="1872" y="1498"/>
                  </a:lnTo>
                  <a:lnTo>
                    <a:pt x="1872" y="1498"/>
                  </a:lnTo>
                  <a:lnTo>
                    <a:pt x="1870" y="1500"/>
                  </a:lnTo>
                  <a:lnTo>
                    <a:pt x="1870" y="1500"/>
                  </a:lnTo>
                  <a:lnTo>
                    <a:pt x="1868" y="1502"/>
                  </a:lnTo>
                  <a:lnTo>
                    <a:pt x="1864" y="1504"/>
                  </a:lnTo>
                  <a:lnTo>
                    <a:pt x="1864" y="1504"/>
                  </a:lnTo>
                  <a:lnTo>
                    <a:pt x="1862" y="1508"/>
                  </a:lnTo>
                  <a:lnTo>
                    <a:pt x="1862" y="1508"/>
                  </a:lnTo>
                  <a:lnTo>
                    <a:pt x="1860" y="1510"/>
                  </a:lnTo>
                  <a:lnTo>
                    <a:pt x="1858" y="1512"/>
                  </a:lnTo>
                  <a:lnTo>
                    <a:pt x="1858" y="1512"/>
                  </a:lnTo>
                  <a:lnTo>
                    <a:pt x="1856" y="1516"/>
                  </a:lnTo>
                  <a:lnTo>
                    <a:pt x="1856" y="1516"/>
                  </a:lnTo>
                  <a:lnTo>
                    <a:pt x="1856" y="1518"/>
                  </a:lnTo>
                  <a:lnTo>
                    <a:pt x="1856" y="1518"/>
                  </a:lnTo>
                  <a:lnTo>
                    <a:pt x="1854" y="1518"/>
                  </a:lnTo>
                  <a:lnTo>
                    <a:pt x="1854" y="1518"/>
                  </a:lnTo>
                  <a:lnTo>
                    <a:pt x="1850" y="1522"/>
                  </a:lnTo>
                  <a:lnTo>
                    <a:pt x="1850" y="1522"/>
                  </a:lnTo>
                  <a:lnTo>
                    <a:pt x="1850" y="1524"/>
                  </a:lnTo>
                  <a:lnTo>
                    <a:pt x="1850" y="1524"/>
                  </a:lnTo>
                  <a:lnTo>
                    <a:pt x="1848" y="1526"/>
                  </a:lnTo>
                  <a:lnTo>
                    <a:pt x="1848" y="1526"/>
                  </a:lnTo>
                  <a:lnTo>
                    <a:pt x="1846" y="1530"/>
                  </a:lnTo>
                  <a:lnTo>
                    <a:pt x="1846" y="1530"/>
                  </a:lnTo>
                  <a:lnTo>
                    <a:pt x="1844" y="1532"/>
                  </a:lnTo>
                  <a:lnTo>
                    <a:pt x="1844" y="1532"/>
                  </a:lnTo>
                  <a:lnTo>
                    <a:pt x="1844" y="1534"/>
                  </a:lnTo>
                  <a:lnTo>
                    <a:pt x="1844" y="1534"/>
                  </a:lnTo>
                  <a:lnTo>
                    <a:pt x="1842" y="1536"/>
                  </a:lnTo>
                  <a:lnTo>
                    <a:pt x="1842" y="1536"/>
                  </a:lnTo>
                  <a:lnTo>
                    <a:pt x="1840" y="1540"/>
                  </a:lnTo>
                  <a:lnTo>
                    <a:pt x="1840" y="1542"/>
                  </a:lnTo>
                  <a:lnTo>
                    <a:pt x="1840" y="1542"/>
                  </a:lnTo>
                  <a:lnTo>
                    <a:pt x="1838" y="1544"/>
                  </a:lnTo>
                  <a:lnTo>
                    <a:pt x="1838" y="1544"/>
                  </a:lnTo>
                  <a:lnTo>
                    <a:pt x="1838" y="1546"/>
                  </a:lnTo>
                  <a:lnTo>
                    <a:pt x="1838" y="1546"/>
                  </a:lnTo>
                  <a:lnTo>
                    <a:pt x="1832" y="1550"/>
                  </a:lnTo>
                  <a:lnTo>
                    <a:pt x="1832" y="1550"/>
                  </a:lnTo>
                  <a:lnTo>
                    <a:pt x="1832" y="1550"/>
                  </a:lnTo>
                  <a:lnTo>
                    <a:pt x="1832" y="1550"/>
                  </a:lnTo>
                  <a:lnTo>
                    <a:pt x="1828" y="1554"/>
                  </a:lnTo>
                  <a:lnTo>
                    <a:pt x="1828" y="1554"/>
                  </a:lnTo>
                  <a:lnTo>
                    <a:pt x="1826" y="1556"/>
                  </a:lnTo>
                  <a:lnTo>
                    <a:pt x="1826" y="1556"/>
                  </a:lnTo>
                  <a:lnTo>
                    <a:pt x="1826" y="1558"/>
                  </a:lnTo>
                  <a:lnTo>
                    <a:pt x="1826" y="1558"/>
                  </a:lnTo>
                  <a:lnTo>
                    <a:pt x="1824" y="1560"/>
                  </a:lnTo>
                  <a:lnTo>
                    <a:pt x="1824" y="1560"/>
                  </a:lnTo>
                  <a:lnTo>
                    <a:pt x="1822" y="1562"/>
                  </a:lnTo>
                  <a:lnTo>
                    <a:pt x="1822" y="1562"/>
                  </a:lnTo>
                  <a:lnTo>
                    <a:pt x="1820" y="1564"/>
                  </a:lnTo>
                  <a:lnTo>
                    <a:pt x="1820" y="1564"/>
                  </a:lnTo>
                  <a:lnTo>
                    <a:pt x="1818" y="1566"/>
                  </a:lnTo>
                  <a:lnTo>
                    <a:pt x="1818" y="1566"/>
                  </a:lnTo>
                  <a:lnTo>
                    <a:pt x="1816" y="1570"/>
                  </a:lnTo>
                  <a:lnTo>
                    <a:pt x="1816" y="1570"/>
                  </a:lnTo>
                  <a:lnTo>
                    <a:pt x="1814" y="1572"/>
                  </a:lnTo>
                  <a:lnTo>
                    <a:pt x="1814" y="1572"/>
                  </a:lnTo>
                  <a:lnTo>
                    <a:pt x="1814" y="1572"/>
                  </a:lnTo>
                  <a:lnTo>
                    <a:pt x="1814" y="1572"/>
                  </a:lnTo>
                  <a:lnTo>
                    <a:pt x="1810" y="1574"/>
                  </a:lnTo>
                  <a:lnTo>
                    <a:pt x="1806" y="1580"/>
                  </a:lnTo>
                  <a:lnTo>
                    <a:pt x="1806" y="1580"/>
                  </a:lnTo>
                  <a:lnTo>
                    <a:pt x="1804" y="1584"/>
                  </a:lnTo>
                  <a:lnTo>
                    <a:pt x="1804" y="1584"/>
                  </a:lnTo>
                  <a:lnTo>
                    <a:pt x="1804" y="1584"/>
                  </a:lnTo>
                  <a:lnTo>
                    <a:pt x="1804" y="1584"/>
                  </a:lnTo>
                  <a:lnTo>
                    <a:pt x="1802" y="1586"/>
                  </a:lnTo>
                  <a:lnTo>
                    <a:pt x="1802" y="1586"/>
                  </a:lnTo>
                  <a:lnTo>
                    <a:pt x="1800" y="1588"/>
                  </a:lnTo>
                  <a:lnTo>
                    <a:pt x="1800" y="1588"/>
                  </a:lnTo>
                  <a:lnTo>
                    <a:pt x="1798" y="1590"/>
                  </a:lnTo>
                  <a:lnTo>
                    <a:pt x="1798" y="1590"/>
                  </a:lnTo>
                  <a:lnTo>
                    <a:pt x="1796" y="1592"/>
                  </a:lnTo>
                  <a:lnTo>
                    <a:pt x="1796" y="1592"/>
                  </a:lnTo>
                  <a:lnTo>
                    <a:pt x="1796" y="1592"/>
                  </a:lnTo>
                  <a:lnTo>
                    <a:pt x="1796" y="1592"/>
                  </a:lnTo>
                  <a:lnTo>
                    <a:pt x="1794" y="1592"/>
                  </a:lnTo>
                  <a:lnTo>
                    <a:pt x="1792" y="1594"/>
                  </a:lnTo>
                  <a:lnTo>
                    <a:pt x="1792" y="1594"/>
                  </a:lnTo>
                  <a:lnTo>
                    <a:pt x="1788" y="1600"/>
                  </a:lnTo>
                  <a:lnTo>
                    <a:pt x="1788" y="1600"/>
                  </a:lnTo>
                  <a:lnTo>
                    <a:pt x="1786" y="1602"/>
                  </a:lnTo>
                  <a:lnTo>
                    <a:pt x="1786" y="1602"/>
                  </a:lnTo>
                  <a:lnTo>
                    <a:pt x="1786" y="1604"/>
                  </a:lnTo>
                  <a:lnTo>
                    <a:pt x="1786" y="1604"/>
                  </a:lnTo>
                  <a:lnTo>
                    <a:pt x="1784" y="1608"/>
                  </a:lnTo>
                  <a:lnTo>
                    <a:pt x="1784" y="1608"/>
                  </a:lnTo>
                  <a:lnTo>
                    <a:pt x="1782" y="1610"/>
                  </a:lnTo>
                  <a:lnTo>
                    <a:pt x="1782" y="1610"/>
                  </a:lnTo>
                  <a:lnTo>
                    <a:pt x="1782" y="1612"/>
                  </a:lnTo>
                  <a:lnTo>
                    <a:pt x="1782" y="1612"/>
                  </a:lnTo>
                  <a:lnTo>
                    <a:pt x="1778" y="1616"/>
                  </a:lnTo>
                  <a:lnTo>
                    <a:pt x="1778" y="1616"/>
                  </a:lnTo>
                  <a:lnTo>
                    <a:pt x="1776" y="1618"/>
                  </a:lnTo>
                  <a:lnTo>
                    <a:pt x="1776" y="1618"/>
                  </a:lnTo>
                  <a:lnTo>
                    <a:pt x="1776" y="1620"/>
                  </a:lnTo>
                  <a:lnTo>
                    <a:pt x="1776" y="1620"/>
                  </a:lnTo>
                  <a:lnTo>
                    <a:pt x="1774" y="1622"/>
                  </a:lnTo>
                  <a:lnTo>
                    <a:pt x="1774" y="1622"/>
                  </a:lnTo>
                  <a:lnTo>
                    <a:pt x="1770" y="1626"/>
                  </a:lnTo>
                  <a:lnTo>
                    <a:pt x="1770" y="1626"/>
                  </a:lnTo>
                  <a:lnTo>
                    <a:pt x="1768" y="1630"/>
                  </a:lnTo>
                  <a:lnTo>
                    <a:pt x="1768" y="1630"/>
                  </a:lnTo>
                  <a:lnTo>
                    <a:pt x="1768" y="1630"/>
                  </a:lnTo>
                  <a:lnTo>
                    <a:pt x="1768" y="1630"/>
                  </a:lnTo>
                  <a:lnTo>
                    <a:pt x="1766" y="1634"/>
                  </a:lnTo>
                  <a:lnTo>
                    <a:pt x="1766" y="1634"/>
                  </a:lnTo>
                  <a:lnTo>
                    <a:pt x="1766" y="1636"/>
                  </a:lnTo>
                  <a:lnTo>
                    <a:pt x="1766" y="1636"/>
                  </a:lnTo>
                  <a:lnTo>
                    <a:pt x="1764" y="1636"/>
                  </a:lnTo>
                  <a:lnTo>
                    <a:pt x="1764" y="1636"/>
                  </a:lnTo>
                  <a:lnTo>
                    <a:pt x="1762" y="1640"/>
                  </a:lnTo>
                  <a:lnTo>
                    <a:pt x="1762" y="1640"/>
                  </a:lnTo>
                  <a:lnTo>
                    <a:pt x="1760" y="1644"/>
                  </a:lnTo>
                  <a:lnTo>
                    <a:pt x="1760" y="1646"/>
                  </a:lnTo>
                  <a:lnTo>
                    <a:pt x="1760" y="1646"/>
                  </a:lnTo>
                  <a:lnTo>
                    <a:pt x="1760" y="1648"/>
                  </a:lnTo>
                  <a:lnTo>
                    <a:pt x="1760" y="1648"/>
                  </a:lnTo>
                  <a:lnTo>
                    <a:pt x="1760" y="1650"/>
                  </a:lnTo>
                  <a:lnTo>
                    <a:pt x="1760" y="1650"/>
                  </a:lnTo>
                  <a:lnTo>
                    <a:pt x="1758" y="1652"/>
                  </a:lnTo>
                  <a:lnTo>
                    <a:pt x="1758" y="1652"/>
                  </a:lnTo>
                  <a:lnTo>
                    <a:pt x="1758" y="1656"/>
                  </a:lnTo>
                  <a:lnTo>
                    <a:pt x="1758" y="1656"/>
                  </a:lnTo>
                  <a:lnTo>
                    <a:pt x="1754" y="1660"/>
                  </a:lnTo>
                  <a:lnTo>
                    <a:pt x="1754" y="1660"/>
                  </a:lnTo>
                  <a:lnTo>
                    <a:pt x="1752" y="1660"/>
                  </a:lnTo>
                  <a:lnTo>
                    <a:pt x="1752" y="1660"/>
                  </a:lnTo>
                  <a:lnTo>
                    <a:pt x="1748" y="1662"/>
                  </a:lnTo>
                  <a:lnTo>
                    <a:pt x="1748" y="1662"/>
                  </a:lnTo>
                  <a:lnTo>
                    <a:pt x="1746" y="1664"/>
                  </a:lnTo>
                  <a:lnTo>
                    <a:pt x="1746" y="1664"/>
                  </a:lnTo>
                  <a:lnTo>
                    <a:pt x="1746" y="1666"/>
                  </a:lnTo>
                  <a:lnTo>
                    <a:pt x="1746" y="1666"/>
                  </a:lnTo>
                  <a:lnTo>
                    <a:pt x="1742" y="1668"/>
                  </a:lnTo>
                  <a:lnTo>
                    <a:pt x="1742" y="1668"/>
                  </a:lnTo>
                  <a:lnTo>
                    <a:pt x="1742" y="1670"/>
                  </a:lnTo>
                  <a:lnTo>
                    <a:pt x="1742" y="1670"/>
                  </a:lnTo>
                  <a:lnTo>
                    <a:pt x="1740" y="1670"/>
                  </a:lnTo>
                  <a:lnTo>
                    <a:pt x="1740" y="1670"/>
                  </a:lnTo>
                  <a:lnTo>
                    <a:pt x="1738" y="1670"/>
                  </a:lnTo>
                  <a:lnTo>
                    <a:pt x="1734" y="1672"/>
                  </a:lnTo>
                  <a:lnTo>
                    <a:pt x="1734" y="1672"/>
                  </a:lnTo>
                  <a:lnTo>
                    <a:pt x="1732" y="1676"/>
                  </a:lnTo>
                  <a:lnTo>
                    <a:pt x="1732" y="1676"/>
                  </a:lnTo>
                  <a:lnTo>
                    <a:pt x="1732" y="1678"/>
                  </a:lnTo>
                  <a:lnTo>
                    <a:pt x="1732" y="1678"/>
                  </a:lnTo>
                  <a:lnTo>
                    <a:pt x="1730" y="1682"/>
                  </a:lnTo>
                  <a:lnTo>
                    <a:pt x="1730" y="1682"/>
                  </a:lnTo>
                  <a:lnTo>
                    <a:pt x="1730" y="1684"/>
                  </a:lnTo>
                  <a:lnTo>
                    <a:pt x="1730" y="1684"/>
                  </a:lnTo>
                  <a:lnTo>
                    <a:pt x="1728" y="1686"/>
                  </a:lnTo>
                  <a:lnTo>
                    <a:pt x="1728" y="1686"/>
                  </a:lnTo>
                  <a:lnTo>
                    <a:pt x="1726" y="1688"/>
                  </a:lnTo>
                  <a:lnTo>
                    <a:pt x="1726" y="1688"/>
                  </a:lnTo>
                  <a:lnTo>
                    <a:pt x="1724" y="1692"/>
                  </a:lnTo>
                  <a:lnTo>
                    <a:pt x="1724" y="1692"/>
                  </a:lnTo>
                  <a:lnTo>
                    <a:pt x="1724" y="1692"/>
                  </a:lnTo>
                  <a:lnTo>
                    <a:pt x="1722" y="1696"/>
                  </a:lnTo>
                  <a:lnTo>
                    <a:pt x="1722" y="1696"/>
                  </a:lnTo>
                  <a:lnTo>
                    <a:pt x="1720" y="1696"/>
                  </a:lnTo>
                  <a:lnTo>
                    <a:pt x="1720" y="1696"/>
                  </a:lnTo>
                  <a:lnTo>
                    <a:pt x="1718" y="1700"/>
                  </a:lnTo>
                  <a:lnTo>
                    <a:pt x="1718" y="1700"/>
                  </a:lnTo>
                  <a:lnTo>
                    <a:pt x="1716" y="1702"/>
                  </a:lnTo>
                  <a:lnTo>
                    <a:pt x="1716" y="1702"/>
                  </a:lnTo>
                  <a:lnTo>
                    <a:pt x="1714" y="1706"/>
                  </a:lnTo>
                  <a:lnTo>
                    <a:pt x="1714" y="1706"/>
                  </a:lnTo>
                  <a:lnTo>
                    <a:pt x="1712" y="1708"/>
                  </a:lnTo>
                  <a:lnTo>
                    <a:pt x="1712" y="1708"/>
                  </a:lnTo>
                  <a:lnTo>
                    <a:pt x="1712" y="1708"/>
                  </a:lnTo>
                  <a:lnTo>
                    <a:pt x="1712" y="1708"/>
                  </a:lnTo>
                  <a:lnTo>
                    <a:pt x="1708" y="1712"/>
                  </a:lnTo>
                  <a:lnTo>
                    <a:pt x="1708" y="1712"/>
                  </a:lnTo>
                  <a:lnTo>
                    <a:pt x="1706" y="1718"/>
                  </a:lnTo>
                  <a:lnTo>
                    <a:pt x="1706" y="1718"/>
                  </a:lnTo>
                  <a:lnTo>
                    <a:pt x="1706" y="1718"/>
                  </a:lnTo>
                  <a:lnTo>
                    <a:pt x="1706" y="1718"/>
                  </a:lnTo>
                  <a:lnTo>
                    <a:pt x="1702" y="1720"/>
                  </a:lnTo>
                  <a:lnTo>
                    <a:pt x="1702" y="1720"/>
                  </a:lnTo>
                  <a:lnTo>
                    <a:pt x="1700" y="1722"/>
                  </a:lnTo>
                  <a:lnTo>
                    <a:pt x="1700" y="1722"/>
                  </a:lnTo>
                  <a:lnTo>
                    <a:pt x="1698" y="1724"/>
                  </a:lnTo>
                  <a:lnTo>
                    <a:pt x="1698" y="1724"/>
                  </a:lnTo>
                  <a:lnTo>
                    <a:pt x="1698" y="1724"/>
                  </a:lnTo>
                  <a:lnTo>
                    <a:pt x="1698" y="1724"/>
                  </a:lnTo>
                  <a:lnTo>
                    <a:pt x="1696" y="1726"/>
                  </a:lnTo>
                  <a:lnTo>
                    <a:pt x="1696" y="1726"/>
                  </a:lnTo>
                  <a:lnTo>
                    <a:pt x="1692" y="1730"/>
                  </a:lnTo>
                  <a:lnTo>
                    <a:pt x="1692" y="1730"/>
                  </a:lnTo>
                  <a:lnTo>
                    <a:pt x="1692" y="1732"/>
                  </a:lnTo>
                  <a:lnTo>
                    <a:pt x="1692" y="1732"/>
                  </a:lnTo>
                  <a:lnTo>
                    <a:pt x="1690" y="1734"/>
                  </a:lnTo>
                  <a:lnTo>
                    <a:pt x="1690" y="1734"/>
                  </a:lnTo>
                  <a:lnTo>
                    <a:pt x="1688" y="1738"/>
                  </a:lnTo>
                  <a:lnTo>
                    <a:pt x="1688" y="1738"/>
                  </a:lnTo>
                  <a:lnTo>
                    <a:pt x="1688" y="1740"/>
                  </a:lnTo>
                  <a:lnTo>
                    <a:pt x="1688" y="1740"/>
                  </a:lnTo>
                  <a:lnTo>
                    <a:pt x="1686" y="1744"/>
                  </a:lnTo>
                  <a:lnTo>
                    <a:pt x="1686" y="1744"/>
                  </a:lnTo>
                  <a:lnTo>
                    <a:pt x="1682" y="1750"/>
                  </a:lnTo>
                  <a:lnTo>
                    <a:pt x="1682" y="1750"/>
                  </a:lnTo>
                  <a:lnTo>
                    <a:pt x="1682" y="1750"/>
                  </a:lnTo>
                  <a:lnTo>
                    <a:pt x="1680" y="1752"/>
                  </a:lnTo>
                  <a:lnTo>
                    <a:pt x="1680" y="1752"/>
                  </a:lnTo>
                  <a:lnTo>
                    <a:pt x="1678" y="1752"/>
                  </a:lnTo>
                  <a:lnTo>
                    <a:pt x="1678" y="1752"/>
                  </a:lnTo>
                  <a:lnTo>
                    <a:pt x="1670" y="1760"/>
                  </a:lnTo>
                  <a:lnTo>
                    <a:pt x="1670" y="1760"/>
                  </a:lnTo>
                  <a:close/>
                  <a:moveTo>
                    <a:pt x="1240" y="1398"/>
                  </a:moveTo>
                  <a:lnTo>
                    <a:pt x="1240" y="1398"/>
                  </a:lnTo>
                  <a:lnTo>
                    <a:pt x="1238" y="1400"/>
                  </a:lnTo>
                  <a:lnTo>
                    <a:pt x="1238" y="1400"/>
                  </a:lnTo>
                  <a:lnTo>
                    <a:pt x="1236" y="1404"/>
                  </a:lnTo>
                  <a:lnTo>
                    <a:pt x="1236" y="1404"/>
                  </a:lnTo>
                  <a:lnTo>
                    <a:pt x="1236" y="1408"/>
                  </a:lnTo>
                  <a:lnTo>
                    <a:pt x="1236" y="1408"/>
                  </a:lnTo>
                  <a:lnTo>
                    <a:pt x="1236" y="1410"/>
                  </a:lnTo>
                  <a:lnTo>
                    <a:pt x="1236" y="1410"/>
                  </a:lnTo>
                  <a:lnTo>
                    <a:pt x="1236" y="1412"/>
                  </a:lnTo>
                  <a:lnTo>
                    <a:pt x="1236" y="1412"/>
                  </a:lnTo>
                  <a:lnTo>
                    <a:pt x="1236" y="1416"/>
                  </a:lnTo>
                  <a:lnTo>
                    <a:pt x="1236" y="1416"/>
                  </a:lnTo>
                  <a:lnTo>
                    <a:pt x="1234" y="1418"/>
                  </a:lnTo>
                  <a:lnTo>
                    <a:pt x="1234" y="1418"/>
                  </a:lnTo>
                  <a:lnTo>
                    <a:pt x="1234" y="1422"/>
                  </a:lnTo>
                  <a:lnTo>
                    <a:pt x="1234" y="1422"/>
                  </a:lnTo>
                  <a:lnTo>
                    <a:pt x="1234" y="1426"/>
                  </a:lnTo>
                  <a:lnTo>
                    <a:pt x="1234" y="1426"/>
                  </a:lnTo>
                  <a:lnTo>
                    <a:pt x="1234" y="1428"/>
                  </a:lnTo>
                  <a:lnTo>
                    <a:pt x="1234" y="1434"/>
                  </a:lnTo>
                  <a:lnTo>
                    <a:pt x="1234" y="1434"/>
                  </a:lnTo>
                  <a:lnTo>
                    <a:pt x="1232" y="1434"/>
                  </a:lnTo>
                  <a:lnTo>
                    <a:pt x="1232" y="1434"/>
                  </a:lnTo>
                  <a:lnTo>
                    <a:pt x="1232" y="1438"/>
                  </a:lnTo>
                  <a:lnTo>
                    <a:pt x="1232" y="1438"/>
                  </a:lnTo>
                  <a:lnTo>
                    <a:pt x="1232" y="1442"/>
                  </a:lnTo>
                  <a:lnTo>
                    <a:pt x="1232" y="1442"/>
                  </a:lnTo>
                  <a:lnTo>
                    <a:pt x="1232" y="1444"/>
                  </a:lnTo>
                  <a:lnTo>
                    <a:pt x="1232" y="1450"/>
                  </a:lnTo>
                  <a:lnTo>
                    <a:pt x="1232" y="1450"/>
                  </a:lnTo>
                  <a:lnTo>
                    <a:pt x="1230" y="1452"/>
                  </a:lnTo>
                  <a:lnTo>
                    <a:pt x="1230" y="1452"/>
                  </a:lnTo>
                  <a:lnTo>
                    <a:pt x="1228" y="1456"/>
                  </a:lnTo>
                  <a:lnTo>
                    <a:pt x="1228" y="1460"/>
                  </a:lnTo>
                  <a:lnTo>
                    <a:pt x="1228" y="1460"/>
                  </a:lnTo>
                  <a:lnTo>
                    <a:pt x="1228" y="1464"/>
                  </a:lnTo>
                  <a:lnTo>
                    <a:pt x="1228" y="1464"/>
                  </a:lnTo>
                  <a:lnTo>
                    <a:pt x="1228" y="1466"/>
                  </a:lnTo>
                  <a:lnTo>
                    <a:pt x="1228" y="1466"/>
                  </a:lnTo>
                  <a:lnTo>
                    <a:pt x="1226" y="1470"/>
                  </a:lnTo>
                  <a:lnTo>
                    <a:pt x="1226" y="1470"/>
                  </a:lnTo>
                  <a:lnTo>
                    <a:pt x="1226" y="1472"/>
                  </a:lnTo>
                  <a:lnTo>
                    <a:pt x="1226" y="1472"/>
                  </a:lnTo>
                  <a:lnTo>
                    <a:pt x="1226" y="1474"/>
                  </a:lnTo>
                  <a:lnTo>
                    <a:pt x="1226" y="1474"/>
                  </a:lnTo>
                  <a:lnTo>
                    <a:pt x="1224" y="1476"/>
                  </a:lnTo>
                  <a:lnTo>
                    <a:pt x="1224" y="1476"/>
                  </a:lnTo>
                  <a:lnTo>
                    <a:pt x="1224" y="1480"/>
                  </a:lnTo>
                  <a:lnTo>
                    <a:pt x="1224" y="1480"/>
                  </a:lnTo>
                  <a:lnTo>
                    <a:pt x="1222" y="1482"/>
                  </a:lnTo>
                  <a:lnTo>
                    <a:pt x="1222" y="1482"/>
                  </a:lnTo>
                  <a:lnTo>
                    <a:pt x="1222" y="1486"/>
                  </a:lnTo>
                  <a:lnTo>
                    <a:pt x="1222" y="1486"/>
                  </a:lnTo>
                  <a:lnTo>
                    <a:pt x="1222" y="1488"/>
                  </a:lnTo>
                  <a:lnTo>
                    <a:pt x="1222" y="1488"/>
                  </a:lnTo>
                  <a:lnTo>
                    <a:pt x="1222" y="1490"/>
                  </a:lnTo>
                  <a:lnTo>
                    <a:pt x="1222" y="1490"/>
                  </a:lnTo>
                  <a:lnTo>
                    <a:pt x="1220" y="1494"/>
                  </a:lnTo>
                  <a:lnTo>
                    <a:pt x="1220" y="1494"/>
                  </a:lnTo>
                  <a:lnTo>
                    <a:pt x="1220" y="1496"/>
                  </a:lnTo>
                  <a:lnTo>
                    <a:pt x="1218" y="1498"/>
                  </a:lnTo>
                  <a:lnTo>
                    <a:pt x="1218" y="1498"/>
                  </a:lnTo>
                  <a:lnTo>
                    <a:pt x="1218" y="1500"/>
                  </a:lnTo>
                  <a:lnTo>
                    <a:pt x="1218" y="1500"/>
                  </a:lnTo>
                  <a:lnTo>
                    <a:pt x="1216" y="1504"/>
                  </a:lnTo>
                  <a:lnTo>
                    <a:pt x="1216" y="1504"/>
                  </a:lnTo>
                  <a:lnTo>
                    <a:pt x="1216" y="1506"/>
                  </a:lnTo>
                  <a:lnTo>
                    <a:pt x="1216" y="1506"/>
                  </a:lnTo>
                  <a:lnTo>
                    <a:pt x="1214" y="1508"/>
                  </a:lnTo>
                  <a:lnTo>
                    <a:pt x="1214" y="1508"/>
                  </a:lnTo>
                  <a:lnTo>
                    <a:pt x="1214" y="1512"/>
                  </a:lnTo>
                  <a:lnTo>
                    <a:pt x="1214" y="1512"/>
                  </a:lnTo>
                  <a:lnTo>
                    <a:pt x="1214" y="1514"/>
                  </a:lnTo>
                  <a:lnTo>
                    <a:pt x="1214" y="1514"/>
                  </a:lnTo>
                  <a:lnTo>
                    <a:pt x="1212" y="1516"/>
                  </a:lnTo>
                  <a:lnTo>
                    <a:pt x="1212" y="1516"/>
                  </a:lnTo>
                  <a:lnTo>
                    <a:pt x="1210" y="1520"/>
                  </a:lnTo>
                  <a:lnTo>
                    <a:pt x="1210" y="1520"/>
                  </a:lnTo>
                  <a:lnTo>
                    <a:pt x="1210" y="1524"/>
                  </a:lnTo>
                  <a:lnTo>
                    <a:pt x="1210" y="1524"/>
                  </a:lnTo>
                  <a:lnTo>
                    <a:pt x="1210" y="1526"/>
                  </a:lnTo>
                  <a:lnTo>
                    <a:pt x="1210" y="1526"/>
                  </a:lnTo>
                  <a:lnTo>
                    <a:pt x="1210" y="1526"/>
                  </a:lnTo>
                  <a:lnTo>
                    <a:pt x="1210" y="1526"/>
                  </a:lnTo>
                  <a:lnTo>
                    <a:pt x="1208" y="1530"/>
                  </a:lnTo>
                  <a:lnTo>
                    <a:pt x="1208" y="1530"/>
                  </a:lnTo>
                  <a:lnTo>
                    <a:pt x="1208" y="1534"/>
                  </a:lnTo>
                  <a:lnTo>
                    <a:pt x="1208" y="1536"/>
                  </a:lnTo>
                  <a:lnTo>
                    <a:pt x="1208" y="1536"/>
                  </a:lnTo>
                  <a:lnTo>
                    <a:pt x="1208" y="1540"/>
                  </a:lnTo>
                  <a:lnTo>
                    <a:pt x="1208" y="1540"/>
                  </a:lnTo>
                  <a:lnTo>
                    <a:pt x="1208" y="1542"/>
                  </a:lnTo>
                  <a:lnTo>
                    <a:pt x="1208" y="1542"/>
                  </a:lnTo>
                  <a:lnTo>
                    <a:pt x="1208" y="1544"/>
                  </a:lnTo>
                  <a:lnTo>
                    <a:pt x="1208" y="1544"/>
                  </a:lnTo>
                  <a:lnTo>
                    <a:pt x="1208" y="1548"/>
                  </a:lnTo>
                  <a:lnTo>
                    <a:pt x="1208" y="1548"/>
                  </a:lnTo>
                  <a:lnTo>
                    <a:pt x="1208" y="1550"/>
                  </a:lnTo>
                  <a:lnTo>
                    <a:pt x="1208" y="1550"/>
                  </a:lnTo>
                  <a:lnTo>
                    <a:pt x="1208" y="1554"/>
                  </a:lnTo>
                  <a:lnTo>
                    <a:pt x="1208" y="1554"/>
                  </a:lnTo>
                  <a:lnTo>
                    <a:pt x="1208" y="1558"/>
                  </a:lnTo>
                  <a:lnTo>
                    <a:pt x="1208" y="1558"/>
                  </a:lnTo>
                  <a:lnTo>
                    <a:pt x="1208" y="1562"/>
                  </a:lnTo>
                  <a:lnTo>
                    <a:pt x="1208" y="1562"/>
                  </a:lnTo>
                  <a:lnTo>
                    <a:pt x="1206" y="1564"/>
                  </a:lnTo>
                  <a:lnTo>
                    <a:pt x="1206" y="1564"/>
                  </a:lnTo>
                  <a:lnTo>
                    <a:pt x="1206" y="1564"/>
                  </a:lnTo>
                  <a:lnTo>
                    <a:pt x="1206" y="1564"/>
                  </a:lnTo>
                  <a:lnTo>
                    <a:pt x="1202" y="1568"/>
                  </a:lnTo>
                  <a:lnTo>
                    <a:pt x="1202" y="1568"/>
                  </a:lnTo>
                  <a:lnTo>
                    <a:pt x="1202" y="1568"/>
                  </a:lnTo>
                  <a:lnTo>
                    <a:pt x="1202" y="1568"/>
                  </a:lnTo>
                  <a:lnTo>
                    <a:pt x="1200" y="1572"/>
                  </a:lnTo>
                  <a:lnTo>
                    <a:pt x="1200" y="1572"/>
                  </a:lnTo>
                  <a:lnTo>
                    <a:pt x="1198" y="1578"/>
                  </a:lnTo>
                  <a:lnTo>
                    <a:pt x="1198" y="1578"/>
                  </a:lnTo>
                  <a:lnTo>
                    <a:pt x="1200" y="1580"/>
                  </a:lnTo>
                  <a:lnTo>
                    <a:pt x="1200" y="1580"/>
                  </a:lnTo>
                  <a:lnTo>
                    <a:pt x="1200" y="1584"/>
                  </a:lnTo>
                  <a:lnTo>
                    <a:pt x="1200" y="1586"/>
                  </a:lnTo>
                  <a:lnTo>
                    <a:pt x="1200" y="1586"/>
                  </a:lnTo>
                  <a:lnTo>
                    <a:pt x="1200" y="1590"/>
                  </a:lnTo>
                  <a:lnTo>
                    <a:pt x="1200" y="1590"/>
                  </a:lnTo>
                  <a:lnTo>
                    <a:pt x="1200" y="1592"/>
                  </a:lnTo>
                  <a:lnTo>
                    <a:pt x="1200" y="1592"/>
                  </a:lnTo>
                  <a:lnTo>
                    <a:pt x="1200" y="1596"/>
                  </a:lnTo>
                  <a:lnTo>
                    <a:pt x="1200" y="1596"/>
                  </a:lnTo>
                  <a:lnTo>
                    <a:pt x="1198" y="1600"/>
                  </a:lnTo>
                  <a:lnTo>
                    <a:pt x="1198" y="1600"/>
                  </a:lnTo>
                  <a:lnTo>
                    <a:pt x="1198" y="1600"/>
                  </a:lnTo>
                  <a:lnTo>
                    <a:pt x="1196" y="1604"/>
                  </a:lnTo>
                  <a:lnTo>
                    <a:pt x="1196" y="1604"/>
                  </a:lnTo>
                  <a:lnTo>
                    <a:pt x="1194" y="1610"/>
                  </a:lnTo>
                  <a:lnTo>
                    <a:pt x="1194" y="1610"/>
                  </a:lnTo>
                  <a:lnTo>
                    <a:pt x="1194" y="1612"/>
                  </a:lnTo>
                  <a:lnTo>
                    <a:pt x="1194" y="1612"/>
                  </a:lnTo>
                  <a:lnTo>
                    <a:pt x="1194" y="1614"/>
                  </a:lnTo>
                  <a:lnTo>
                    <a:pt x="1194" y="1614"/>
                  </a:lnTo>
                  <a:lnTo>
                    <a:pt x="1192" y="1618"/>
                  </a:lnTo>
                  <a:lnTo>
                    <a:pt x="1192" y="1618"/>
                  </a:lnTo>
                  <a:lnTo>
                    <a:pt x="1192" y="1622"/>
                  </a:lnTo>
                  <a:lnTo>
                    <a:pt x="1192" y="1624"/>
                  </a:lnTo>
                  <a:lnTo>
                    <a:pt x="1192" y="1624"/>
                  </a:lnTo>
                  <a:lnTo>
                    <a:pt x="1192" y="1628"/>
                  </a:lnTo>
                  <a:lnTo>
                    <a:pt x="1192" y="1628"/>
                  </a:lnTo>
                  <a:lnTo>
                    <a:pt x="1192" y="1630"/>
                  </a:lnTo>
                  <a:lnTo>
                    <a:pt x="1192" y="1630"/>
                  </a:lnTo>
                  <a:lnTo>
                    <a:pt x="1192" y="1632"/>
                  </a:lnTo>
                  <a:lnTo>
                    <a:pt x="1192" y="1632"/>
                  </a:lnTo>
                  <a:lnTo>
                    <a:pt x="1190" y="1636"/>
                  </a:lnTo>
                  <a:lnTo>
                    <a:pt x="1190" y="1636"/>
                  </a:lnTo>
                  <a:lnTo>
                    <a:pt x="1190" y="1642"/>
                  </a:lnTo>
                  <a:lnTo>
                    <a:pt x="1190" y="1642"/>
                  </a:lnTo>
                  <a:lnTo>
                    <a:pt x="1192" y="1646"/>
                  </a:lnTo>
                  <a:lnTo>
                    <a:pt x="1192" y="1646"/>
                  </a:lnTo>
                  <a:lnTo>
                    <a:pt x="1192" y="1648"/>
                  </a:lnTo>
                  <a:lnTo>
                    <a:pt x="1192" y="1648"/>
                  </a:lnTo>
                  <a:lnTo>
                    <a:pt x="1190" y="1650"/>
                  </a:lnTo>
                  <a:lnTo>
                    <a:pt x="1190" y="1650"/>
                  </a:lnTo>
                  <a:lnTo>
                    <a:pt x="1188" y="1652"/>
                  </a:lnTo>
                  <a:lnTo>
                    <a:pt x="1188" y="1652"/>
                  </a:lnTo>
                  <a:lnTo>
                    <a:pt x="1188" y="1656"/>
                  </a:lnTo>
                  <a:lnTo>
                    <a:pt x="1188" y="1656"/>
                  </a:lnTo>
                  <a:lnTo>
                    <a:pt x="1186" y="1658"/>
                  </a:lnTo>
                  <a:lnTo>
                    <a:pt x="1186" y="1658"/>
                  </a:lnTo>
                  <a:lnTo>
                    <a:pt x="1186" y="1660"/>
                  </a:lnTo>
                  <a:lnTo>
                    <a:pt x="1186" y="1660"/>
                  </a:lnTo>
                  <a:lnTo>
                    <a:pt x="1184" y="1664"/>
                  </a:lnTo>
                  <a:lnTo>
                    <a:pt x="1184" y="1666"/>
                  </a:lnTo>
                  <a:lnTo>
                    <a:pt x="1184" y="1666"/>
                  </a:lnTo>
                  <a:lnTo>
                    <a:pt x="1182" y="1670"/>
                  </a:lnTo>
                  <a:lnTo>
                    <a:pt x="1182" y="1670"/>
                  </a:lnTo>
                  <a:lnTo>
                    <a:pt x="1182" y="1672"/>
                  </a:lnTo>
                  <a:lnTo>
                    <a:pt x="1182" y="1672"/>
                  </a:lnTo>
                  <a:lnTo>
                    <a:pt x="1180" y="1674"/>
                  </a:lnTo>
                  <a:lnTo>
                    <a:pt x="1180" y="1674"/>
                  </a:lnTo>
                  <a:lnTo>
                    <a:pt x="1180" y="1676"/>
                  </a:lnTo>
                  <a:lnTo>
                    <a:pt x="1180" y="1676"/>
                  </a:lnTo>
                  <a:lnTo>
                    <a:pt x="1178" y="1680"/>
                  </a:lnTo>
                  <a:lnTo>
                    <a:pt x="1178" y="1680"/>
                  </a:lnTo>
                  <a:lnTo>
                    <a:pt x="1176" y="1686"/>
                  </a:lnTo>
                  <a:lnTo>
                    <a:pt x="1176" y="1686"/>
                  </a:lnTo>
                  <a:lnTo>
                    <a:pt x="1176" y="1688"/>
                  </a:lnTo>
                  <a:lnTo>
                    <a:pt x="1176" y="1688"/>
                  </a:lnTo>
                  <a:lnTo>
                    <a:pt x="1176" y="1692"/>
                  </a:lnTo>
                  <a:lnTo>
                    <a:pt x="1176" y="1692"/>
                  </a:lnTo>
                  <a:lnTo>
                    <a:pt x="1176" y="1696"/>
                  </a:lnTo>
                  <a:lnTo>
                    <a:pt x="1176" y="1696"/>
                  </a:lnTo>
                  <a:lnTo>
                    <a:pt x="1176" y="1698"/>
                  </a:lnTo>
                  <a:lnTo>
                    <a:pt x="1176" y="1698"/>
                  </a:lnTo>
                  <a:lnTo>
                    <a:pt x="1176" y="1700"/>
                  </a:lnTo>
                  <a:lnTo>
                    <a:pt x="1176" y="1700"/>
                  </a:lnTo>
                  <a:lnTo>
                    <a:pt x="1176" y="1704"/>
                  </a:lnTo>
                  <a:lnTo>
                    <a:pt x="1176" y="1704"/>
                  </a:lnTo>
                  <a:lnTo>
                    <a:pt x="1176" y="1706"/>
                  </a:lnTo>
                  <a:lnTo>
                    <a:pt x="1176" y="1706"/>
                  </a:lnTo>
                  <a:lnTo>
                    <a:pt x="1176" y="1708"/>
                  </a:lnTo>
                  <a:lnTo>
                    <a:pt x="1176" y="1708"/>
                  </a:lnTo>
                  <a:lnTo>
                    <a:pt x="1174" y="1712"/>
                  </a:lnTo>
                  <a:lnTo>
                    <a:pt x="1174" y="1712"/>
                  </a:lnTo>
                  <a:lnTo>
                    <a:pt x="1174" y="1714"/>
                  </a:lnTo>
                  <a:lnTo>
                    <a:pt x="1174" y="1714"/>
                  </a:lnTo>
                  <a:lnTo>
                    <a:pt x="1172" y="1716"/>
                  </a:lnTo>
                  <a:lnTo>
                    <a:pt x="1170" y="1720"/>
                  </a:lnTo>
                  <a:lnTo>
                    <a:pt x="1170" y="1720"/>
                  </a:lnTo>
                  <a:lnTo>
                    <a:pt x="1170" y="1724"/>
                  </a:lnTo>
                  <a:lnTo>
                    <a:pt x="1170" y="1724"/>
                  </a:lnTo>
                  <a:lnTo>
                    <a:pt x="1170" y="1726"/>
                  </a:lnTo>
                  <a:lnTo>
                    <a:pt x="1170" y="1726"/>
                  </a:lnTo>
                  <a:lnTo>
                    <a:pt x="1172" y="1728"/>
                  </a:lnTo>
                  <a:lnTo>
                    <a:pt x="1172" y="1728"/>
                  </a:lnTo>
                  <a:lnTo>
                    <a:pt x="1172" y="1732"/>
                  </a:lnTo>
                  <a:lnTo>
                    <a:pt x="1172" y="1732"/>
                  </a:lnTo>
                  <a:lnTo>
                    <a:pt x="1172" y="1734"/>
                  </a:lnTo>
                  <a:lnTo>
                    <a:pt x="1172" y="1734"/>
                  </a:lnTo>
                  <a:lnTo>
                    <a:pt x="1172" y="1736"/>
                  </a:lnTo>
                  <a:lnTo>
                    <a:pt x="1172" y="1736"/>
                  </a:lnTo>
                  <a:lnTo>
                    <a:pt x="1170" y="1742"/>
                  </a:lnTo>
                  <a:lnTo>
                    <a:pt x="1170" y="1742"/>
                  </a:lnTo>
                  <a:lnTo>
                    <a:pt x="1170" y="1742"/>
                  </a:lnTo>
                  <a:lnTo>
                    <a:pt x="1170" y="1742"/>
                  </a:lnTo>
                  <a:lnTo>
                    <a:pt x="1168" y="1744"/>
                  </a:lnTo>
                  <a:lnTo>
                    <a:pt x="1166" y="1748"/>
                  </a:lnTo>
                  <a:lnTo>
                    <a:pt x="1166" y="1748"/>
                  </a:lnTo>
                  <a:lnTo>
                    <a:pt x="1166" y="1752"/>
                  </a:lnTo>
                  <a:lnTo>
                    <a:pt x="1166" y="1752"/>
                  </a:lnTo>
                  <a:lnTo>
                    <a:pt x="1166" y="1754"/>
                  </a:lnTo>
                  <a:lnTo>
                    <a:pt x="1166" y="1754"/>
                  </a:lnTo>
                  <a:lnTo>
                    <a:pt x="1166" y="1760"/>
                  </a:lnTo>
                  <a:lnTo>
                    <a:pt x="1166" y="1760"/>
                  </a:lnTo>
                  <a:lnTo>
                    <a:pt x="1166" y="1762"/>
                  </a:lnTo>
                  <a:lnTo>
                    <a:pt x="1166" y="1762"/>
                  </a:lnTo>
                  <a:lnTo>
                    <a:pt x="1164" y="1764"/>
                  </a:lnTo>
                  <a:lnTo>
                    <a:pt x="1164" y="1764"/>
                  </a:lnTo>
                  <a:lnTo>
                    <a:pt x="1164" y="1768"/>
                  </a:lnTo>
                  <a:lnTo>
                    <a:pt x="1164" y="1768"/>
                  </a:lnTo>
                  <a:lnTo>
                    <a:pt x="1164" y="1774"/>
                  </a:lnTo>
                  <a:lnTo>
                    <a:pt x="1164" y="1774"/>
                  </a:lnTo>
                  <a:lnTo>
                    <a:pt x="1164" y="1776"/>
                  </a:lnTo>
                  <a:lnTo>
                    <a:pt x="1164" y="1776"/>
                  </a:lnTo>
                  <a:lnTo>
                    <a:pt x="1162" y="1780"/>
                  </a:lnTo>
                  <a:lnTo>
                    <a:pt x="1162" y="1780"/>
                  </a:lnTo>
                  <a:lnTo>
                    <a:pt x="1162" y="1782"/>
                  </a:lnTo>
                  <a:lnTo>
                    <a:pt x="1162" y="1782"/>
                  </a:lnTo>
                  <a:lnTo>
                    <a:pt x="1160" y="1786"/>
                  </a:lnTo>
                  <a:lnTo>
                    <a:pt x="1160" y="1786"/>
                  </a:lnTo>
                  <a:lnTo>
                    <a:pt x="1158" y="1790"/>
                  </a:lnTo>
                  <a:lnTo>
                    <a:pt x="1158" y="1790"/>
                  </a:lnTo>
                  <a:lnTo>
                    <a:pt x="1156" y="1796"/>
                  </a:lnTo>
                  <a:lnTo>
                    <a:pt x="1156" y="1796"/>
                  </a:lnTo>
                  <a:lnTo>
                    <a:pt x="1154" y="1800"/>
                  </a:lnTo>
                  <a:lnTo>
                    <a:pt x="1154" y="1802"/>
                  </a:lnTo>
                  <a:lnTo>
                    <a:pt x="1154" y="1802"/>
                  </a:lnTo>
                  <a:lnTo>
                    <a:pt x="1154" y="1808"/>
                  </a:lnTo>
                  <a:lnTo>
                    <a:pt x="1154" y="1808"/>
                  </a:lnTo>
                  <a:lnTo>
                    <a:pt x="1154" y="1810"/>
                  </a:lnTo>
                  <a:lnTo>
                    <a:pt x="1154" y="1810"/>
                  </a:lnTo>
                  <a:lnTo>
                    <a:pt x="1154" y="1810"/>
                  </a:lnTo>
                  <a:lnTo>
                    <a:pt x="1154" y="1810"/>
                  </a:lnTo>
                  <a:lnTo>
                    <a:pt x="1152" y="1814"/>
                  </a:lnTo>
                  <a:lnTo>
                    <a:pt x="1152" y="1814"/>
                  </a:lnTo>
                  <a:lnTo>
                    <a:pt x="1150" y="1818"/>
                  </a:lnTo>
                  <a:lnTo>
                    <a:pt x="1150" y="1820"/>
                  </a:lnTo>
                  <a:lnTo>
                    <a:pt x="1150" y="1820"/>
                  </a:lnTo>
                  <a:lnTo>
                    <a:pt x="1150" y="1822"/>
                  </a:lnTo>
                  <a:lnTo>
                    <a:pt x="1150" y="1822"/>
                  </a:lnTo>
                  <a:lnTo>
                    <a:pt x="1148" y="1826"/>
                  </a:lnTo>
                  <a:lnTo>
                    <a:pt x="1148" y="1826"/>
                  </a:lnTo>
                  <a:lnTo>
                    <a:pt x="1148" y="1830"/>
                  </a:lnTo>
                  <a:lnTo>
                    <a:pt x="1148" y="1830"/>
                  </a:lnTo>
                  <a:lnTo>
                    <a:pt x="1148" y="1832"/>
                  </a:lnTo>
                  <a:lnTo>
                    <a:pt x="1148" y="1832"/>
                  </a:lnTo>
                  <a:lnTo>
                    <a:pt x="1148" y="1836"/>
                  </a:lnTo>
                  <a:lnTo>
                    <a:pt x="1148" y="1838"/>
                  </a:lnTo>
                  <a:lnTo>
                    <a:pt x="1148" y="1838"/>
                  </a:lnTo>
                  <a:lnTo>
                    <a:pt x="1148" y="1842"/>
                  </a:lnTo>
                  <a:lnTo>
                    <a:pt x="1148" y="1842"/>
                  </a:lnTo>
                  <a:lnTo>
                    <a:pt x="1148" y="1844"/>
                  </a:lnTo>
                  <a:lnTo>
                    <a:pt x="1148" y="1844"/>
                  </a:lnTo>
                  <a:lnTo>
                    <a:pt x="1148" y="1852"/>
                  </a:lnTo>
                  <a:lnTo>
                    <a:pt x="1148" y="1852"/>
                  </a:lnTo>
                  <a:lnTo>
                    <a:pt x="1148" y="1854"/>
                  </a:lnTo>
                  <a:lnTo>
                    <a:pt x="1148" y="1854"/>
                  </a:lnTo>
                  <a:lnTo>
                    <a:pt x="1148" y="1854"/>
                  </a:lnTo>
                  <a:lnTo>
                    <a:pt x="1148" y="1858"/>
                  </a:lnTo>
                  <a:lnTo>
                    <a:pt x="1148" y="1858"/>
                  </a:lnTo>
                  <a:lnTo>
                    <a:pt x="1146" y="1860"/>
                  </a:lnTo>
                  <a:lnTo>
                    <a:pt x="1146" y="1860"/>
                  </a:lnTo>
                  <a:lnTo>
                    <a:pt x="1146" y="1862"/>
                  </a:lnTo>
                  <a:lnTo>
                    <a:pt x="1146" y="1862"/>
                  </a:lnTo>
                  <a:lnTo>
                    <a:pt x="1144" y="1864"/>
                  </a:lnTo>
                  <a:lnTo>
                    <a:pt x="1144" y="1864"/>
                  </a:lnTo>
                  <a:lnTo>
                    <a:pt x="1144" y="1866"/>
                  </a:lnTo>
                  <a:lnTo>
                    <a:pt x="1144" y="1866"/>
                  </a:lnTo>
                  <a:lnTo>
                    <a:pt x="1142" y="1868"/>
                  </a:lnTo>
                  <a:lnTo>
                    <a:pt x="1142" y="1868"/>
                  </a:lnTo>
                  <a:lnTo>
                    <a:pt x="1140" y="1872"/>
                  </a:lnTo>
                  <a:lnTo>
                    <a:pt x="1140" y="1872"/>
                  </a:lnTo>
                  <a:lnTo>
                    <a:pt x="1140" y="1874"/>
                  </a:lnTo>
                  <a:lnTo>
                    <a:pt x="1140" y="1874"/>
                  </a:lnTo>
                  <a:lnTo>
                    <a:pt x="1140" y="1876"/>
                  </a:lnTo>
                  <a:lnTo>
                    <a:pt x="1140" y="1876"/>
                  </a:lnTo>
                  <a:lnTo>
                    <a:pt x="1138" y="1880"/>
                  </a:lnTo>
                  <a:lnTo>
                    <a:pt x="1138" y="1880"/>
                  </a:lnTo>
                  <a:lnTo>
                    <a:pt x="1138" y="1884"/>
                  </a:lnTo>
                  <a:lnTo>
                    <a:pt x="1138" y="1884"/>
                  </a:lnTo>
                  <a:lnTo>
                    <a:pt x="1138" y="1886"/>
                  </a:lnTo>
                  <a:lnTo>
                    <a:pt x="1138" y="1886"/>
                  </a:lnTo>
                  <a:lnTo>
                    <a:pt x="1140" y="1890"/>
                  </a:lnTo>
                  <a:lnTo>
                    <a:pt x="1140" y="1892"/>
                  </a:lnTo>
                  <a:lnTo>
                    <a:pt x="1140" y="1892"/>
                  </a:lnTo>
                  <a:lnTo>
                    <a:pt x="1140" y="1896"/>
                  </a:lnTo>
                  <a:lnTo>
                    <a:pt x="1140" y="1896"/>
                  </a:lnTo>
                  <a:lnTo>
                    <a:pt x="1140" y="1896"/>
                  </a:lnTo>
                  <a:lnTo>
                    <a:pt x="1138" y="1898"/>
                  </a:lnTo>
                  <a:lnTo>
                    <a:pt x="1138" y="1898"/>
                  </a:lnTo>
                  <a:lnTo>
                    <a:pt x="1138" y="1902"/>
                  </a:lnTo>
                  <a:lnTo>
                    <a:pt x="1138" y="1902"/>
                  </a:lnTo>
                  <a:lnTo>
                    <a:pt x="1138" y="1906"/>
                  </a:lnTo>
                  <a:lnTo>
                    <a:pt x="1138" y="1906"/>
                  </a:lnTo>
                  <a:lnTo>
                    <a:pt x="1138" y="1908"/>
                  </a:lnTo>
                  <a:lnTo>
                    <a:pt x="1138" y="1908"/>
                  </a:lnTo>
                  <a:lnTo>
                    <a:pt x="1138" y="1910"/>
                  </a:lnTo>
                  <a:lnTo>
                    <a:pt x="1138" y="1910"/>
                  </a:lnTo>
                  <a:lnTo>
                    <a:pt x="1136" y="1914"/>
                  </a:lnTo>
                  <a:lnTo>
                    <a:pt x="1136" y="1914"/>
                  </a:lnTo>
                  <a:lnTo>
                    <a:pt x="1136" y="1916"/>
                  </a:lnTo>
                  <a:lnTo>
                    <a:pt x="1136" y="1916"/>
                  </a:lnTo>
                  <a:lnTo>
                    <a:pt x="1136" y="1918"/>
                  </a:lnTo>
                  <a:lnTo>
                    <a:pt x="1136" y="1918"/>
                  </a:lnTo>
                  <a:lnTo>
                    <a:pt x="1134" y="1922"/>
                  </a:lnTo>
                  <a:lnTo>
                    <a:pt x="1134" y="1922"/>
                  </a:lnTo>
                  <a:lnTo>
                    <a:pt x="1134" y="1924"/>
                  </a:lnTo>
                  <a:lnTo>
                    <a:pt x="1134" y="1924"/>
                  </a:lnTo>
                  <a:lnTo>
                    <a:pt x="1134" y="1926"/>
                  </a:lnTo>
                  <a:lnTo>
                    <a:pt x="1134" y="1926"/>
                  </a:lnTo>
                  <a:lnTo>
                    <a:pt x="1132" y="1930"/>
                  </a:lnTo>
                  <a:lnTo>
                    <a:pt x="1132" y="1930"/>
                  </a:lnTo>
                  <a:lnTo>
                    <a:pt x="1130" y="1932"/>
                  </a:lnTo>
                  <a:lnTo>
                    <a:pt x="1130" y="1932"/>
                  </a:lnTo>
                  <a:lnTo>
                    <a:pt x="1130" y="1934"/>
                  </a:lnTo>
                  <a:lnTo>
                    <a:pt x="1130" y="1934"/>
                  </a:lnTo>
                  <a:lnTo>
                    <a:pt x="1128" y="1936"/>
                  </a:lnTo>
                  <a:lnTo>
                    <a:pt x="1128" y="1936"/>
                  </a:lnTo>
                  <a:lnTo>
                    <a:pt x="1126" y="1940"/>
                  </a:lnTo>
                  <a:lnTo>
                    <a:pt x="1126" y="1940"/>
                  </a:lnTo>
                  <a:lnTo>
                    <a:pt x="1126" y="1944"/>
                  </a:lnTo>
                  <a:lnTo>
                    <a:pt x="1126" y="1944"/>
                  </a:lnTo>
                  <a:lnTo>
                    <a:pt x="1124" y="1944"/>
                  </a:lnTo>
                  <a:lnTo>
                    <a:pt x="1124" y="1944"/>
                  </a:lnTo>
                  <a:lnTo>
                    <a:pt x="1122" y="1950"/>
                  </a:lnTo>
                  <a:lnTo>
                    <a:pt x="1122" y="1950"/>
                  </a:lnTo>
                  <a:lnTo>
                    <a:pt x="1122" y="1952"/>
                  </a:lnTo>
                  <a:lnTo>
                    <a:pt x="1122" y="1952"/>
                  </a:lnTo>
                  <a:lnTo>
                    <a:pt x="1120" y="1956"/>
                  </a:lnTo>
                  <a:lnTo>
                    <a:pt x="1120" y="1956"/>
                  </a:lnTo>
                  <a:lnTo>
                    <a:pt x="1120" y="1960"/>
                  </a:lnTo>
                  <a:lnTo>
                    <a:pt x="1120" y="1960"/>
                  </a:lnTo>
                  <a:lnTo>
                    <a:pt x="1120" y="1962"/>
                  </a:lnTo>
                  <a:lnTo>
                    <a:pt x="1120" y="1962"/>
                  </a:lnTo>
                  <a:lnTo>
                    <a:pt x="1120" y="1966"/>
                  </a:lnTo>
                  <a:lnTo>
                    <a:pt x="1120" y="1968"/>
                  </a:lnTo>
                  <a:lnTo>
                    <a:pt x="1120" y="1968"/>
                  </a:lnTo>
                  <a:lnTo>
                    <a:pt x="1122" y="1972"/>
                  </a:lnTo>
                  <a:lnTo>
                    <a:pt x="1122" y="1972"/>
                  </a:lnTo>
                  <a:lnTo>
                    <a:pt x="1122" y="1974"/>
                  </a:lnTo>
                  <a:lnTo>
                    <a:pt x="1122" y="1974"/>
                  </a:lnTo>
                  <a:lnTo>
                    <a:pt x="1122" y="1974"/>
                  </a:lnTo>
                  <a:lnTo>
                    <a:pt x="1122" y="1974"/>
                  </a:lnTo>
                  <a:lnTo>
                    <a:pt x="1120" y="1978"/>
                  </a:lnTo>
                  <a:lnTo>
                    <a:pt x="1120" y="1978"/>
                  </a:lnTo>
                  <a:lnTo>
                    <a:pt x="1120" y="1980"/>
                  </a:lnTo>
                  <a:lnTo>
                    <a:pt x="1120" y="1980"/>
                  </a:lnTo>
                  <a:lnTo>
                    <a:pt x="1120" y="1984"/>
                  </a:lnTo>
                  <a:lnTo>
                    <a:pt x="1120" y="1984"/>
                  </a:lnTo>
                  <a:lnTo>
                    <a:pt x="1118" y="1988"/>
                  </a:lnTo>
                  <a:lnTo>
                    <a:pt x="1118" y="1988"/>
                  </a:lnTo>
                  <a:lnTo>
                    <a:pt x="1118" y="1992"/>
                  </a:lnTo>
                  <a:lnTo>
                    <a:pt x="1118" y="1992"/>
                  </a:lnTo>
                  <a:lnTo>
                    <a:pt x="1118" y="1994"/>
                  </a:lnTo>
                  <a:lnTo>
                    <a:pt x="1118" y="1994"/>
                  </a:lnTo>
                  <a:lnTo>
                    <a:pt x="1116" y="1996"/>
                  </a:lnTo>
                  <a:lnTo>
                    <a:pt x="1116" y="1996"/>
                  </a:lnTo>
                  <a:lnTo>
                    <a:pt x="1116" y="2000"/>
                  </a:lnTo>
                  <a:lnTo>
                    <a:pt x="1116" y="2000"/>
                  </a:lnTo>
                  <a:lnTo>
                    <a:pt x="1116" y="2004"/>
                  </a:lnTo>
                  <a:lnTo>
                    <a:pt x="1116" y="2004"/>
                  </a:lnTo>
                  <a:lnTo>
                    <a:pt x="1116" y="2006"/>
                  </a:lnTo>
                  <a:lnTo>
                    <a:pt x="1116" y="2006"/>
                  </a:lnTo>
                  <a:lnTo>
                    <a:pt x="1114" y="2010"/>
                  </a:lnTo>
                  <a:lnTo>
                    <a:pt x="1114" y="2010"/>
                  </a:lnTo>
                  <a:lnTo>
                    <a:pt x="1114" y="2012"/>
                  </a:lnTo>
                  <a:lnTo>
                    <a:pt x="1114" y="2012"/>
                  </a:lnTo>
                  <a:lnTo>
                    <a:pt x="1114" y="2016"/>
                  </a:lnTo>
                  <a:lnTo>
                    <a:pt x="1114" y="2016"/>
                  </a:lnTo>
                  <a:lnTo>
                    <a:pt x="1112" y="2018"/>
                  </a:lnTo>
                  <a:lnTo>
                    <a:pt x="1112" y="2018"/>
                  </a:lnTo>
                  <a:lnTo>
                    <a:pt x="1112" y="2022"/>
                  </a:lnTo>
                  <a:lnTo>
                    <a:pt x="1110" y="2024"/>
                  </a:lnTo>
                  <a:lnTo>
                    <a:pt x="1110" y="2024"/>
                  </a:lnTo>
                  <a:lnTo>
                    <a:pt x="1110" y="2026"/>
                  </a:lnTo>
                  <a:lnTo>
                    <a:pt x="1110" y="2026"/>
                  </a:lnTo>
                  <a:lnTo>
                    <a:pt x="1108" y="2030"/>
                  </a:lnTo>
                  <a:lnTo>
                    <a:pt x="1108" y="2030"/>
                  </a:lnTo>
                  <a:lnTo>
                    <a:pt x="1108" y="2034"/>
                  </a:lnTo>
                  <a:lnTo>
                    <a:pt x="1108" y="2034"/>
                  </a:lnTo>
                  <a:lnTo>
                    <a:pt x="1108" y="2036"/>
                  </a:lnTo>
                  <a:lnTo>
                    <a:pt x="1108" y="2036"/>
                  </a:lnTo>
                  <a:lnTo>
                    <a:pt x="1108" y="2038"/>
                  </a:lnTo>
                  <a:lnTo>
                    <a:pt x="1108" y="2038"/>
                  </a:lnTo>
                  <a:lnTo>
                    <a:pt x="1106" y="2042"/>
                  </a:lnTo>
                  <a:lnTo>
                    <a:pt x="1106" y="2042"/>
                  </a:lnTo>
                  <a:lnTo>
                    <a:pt x="1106" y="2046"/>
                  </a:lnTo>
                  <a:lnTo>
                    <a:pt x="1106" y="2046"/>
                  </a:lnTo>
                  <a:lnTo>
                    <a:pt x="1106" y="2048"/>
                  </a:lnTo>
                  <a:lnTo>
                    <a:pt x="1106" y="2048"/>
                  </a:lnTo>
                  <a:lnTo>
                    <a:pt x="1104" y="2050"/>
                  </a:lnTo>
                  <a:lnTo>
                    <a:pt x="1104" y="2050"/>
                  </a:lnTo>
                  <a:lnTo>
                    <a:pt x="1102" y="2054"/>
                  </a:lnTo>
                  <a:lnTo>
                    <a:pt x="1102" y="2054"/>
                  </a:lnTo>
                  <a:lnTo>
                    <a:pt x="1102" y="2058"/>
                  </a:lnTo>
                  <a:lnTo>
                    <a:pt x="1102" y="2058"/>
                  </a:lnTo>
                  <a:lnTo>
                    <a:pt x="1102" y="2058"/>
                  </a:lnTo>
                  <a:lnTo>
                    <a:pt x="1102" y="2058"/>
                  </a:lnTo>
                  <a:lnTo>
                    <a:pt x="1102" y="2064"/>
                  </a:lnTo>
                  <a:lnTo>
                    <a:pt x="1102" y="2066"/>
                  </a:lnTo>
                  <a:lnTo>
                    <a:pt x="1102" y="2066"/>
                  </a:lnTo>
                  <a:lnTo>
                    <a:pt x="1102" y="2076"/>
                  </a:lnTo>
                  <a:lnTo>
                    <a:pt x="1102" y="2076"/>
                  </a:lnTo>
                  <a:lnTo>
                    <a:pt x="1100" y="2078"/>
                  </a:lnTo>
                  <a:lnTo>
                    <a:pt x="1100" y="2078"/>
                  </a:lnTo>
                  <a:lnTo>
                    <a:pt x="1100" y="2082"/>
                  </a:lnTo>
                  <a:lnTo>
                    <a:pt x="1100" y="2084"/>
                  </a:lnTo>
                  <a:lnTo>
                    <a:pt x="1100" y="2084"/>
                  </a:lnTo>
                  <a:lnTo>
                    <a:pt x="1100" y="2088"/>
                  </a:lnTo>
                  <a:lnTo>
                    <a:pt x="1100" y="2088"/>
                  </a:lnTo>
                  <a:lnTo>
                    <a:pt x="1098" y="2090"/>
                  </a:lnTo>
                  <a:lnTo>
                    <a:pt x="1098" y="2090"/>
                  </a:lnTo>
                  <a:lnTo>
                    <a:pt x="1096" y="2094"/>
                  </a:lnTo>
                  <a:lnTo>
                    <a:pt x="1096" y="2094"/>
                  </a:lnTo>
                  <a:lnTo>
                    <a:pt x="1096" y="2098"/>
                  </a:lnTo>
                  <a:lnTo>
                    <a:pt x="1096" y="2098"/>
                  </a:lnTo>
                  <a:lnTo>
                    <a:pt x="1096" y="2100"/>
                  </a:lnTo>
                  <a:lnTo>
                    <a:pt x="1096" y="2100"/>
                  </a:lnTo>
                  <a:lnTo>
                    <a:pt x="1096" y="2102"/>
                  </a:lnTo>
                  <a:lnTo>
                    <a:pt x="1096" y="2102"/>
                  </a:lnTo>
                  <a:lnTo>
                    <a:pt x="1094" y="2106"/>
                  </a:lnTo>
                  <a:lnTo>
                    <a:pt x="1094" y="2106"/>
                  </a:lnTo>
                  <a:lnTo>
                    <a:pt x="1094" y="2110"/>
                  </a:lnTo>
                  <a:lnTo>
                    <a:pt x="1094" y="2110"/>
                  </a:lnTo>
                  <a:lnTo>
                    <a:pt x="1096" y="2112"/>
                  </a:lnTo>
                  <a:lnTo>
                    <a:pt x="1096" y="2112"/>
                  </a:lnTo>
                  <a:lnTo>
                    <a:pt x="1094" y="2114"/>
                  </a:lnTo>
                  <a:lnTo>
                    <a:pt x="1094" y="2114"/>
                  </a:lnTo>
                  <a:lnTo>
                    <a:pt x="1094" y="2116"/>
                  </a:lnTo>
                  <a:lnTo>
                    <a:pt x="1094" y="2116"/>
                  </a:lnTo>
                  <a:lnTo>
                    <a:pt x="1092" y="2118"/>
                  </a:lnTo>
                  <a:lnTo>
                    <a:pt x="1092" y="2118"/>
                  </a:lnTo>
                  <a:lnTo>
                    <a:pt x="1092" y="2122"/>
                  </a:lnTo>
                  <a:lnTo>
                    <a:pt x="1092" y="2122"/>
                  </a:lnTo>
                  <a:lnTo>
                    <a:pt x="1092" y="2126"/>
                  </a:lnTo>
                  <a:lnTo>
                    <a:pt x="1092" y="2126"/>
                  </a:lnTo>
                  <a:lnTo>
                    <a:pt x="1090" y="2128"/>
                  </a:lnTo>
                  <a:lnTo>
                    <a:pt x="1090" y="2128"/>
                  </a:lnTo>
                  <a:lnTo>
                    <a:pt x="1090" y="2132"/>
                  </a:lnTo>
                  <a:lnTo>
                    <a:pt x="1090" y="2132"/>
                  </a:lnTo>
                  <a:lnTo>
                    <a:pt x="1090" y="2134"/>
                  </a:lnTo>
                  <a:lnTo>
                    <a:pt x="1090" y="2134"/>
                  </a:lnTo>
                  <a:lnTo>
                    <a:pt x="1090" y="2138"/>
                  </a:lnTo>
                  <a:lnTo>
                    <a:pt x="1088" y="2140"/>
                  </a:lnTo>
                  <a:lnTo>
                    <a:pt x="1088" y="2140"/>
                  </a:lnTo>
                  <a:lnTo>
                    <a:pt x="1088" y="2142"/>
                  </a:lnTo>
                  <a:lnTo>
                    <a:pt x="1090" y="2142"/>
                  </a:lnTo>
                  <a:lnTo>
                    <a:pt x="1090" y="2142"/>
                  </a:lnTo>
                  <a:lnTo>
                    <a:pt x="1090" y="2144"/>
                  </a:lnTo>
                  <a:lnTo>
                    <a:pt x="1090" y="2146"/>
                  </a:lnTo>
                  <a:lnTo>
                    <a:pt x="1090" y="2146"/>
                  </a:lnTo>
                  <a:lnTo>
                    <a:pt x="1088" y="2150"/>
                  </a:lnTo>
                  <a:lnTo>
                    <a:pt x="1088" y="2150"/>
                  </a:lnTo>
                  <a:lnTo>
                    <a:pt x="1088" y="2154"/>
                  </a:lnTo>
                  <a:lnTo>
                    <a:pt x="1088" y="2156"/>
                  </a:lnTo>
                  <a:lnTo>
                    <a:pt x="1088" y="2156"/>
                  </a:lnTo>
                  <a:lnTo>
                    <a:pt x="1086" y="2162"/>
                  </a:lnTo>
                  <a:lnTo>
                    <a:pt x="1086" y="2162"/>
                  </a:lnTo>
                  <a:lnTo>
                    <a:pt x="1086" y="2164"/>
                  </a:lnTo>
                  <a:lnTo>
                    <a:pt x="1086" y="2164"/>
                  </a:lnTo>
                  <a:lnTo>
                    <a:pt x="1086" y="2168"/>
                  </a:lnTo>
                  <a:lnTo>
                    <a:pt x="1086" y="2168"/>
                  </a:lnTo>
                  <a:lnTo>
                    <a:pt x="1084" y="2172"/>
                  </a:lnTo>
                  <a:lnTo>
                    <a:pt x="1084" y="2172"/>
                  </a:lnTo>
                  <a:lnTo>
                    <a:pt x="1084" y="2174"/>
                  </a:lnTo>
                  <a:lnTo>
                    <a:pt x="1084" y="2174"/>
                  </a:lnTo>
                  <a:lnTo>
                    <a:pt x="1084" y="2178"/>
                  </a:lnTo>
                  <a:lnTo>
                    <a:pt x="1082" y="2180"/>
                  </a:lnTo>
                  <a:lnTo>
                    <a:pt x="1082" y="2180"/>
                  </a:lnTo>
                  <a:lnTo>
                    <a:pt x="1080" y="2182"/>
                  </a:lnTo>
                  <a:lnTo>
                    <a:pt x="1080" y="2182"/>
                  </a:lnTo>
                  <a:lnTo>
                    <a:pt x="1080" y="2184"/>
                  </a:lnTo>
                  <a:lnTo>
                    <a:pt x="1080" y="2184"/>
                  </a:lnTo>
                  <a:lnTo>
                    <a:pt x="1078" y="2188"/>
                  </a:lnTo>
                  <a:lnTo>
                    <a:pt x="1078" y="2188"/>
                  </a:lnTo>
                  <a:lnTo>
                    <a:pt x="1078" y="2192"/>
                  </a:lnTo>
                  <a:lnTo>
                    <a:pt x="1078" y="2192"/>
                  </a:lnTo>
                  <a:lnTo>
                    <a:pt x="1078" y="2194"/>
                  </a:lnTo>
                  <a:lnTo>
                    <a:pt x="1078" y="2194"/>
                  </a:lnTo>
                  <a:lnTo>
                    <a:pt x="1078" y="2198"/>
                  </a:lnTo>
                  <a:lnTo>
                    <a:pt x="1078" y="2198"/>
                  </a:lnTo>
                  <a:lnTo>
                    <a:pt x="1078" y="2200"/>
                  </a:lnTo>
                  <a:lnTo>
                    <a:pt x="1078" y="2200"/>
                  </a:lnTo>
                  <a:lnTo>
                    <a:pt x="1078" y="2202"/>
                  </a:lnTo>
                  <a:lnTo>
                    <a:pt x="1078" y="2202"/>
                  </a:lnTo>
                  <a:lnTo>
                    <a:pt x="1076" y="2206"/>
                  </a:lnTo>
                  <a:lnTo>
                    <a:pt x="1076" y="2206"/>
                  </a:lnTo>
                  <a:lnTo>
                    <a:pt x="1076" y="2208"/>
                  </a:lnTo>
                  <a:lnTo>
                    <a:pt x="1076" y="2208"/>
                  </a:lnTo>
                  <a:lnTo>
                    <a:pt x="1076" y="2210"/>
                  </a:lnTo>
                  <a:lnTo>
                    <a:pt x="1076" y="2210"/>
                  </a:lnTo>
                  <a:lnTo>
                    <a:pt x="1076" y="2212"/>
                  </a:lnTo>
                  <a:lnTo>
                    <a:pt x="1076" y="2212"/>
                  </a:lnTo>
                  <a:lnTo>
                    <a:pt x="1076" y="2216"/>
                  </a:lnTo>
                  <a:lnTo>
                    <a:pt x="1076" y="2216"/>
                  </a:lnTo>
                  <a:lnTo>
                    <a:pt x="1074" y="2218"/>
                  </a:lnTo>
                  <a:lnTo>
                    <a:pt x="1074" y="2218"/>
                  </a:lnTo>
                  <a:lnTo>
                    <a:pt x="1074" y="2220"/>
                  </a:lnTo>
                  <a:lnTo>
                    <a:pt x="1074" y="2220"/>
                  </a:lnTo>
                  <a:lnTo>
                    <a:pt x="1074" y="2224"/>
                  </a:lnTo>
                  <a:lnTo>
                    <a:pt x="1074" y="2224"/>
                  </a:lnTo>
                  <a:lnTo>
                    <a:pt x="1074" y="2226"/>
                  </a:lnTo>
                  <a:lnTo>
                    <a:pt x="1074" y="2226"/>
                  </a:lnTo>
                  <a:lnTo>
                    <a:pt x="1072" y="2228"/>
                  </a:lnTo>
                  <a:lnTo>
                    <a:pt x="1072" y="2228"/>
                  </a:lnTo>
                  <a:lnTo>
                    <a:pt x="1072" y="2232"/>
                  </a:lnTo>
                  <a:lnTo>
                    <a:pt x="1072" y="2232"/>
                  </a:lnTo>
                  <a:lnTo>
                    <a:pt x="1070" y="2234"/>
                  </a:lnTo>
                  <a:lnTo>
                    <a:pt x="1070" y="2234"/>
                  </a:lnTo>
                  <a:lnTo>
                    <a:pt x="1070" y="2236"/>
                  </a:lnTo>
                  <a:lnTo>
                    <a:pt x="1070" y="2236"/>
                  </a:lnTo>
                  <a:lnTo>
                    <a:pt x="1070" y="2238"/>
                  </a:lnTo>
                  <a:lnTo>
                    <a:pt x="1070" y="2238"/>
                  </a:lnTo>
                  <a:lnTo>
                    <a:pt x="1068" y="2242"/>
                  </a:lnTo>
                  <a:lnTo>
                    <a:pt x="1068" y="2242"/>
                  </a:lnTo>
                  <a:lnTo>
                    <a:pt x="1068" y="2246"/>
                  </a:lnTo>
                  <a:lnTo>
                    <a:pt x="1068" y="2246"/>
                  </a:lnTo>
                  <a:lnTo>
                    <a:pt x="1068" y="2248"/>
                  </a:lnTo>
                  <a:lnTo>
                    <a:pt x="1068" y="2248"/>
                  </a:lnTo>
                  <a:lnTo>
                    <a:pt x="1068" y="2256"/>
                  </a:lnTo>
                  <a:lnTo>
                    <a:pt x="1068" y="2256"/>
                  </a:lnTo>
                  <a:lnTo>
                    <a:pt x="1068" y="2258"/>
                  </a:lnTo>
                  <a:lnTo>
                    <a:pt x="1068" y="2260"/>
                  </a:lnTo>
                  <a:lnTo>
                    <a:pt x="1068" y="2260"/>
                  </a:lnTo>
                  <a:lnTo>
                    <a:pt x="1068" y="2262"/>
                  </a:lnTo>
                  <a:lnTo>
                    <a:pt x="1068" y="2262"/>
                  </a:lnTo>
                  <a:lnTo>
                    <a:pt x="1068" y="2264"/>
                  </a:lnTo>
                  <a:lnTo>
                    <a:pt x="1068" y="2264"/>
                  </a:lnTo>
                  <a:lnTo>
                    <a:pt x="1068" y="2268"/>
                  </a:lnTo>
                  <a:lnTo>
                    <a:pt x="1066" y="2270"/>
                  </a:lnTo>
                  <a:lnTo>
                    <a:pt x="1066" y="2270"/>
                  </a:lnTo>
                  <a:lnTo>
                    <a:pt x="1066" y="2272"/>
                  </a:lnTo>
                  <a:lnTo>
                    <a:pt x="1066" y="2272"/>
                  </a:lnTo>
                  <a:lnTo>
                    <a:pt x="1066" y="2276"/>
                  </a:lnTo>
                  <a:lnTo>
                    <a:pt x="1066" y="2276"/>
                  </a:lnTo>
                  <a:lnTo>
                    <a:pt x="1066" y="2278"/>
                  </a:lnTo>
                  <a:lnTo>
                    <a:pt x="1066" y="2278"/>
                  </a:lnTo>
                  <a:lnTo>
                    <a:pt x="1064" y="2280"/>
                  </a:lnTo>
                  <a:lnTo>
                    <a:pt x="1064" y="2284"/>
                  </a:lnTo>
                  <a:lnTo>
                    <a:pt x="1064" y="2284"/>
                  </a:lnTo>
                  <a:lnTo>
                    <a:pt x="1062" y="2286"/>
                  </a:lnTo>
                  <a:lnTo>
                    <a:pt x="1062" y="2286"/>
                  </a:lnTo>
                  <a:lnTo>
                    <a:pt x="1062" y="2288"/>
                  </a:lnTo>
                  <a:lnTo>
                    <a:pt x="1062" y="2288"/>
                  </a:lnTo>
                  <a:lnTo>
                    <a:pt x="1058" y="2290"/>
                  </a:lnTo>
                  <a:lnTo>
                    <a:pt x="1058" y="2294"/>
                  </a:lnTo>
                  <a:lnTo>
                    <a:pt x="1058" y="2294"/>
                  </a:lnTo>
                  <a:lnTo>
                    <a:pt x="1056" y="2296"/>
                  </a:lnTo>
                  <a:lnTo>
                    <a:pt x="1056" y="2296"/>
                  </a:lnTo>
                  <a:lnTo>
                    <a:pt x="1056" y="2300"/>
                  </a:lnTo>
                  <a:lnTo>
                    <a:pt x="1056" y="2300"/>
                  </a:lnTo>
                  <a:lnTo>
                    <a:pt x="1054" y="2302"/>
                  </a:lnTo>
                  <a:lnTo>
                    <a:pt x="1054" y="2302"/>
                  </a:lnTo>
                  <a:lnTo>
                    <a:pt x="1054" y="2302"/>
                  </a:lnTo>
                  <a:lnTo>
                    <a:pt x="1054" y="2302"/>
                  </a:lnTo>
                  <a:lnTo>
                    <a:pt x="1052" y="2308"/>
                  </a:lnTo>
                  <a:lnTo>
                    <a:pt x="1052" y="2308"/>
                  </a:lnTo>
                  <a:lnTo>
                    <a:pt x="1052" y="2312"/>
                  </a:lnTo>
                  <a:lnTo>
                    <a:pt x="1052" y="2312"/>
                  </a:lnTo>
                  <a:lnTo>
                    <a:pt x="1052" y="2314"/>
                  </a:lnTo>
                  <a:lnTo>
                    <a:pt x="1052" y="2314"/>
                  </a:lnTo>
                  <a:lnTo>
                    <a:pt x="1052" y="2318"/>
                  </a:lnTo>
                  <a:lnTo>
                    <a:pt x="1052" y="2318"/>
                  </a:lnTo>
                  <a:lnTo>
                    <a:pt x="1052" y="2320"/>
                  </a:lnTo>
                  <a:lnTo>
                    <a:pt x="1052" y="2320"/>
                  </a:lnTo>
                  <a:lnTo>
                    <a:pt x="1052" y="2322"/>
                  </a:lnTo>
                  <a:lnTo>
                    <a:pt x="1052" y="2322"/>
                  </a:lnTo>
                  <a:lnTo>
                    <a:pt x="1052" y="2326"/>
                  </a:lnTo>
                  <a:lnTo>
                    <a:pt x="1052" y="2326"/>
                  </a:lnTo>
                  <a:lnTo>
                    <a:pt x="1052" y="2332"/>
                  </a:lnTo>
                  <a:lnTo>
                    <a:pt x="1052" y="2332"/>
                  </a:lnTo>
                  <a:lnTo>
                    <a:pt x="1052" y="2332"/>
                  </a:lnTo>
                  <a:lnTo>
                    <a:pt x="1052" y="2332"/>
                  </a:lnTo>
                  <a:lnTo>
                    <a:pt x="1052" y="2336"/>
                  </a:lnTo>
                  <a:lnTo>
                    <a:pt x="1052" y="2336"/>
                  </a:lnTo>
                  <a:lnTo>
                    <a:pt x="1050" y="2336"/>
                  </a:lnTo>
                  <a:lnTo>
                    <a:pt x="1050" y="2336"/>
                  </a:lnTo>
                  <a:lnTo>
                    <a:pt x="1048" y="2340"/>
                  </a:lnTo>
                  <a:lnTo>
                    <a:pt x="1048" y="2340"/>
                  </a:lnTo>
                  <a:lnTo>
                    <a:pt x="1048" y="2344"/>
                  </a:lnTo>
                  <a:lnTo>
                    <a:pt x="1048" y="2344"/>
                  </a:lnTo>
                  <a:lnTo>
                    <a:pt x="1048" y="2346"/>
                  </a:lnTo>
                  <a:lnTo>
                    <a:pt x="1048" y="2346"/>
                  </a:lnTo>
                  <a:lnTo>
                    <a:pt x="1046" y="2350"/>
                  </a:lnTo>
                  <a:lnTo>
                    <a:pt x="1046" y="2352"/>
                  </a:lnTo>
                  <a:lnTo>
                    <a:pt x="1046" y="2352"/>
                  </a:lnTo>
                  <a:lnTo>
                    <a:pt x="1044" y="2356"/>
                  </a:lnTo>
                  <a:lnTo>
                    <a:pt x="1044" y="2356"/>
                  </a:lnTo>
                  <a:lnTo>
                    <a:pt x="1044" y="2360"/>
                  </a:lnTo>
                  <a:lnTo>
                    <a:pt x="1044" y="2362"/>
                  </a:lnTo>
                  <a:lnTo>
                    <a:pt x="1044" y="2362"/>
                  </a:lnTo>
                  <a:lnTo>
                    <a:pt x="1044" y="2364"/>
                  </a:lnTo>
                  <a:lnTo>
                    <a:pt x="1044" y="2364"/>
                  </a:lnTo>
                  <a:lnTo>
                    <a:pt x="1044" y="2368"/>
                  </a:lnTo>
                  <a:lnTo>
                    <a:pt x="1044" y="2368"/>
                  </a:lnTo>
                  <a:lnTo>
                    <a:pt x="1044" y="2368"/>
                  </a:lnTo>
                  <a:lnTo>
                    <a:pt x="1044" y="2372"/>
                  </a:lnTo>
                  <a:lnTo>
                    <a:pt x="1044" y="2372"/>
                  </a:lnTo>
                  <a:lnTo>
                    <a:pt x="1044" y="2374"/>
                  </a:lnTo>
                  <a:lnTo>
                    <a:pt x="1044" y="2374"/>
                  </a:lnTo>
                  <a:lnTo>
                    <a:pt x="1042" y="2380"/>
                  </a:lnTo>
                  <a:lnTo>
                    <a:pt x="1042" y="2380"/>
                  </a:lnTo>
                  <a:lnTo>
                    <a:pt x="1042" y="2382"/>
                  </a:lnTo>
                  <a:lnTo>
                    <a:pt x="1042" y="2382"/>
                  </a:lnTo>
                  <a:lnTo>
                    <a:pt x="1042" y="2386"/>
                  </a:lnTo>
                  <a:lnTo>
                    <a:pt x="1042" y="2386"/>
                  </a:lnTo>
                  <a:lnTo>
                    <a:pt x="1040" y="2386"/>
                  </a:lnTo>
                  <a:lnTo>
                    <a:pt x="1040" y="2386"/>
                  </a:lnTo>
                  <a:lnTo>
                    <a:pt x="1038" y="2390"/>
                  </a:lnTo>
                  <a:lnTo>
                    <a:pt x="1038" y="2390"/>
                  </a:lnTo>
                  <a:lnTo>
                    <a:pt x="1038" y="2394"/>
                  </a:lnTo>
                  <a:lnTo>
                    <a:pt x="1038" y="2394"/>
                  </a:lnTo>
                  <a:lnTo>
                    <a:pt x="1038" y="2396"/>
                  </a:lnTo>
                  <a:lnTo>
                    <a:pt x="1038" y="2396"/>
                  </a:lnTo>
                  <a:lnTo>
                    <a:pt x="1038" y="2398"/>
                  </a:lnTo>
                  <a:lnTo>
                    <a:pt x="1038" y="2398"/>
                  </a:lnTo>
                  <a:lnTo>
                    <a:pt x="1036" y="2402"/>
                  </a:lnTo>
                  <a:lnTo>
                    <a:pt x="1036" y="2402"/>
                  </a:lnTo>
                  <a:lnTo>
                    <a:pt x="1036" y="2406"/>
                  </a:lnTo>
                  <a:lnTo>
                    <a:pt x="1036" y="2406"/>
                  </a:lnTo>
                  <a:lnTo>
                    <a:pt x="1034" y="2406"/>
                  </a:lnTo>
                  <a:lnTo>
                    <a:pt x="1034" y="2406"/>
                  </a:lnTo>
                  <a:lnTo>
                    <a:pt x="1034" y="2410"/>
                  </a:lnTo>
                  <a:lnTo>
                    <a:pt x="1032" y="2412"/>
                  </a:lnTo>
                  <a:lnTo>
                    <a:pt x="1032" y="2412"/>
                  </a:lnTo>
                  <a:lnTo>
                    <a:pt x="1032" y="2416"/>
                  </a:lnTo>
                  <a:lnTo>
                    <a:pt x="1032" y="2416"/>
                  </a:lnTo>
                  <a:lnTo>
                    <a:pt x="1032" y="2418"/>
                  </a:lnTo>
                  <a:lnTo>
                    <a:pt x="1032" y="2418"/>
                  </a:lnTo>
                  <a:lnTo>
                    <a:pt x="1032" y="2418"/>
                  </a:lnTo>
                  <a:lnTo>
                    <a:pt x="1032" y="2418"/>
                  </a:lnTo>
                  <a:lnTo>
                    <a:pt x="1030" y="2426"/>
                  </a:lnTo>
                  <a:lnTo>
                    <a:pt x="1030" y="2426"/>
                  </a:lnTo>
                  <a:lnTo>
                    <a:pt x="1032" y="2428"/>
                  </a:lnTo>
                  <a:lnTo>
                    <a:pt x="1032" y="2428"/>
                  </a:lnTo>
                  <a:lnTo>
                    <a:pt x="1032" y="2428"/>
                  </a:lnTo>
                  <a:lnTo>
                    <a:pt x="1032" y="2428"/>
                  </a:lnTo>
                  <a:lnTo>
                    <a:pt x="1032" y="2434"/>
                  </a:lnTo>
                  <a:lnTo>
                    <a:pt x="1032" y="2434"/>
                  </a:lnTo>
                  <a:lnTo>
                    <a:pt x="1032" y="2434"/>
                  </a:lnTo>
                  <a:lnTo>
                    <a:pt x="1032" y="2434"/>
                  </a:lnTo>
                  <a:lnTo>
                    <a:pt x="1032" y="2436"/>
                  </a:lnTo>
                  <a:lnTo>
                    <a:pt x="1032" y="2436"/>
                  </a:lnTo>
                  <a:lnTo>
                    <a:pt x="1030" y="2440"/>
                  </a:lnTo>
                  <a:lnTo>
                    <a:pt x="1030" y="2442"/>
                  </a:lnTo>
                  <a:lnTo>
                    <a:pt x="1030" y="2442"/>
                  </a:lnTo>
                  <a:lnTo>
                    <a:pt x="1030" y="2446"/>
                  </a:lnTo>
                  <a:lnTo>
                    <a:pt x="1030" y="2446"/>
                  </a:lnTo>
                  <a:lnTo>
                    <a:pt x="1030" y="2446"/>
                  </a:lnTo>
                  <a:lnTo>
                    <a:pt x="1028" y="2450"/>
                  </a:lnTo>
                  <a:lnTo>
                    <a:pt x="1028" y="2450"/>
                  </a:lnTo>
                  <a:lnTo>
                    <a:pt x="1030" y="2454"/>
                  </a:lnTo>
                  <a:lnTo>
                    <a:pt x="1030" y="2454"/>
                  </a:lnTo>
                  <a:lnTo>
                    <a:pt x="1030" y="2456"/>
                  </a:lnTo>
                  <a:lnTo>
                    <a:pt x="1030" y="2456"/>
                  </a:lnTo>
                  <a:lnTo>
                    <a:pt x="1028" y="2458"/>
                  </a:lnTo>
                  <a:lnTo>
                    <a:pt x="1028" y="2458"/>
                  </a:lnTo>
                  <a:lnTo>
                    <a:pt x="1028" y="2462"/>
                  </a:lnTo>
                  <a:lnTo>
                    <a:pt x="1028" y="2462"/>
                  </a:lnTo>
                  <a:lnTo>
                    <a:pt x="1026" y="2466"/>
                  </a:lnTo>
                  <a:lnTo>
                    <a:pt x="1026" y="2466"/>
                  </a:lnTo>
                  <a:lnTo>
                    <a:pt x="1026" y="2468"/>
                  </a:lnTo>
                  <a:lnTo>
                    <a:pt x="1026" y="2468"/>
                  </a:lnTo>
                  <a:lnTo>
                    <a:pt x="1026" y="2470"/>
                  </a:lnTo>
                  <a:lnTo>
                    <a:pt x="1026" y="2470"/>
                  </a:lnTo>
                  <a:lnTo>
                    <a:pt x="1024" y="2472"/>
                  </a:lnTo>
                  <a:lnTo>
                    <a:pt x="1024" y="2472"/>
                  </a:lnTo>
                  <a:lnTo>
                    <a:pt x="1022" y="2478"/>
                  </a:lnTo>
                  <a:lnTo>
                    <a:pt x="1022" y="2478"/>
                  </a:lnTo>
                  <a:lnTo>
                    <a:pt x="1022" y="2480"/>
                  </a:lnTo>
                  <a:lnTo>
                    <a:pt x="1022" y="2480"/>
                  </a:lnTo>
                  <a:lnTo>
                    <a:pt x="1022" y="2482"/>
                  </a:lnTo>
                  <a:lnTo>
                    <a:pt x="1022" y="2482"/>
                  </a:lnTo>
                  <a:lnTo>
                    <a:pt x="1020" y="2486"/>
                  </a:lnTo>
                  <a:lnTo>
                    <a:pt x="1020" y="2486"/>
                  </a:lnTo>
                  <a:lnTo>
                    <a:pt x="1020" y="2488"/>
                  </a:lnTo>
                  <a:lnTo>
                    <a:pt x="1020" y="2488"/>
                  </a:lnTo>
                  <a:lnTo>
                    <a:pt x="1018" y="2492"/>
                  </a:lnTo>
                  <a:lnTo>
                    <a:pt x="1018" y="2492"/>
                  </a:lnTo>
                  <a:lnTo>
                    <a:pt x="1018" y="2494"/>
                  </a:lnTo>
                  <a:lnTo>
                    <a:pt x="1018" y="2494"/>
                  </a:lnTo>
                  <a:lnTo>
                    <a:pt x="1018" y="2498"/>
                  </a:lnTo>
                  <a:lnTo>
                    <a:pt x="1018" y="2498"/>
                  </a:lnTo>
                  <a:lnTo>
                    <a:pt x="1018" y="2502"/>
                  </a:lnTo>
                  <a:lnTo>
                    <a:pt x="1018" y="2502"/>
                  </a:lnTo>
                  <a:lnTo>
                    <a:pt x="1018" y="2504"/>
                  </a:lnTo>
                  <a:lnTo>
                    <a:pt x="1018" y="2504"/>
                  </a:lnTo>
                  <a:lnTo>
                    <a:pt x="1014" y="2508"/>
                  </a:lnTo>
                  <a:lnTo>
                    <a:pt x="1014" y="2508"/>
                  </a:lnTo>
                  <a:lnTo>
                    <a:pt x="1012" y="2510"/>
                  </a:lnTo>
                  <a:lnTo>
                    <a:pt x="1012" y="2514"/>
                  </a:lnTo>
                  <a:lnTo>
                    <a:pt x="1012" y="2514"/>
                  </a:lnTo>
                  <a:lnTo>
                    <a:pt x="1012" y="2518"/>
                  </a:lnTo>
                  <a:lnTo>
                    <a:pt x="1012" y="2518"/>
                  </a:lnTo>
                  <a:lnTo>
                    <a:pt x="1010" y="2522"/>
                  </a:lnTo>
                  <a:lnTo>
                    <a:pt x="1010" y="2522"/>
                  </a:lnTo>
                  <a:lnTo>
                    <a:pt x="1010" y="2524"/>
                  </a:lnTo>
                  <a:lnTo>
                    <a:pt x="1010" y="2524"/>
                  </a:lnTo>
                  <a:lnTo>
                    <a:pt x="1010" y="2528"/>
                  </a:lnTo>
                  <a:lnTo>
                    <a:pt x="1010" y="2528"/>
                  </a:lnTo>
                  <a:lnTo>
                    <a:pt x="1010" y="2532"/>
                  </a:lnTo>
                  <a:lnTo>
                    <a:pt x="1010" y="2532"/>
                  </a:lnTo>
                  <a:lnTo>
                    <a:pt x="1010" y="2532"/>
                  </a:lnTo>
                  <a:lnTo>
                    <a:pt x="1010" y="2532"/>
                  </a:lnTo>
                  <a:lnTo>
                    <a:pt x="1006" y="2538"/>
                  </a:lnTo>
                  <a:lnTo>
                    <a:pt x="1006" y="2540"/>
                  </a:lnTo>
                  <a:lnTo>
                    <a:pt x="1008" y="2542"/>
                  </a:lnTo>
                  <a:lnTo>
                    <a:pt x="1008" y="2542"/>
                  </a:lnTo>
                  <a:lnTo>
                    <a:pt x="1010" y="2546"/>
                  </a:lnTo>
                  <a:lnTo>
                    <a:pt x="1010" y="2546"/>
                  </a:lnTo>
                  <a:lnTo>
                    <a:pt x="1012" y="2548"/>
                  </a:lnTo>
                  <a:lnTo>
                    <a:pt x="1012" y="2548"/>
                  </a:lnTo>
                  <a:lnTo>
                    <a:pt x="1012" y="2550"/>
                  </a:lnTo>
                  <a:lnTo>
                    <a:pt x="1012" y="2550"/>
                  </a:lnTo>
                  <a:lnTo>
                    <a:pt x="1010" y="2552"/>
                  </a:lnTo>
                  <a:lnTo>
                    <a:pt x="1010" y="2552"/>
                  </a:lnTo>
                  <a:lnTo>
                    <a:pt x="1008" y="2554"/>
                  </a:lnTo>
                  <a:lnTo>
                    <a:pt x="1008" y="2554"/>
                  </a:lnTo>
                  <a:lnTo>
                    <a:pt x="1008" y="2556"/>
                  </a:lnTo>
                  <a:lnTo>
                    <a:pt x="1008" y="2556"/>
                  </a:lnTo>
                  <a:lnTo>
                    <a:pt x="1004" y="2560"/>
                  </a:lnTo>
                  <a:lnTo>
                    <a:pt x="1004" y="2560"/>
                  </a:lnTo>
                  <a:lnTo>
                    <a:pt x="1004" y="2562"/>
                  </a:lnTo>
                  <a:lnTo>
                    <a:pt x="1004" y="2566"/>
                  </a:lnTo>
                  <a:lnTo>
                    <a:pt x="1004" y="2566"/>
                  </a:lnTo>
                  <a:lnTo>
                    <a:pt x="1004" y="2568"/>
                  </a:lnTo>
                  <a:lnTo>
                    <a:pt x="1004" y="2568"/>
                  </a:lnTo>
                  <a:lnTo>
                    <a:pt x="1002" y="2572"/>
                  </a:lnTo>
                  <a:lnTo>
                    <a:pt x="1002" y="2572"/>
                  </a:lnTo>
                  <a:lnTo>
                    <a:pt x="1002" y="2574"/>
                  </a:lnTo>
                  <a:lnTo>
                    <a:pt x="1002" y="2574"/>
                  </a:lnTo>
                  <a:lnTo>
                    <a:pt x="1000" y="2576"/>
                  </a:lnTo>
                  <a:lnTo>
                    <a:pt x="1000" y="2576"/>
                  </a:lnTo>
                  <a:lnTo>
                    <a:pt x="1000" y="2580"/>
                  </a:lnTo>
                  <a:lnTo>
                    <a:pt x="1000" y="2580"/>
                  </a:lnTo>
                  <a:lnTo>
                    <a:pt x="998" y="2582"/>
                  </a:lnTo>
                  <a:lnTo>
                    <a:pt x="998" y="2582"/>
                  </a:lnTo>
                  <a:lnTo>
                    <a:pt x="998" y="2590"/>
                  </a:lnTo>
                  <a:lnTo>
                    <a:pt x="998" y="2590"/>
                  </a:lnTo>
                  <a:lnTo>
                    <a:pt x="998" y="2590"/>
                  </a:lnTo>
                  <a:lnTo>
                    <a:pt x="998" y="2590"/>
                  </a:lnTo>
                  <a:lnTo>
                    <a:pt x="998" y="2596"/>
                  </a:lnTo>
                  <a:lnTo>
                    <a:pt x="998" y="2596"/>
                  </a:lnTo>
                  <a:lnTo>
                    <a:pt x="1000" y="2600"/>
                  </a:lnTo>
                  <a:lnTo>
                    <a:pt x="1000" y="2600"/>
                  </a:lnTo>
                  <a:lnTo>
                    <a:pt x="1000" y="2600"/>
                  </a:lnTo>
                  <a:lnTo>
                    <a:pt x="1000" y="2600"/>
                  </a:lnTo>
                  <a:lnTo>
                    <a:pt x="1000" y="2602"/>
                  </a:lnTo>
                  <a:lnTo>
                    <a:pt x="1000" y="2602"/>
                  </a:lnTo>
                  <a:lnTo>
                    <a:pt x="998" y="2606"/>
                  </a:lnTo>
                  <a:lnTo>
                    <a:pt x="998" y="2606"/>
                  </a:lnTo>
                  <a:lnTo>
                    <a:pt x="998" y="2608"/>
                  </a:lnTo>
                  <a:lnTo>
                    <a:pt x="998" y="2608"/>
                  </a:lnTo>
                  <a:lnTo>
                    <a:pt x="998" y="2612"/>
                  </a:lnTo>
                  <a:lnTo>
                    <a:pt x="998" y="2612"/>
                  </a:lnTo>
                  <a:lnTo>
                    <a:pt x="996" y="2612"/>
                  </a:lnTo>
                  <a:lnTo>
                    <a:pt x="996" y="2612"/>
                  </a:lnTo>
                  <a:lnTo>
                    <a:pt x="994" y="2618"/>
                  </a:lnTo>
                  <a:lnTo>
                    <a:pt x="994" y="2618"/>
                  </a:lnTo>
                  <a:lnTo>
                    <a:pt x="994" y="2622"/>
                  </a:lnTo>
                  <a:lnTo>
                    <a:pt x="994" y="2622"/>
                  </a:lnTo>
                  <a:lnTo>
                    <a:pt x="994" y="2624"/>
                  </a:lnTo>
                  <a:lnTo>
                    <a:pt x="994" y="2624"/>
                  </a:lnTo>
                  <a:lnTo>
                    <a:pt x="994" y="2630"/>
                  </a:lnTo>
                  <a:lnTo>
                    <a:pt x="994" y="2630"/>
                  </a:lnTo>
                  <a:lnTo>
                    <a:pt x="994" y="2632"/>
                  </a:lnTo>
                  <a:lnTo>
                    <a:pt x="994" y="2632"/>
                  </a:lnTo>
                  <a:lnTo>
                    <a:pt x="992" y="2634"/>
                  </a:lnTo>
                  <a:lnTo>
                    <a:pt x="992" y="2634"/>
                  </a:lnTo>
                  <a:lnTo>
                    <a:pt x="990" y="2636"/>
                  </a:lnTo>
                  <a:lnTo>
                    <a:pt x="990" y="2636"/>
                  </a:lnTo>
                  <a:lnTo>
                    <a:pt x="988" y="2640"/>
                  </a:lnTo>
                  <a:lnTo>
                    <a:pt x="988" y="2640"/>
                  </a:lnTo>
                  <a:lnTo>
                    <a:pt x="988" y="2642"/>
                  </a:lnTo>
                  <a:lnTo>
                    <a:pt x="988" y="2642"/>
                  </a:lnTo>
                  <a:lnTo>
                    <a:pt x="984" y="2646"/>
                  </a:lnTo>
                  <a:lnTo>
                    <a:pt x="984" y="2646"/>
                  </a:lnTo>
                  <a:lnTo>
                    <a:pt x="984" y="2650"/>
                  </a:lnTo>
                  <a:lnTo>
                    <a:pt x="984" y="2652"/>
                  </a:lnTo>
                  <a:lnTo>
                    <a:pt x="984" y="2652"/>
                  </a:lnTo>
                  <a:lnTo>
                    <a:pt x="984" y="2660"/>
                  </a:lnTo>
                  <a:lnTo>
                    <a:pt x="984" y="2660"/>
                  </a:lnTo>
                  <a:lnTo>
                    <a:pt x="984" y="2662"/>
                  </a:lnTo>
                  <a:lnTo>
                    <a:pt x="984" y="2662"/>
                  </a:lnTo>
                  <a:lnTo>
                    <a:pt x="984" y="2664"/>
                  </a:lnTo>
                  <a:lnTo>
                    <a:pt x="984" y="2664"/>
                  </a:lnTo>
                  <a:lnTo>
                    <a:pt x="984" y="2670"/>
                  </a:lnTo>
                  <a:lnTo>
                    <a:pt x="984" y="2670"/>
                  </a:lnTo>
                  <a:lnTo>
                    <a:pt x="984" y="2674"/>
                  </a:lnTo>
                  <a:lnTo>
                    <a:pt x="984" y="2674"/>
                  </a:lnTo>
                  <a:lnTo>
                    <a:pt x="984" y="2674"/>
                  </a:lnTo>
                  <a:lnTo>
                    <a:pt x="984" y="2674"/>
                  </a:lnTo>
                  <a:lnTo>
                    <a:pt x="984" y="2676"/>
                  </a:lnTo>
                  <a:lnTo>
                    <a:pt x="984" y="2676"/>
                  </a:lnTo>
                  <a:lnTo>
                    <a:pt x="982" y="2680"/>
                  </a:lnTo>
                  <a:lnTo>
                    <a:pt x="982" y="2680"/>
                  </a:lnTo>
                  <a:lnTo>
                    <a:pt x="980" y="2682"/>
                  </a:lnTo>
                  <a:lnTo>
                    <a:pt x="980" y="2682"/>
                  </a:lnTo>
                  <a:lnTo>
                    <a:pt x="980" y="2684"/>
                  </a:lnTo>
                  <a:lnTo>
                    <a:pt x="980" y="2684"/>
                  </a:lnTo>
                  <a:lnTo>
                    <a:pt x="980" y="2688"/>
                  </a:lnTo>
                  <a:lnTo>
                    <a:pt x="980" y="2688"/>
                  </a:lnTo>
                  <a:lnTo>
                    <a:pt x="980" y="2690"/>
                  </a:lnTo>
                  <a:lnTo>
                    <a:pt x="980" y="2690"/>
                  </a:lnTo>
                  <a:lnTo>
                    <a:pt x="978" y="2692"/>
                  </a:lnTo>
                  <a:lnTo>
                    <a:pt x="978" y="2692"/>
                  </a:lnTo>
                  <a:lnTo>
                    <a:pt x="976" y="2694"/>
                  </a:lnTo>
                  <a:lnTo>
                    <a:pt x="976" y="2694"/>
                  </a:lnTo>
                  <a:lnTo>
                    <a:pt x="976" y="2700"/>
                  </a:lnTo>
                  <a:lnTo>
                    <a:pt x="974" y="2700"/>
                  </a:lnTo>
                  <a:lnTo>
                    <a:pt x="974" y="2700"/>
                  </a:lnTo>
                  <a:lnTo>
                    <a:pt x="974" y="2704"/>
                  </a:lnTo>
                  <a:lnTo>
                    <a:pt x="974" y="2704"/>
                  </a:lnTo>
                  <a:lnTo>
                    <a:pt x="976" y="2706"/>
                  </a:lnTo>
                  <a:lnTo>
                    <a:pt x="976" y="2706"/>
                  </a:lnTo>
                  <a:lnTo>
                    <a:pt x="974" y="2708"/>
                  </a:lnTo>
                  <a:lnTo>
                    <a:pt x="974" y="2708"/>
                  </a:lnTo>
                  <a:lnTo>
                    <a:pt x="974" y="2712"/>
                  </a:lnTo>
                  <a:lnTo>
                    <a:pt x="974" y="2712"/>
                  </a:lnTo>
                  <a:lnTo>
                    <a:pt x="974" y="2716"/>
                  </a:lnTo>
                  <a:lnTo>
                    <a:pt x="974" y="2716"/>
                  </a:lnTo>
                  <a:lnTo>
                    <a:pt x="974" y="2718"/>
                  </a:lnTo>
                  <a:lnTo>
                    <a:pt x="974" y="2718"/>
                  </a:lnTo>
                  <a:lnTo>
                    <a:pt x="972" y="2720"/>
                  </a:lnTo>
                  <a:lnTo>
                    <a:pt x="972" y="2720"/>
                  </a:lnTo>
                  <a:lnTo>
                    <a:pt x="970" y="2724"/>
                  </a:lnTo>
                  <a:lnTo>
                    <a:pt x="970" y="2724"/>
                  </a:lnTo>
                  <a:lnTo>
                    <a:pt x="972" y="2728"/>
                  </a:lnTo>
                  <a:lnTo>
                    <a:pt x="972" y="2728"/>
                  </a:lnTo>
                  <a:lnTo>
                    <a:pt x="972" y="2730"/>
                  </a:lnTo>
                  <a:lnTo>
                    <a:pt x="972" y="2730"/>
                  </a:lnTo>
                  <a:lnTo>
                    <a:pt x="970" y="2732"/>
                  </a:lnTo>
                  <a:lnTo>
                    <a:pt x="970" y="2732"/>
                  </a:lnTo>
                  <a:lnTo>
                    <a:pt x="970" y="2734"/>
                  </a:lnTo>
                  <a:lnTo>
                    <a:pt x="968" y="2736"/>
                  </a:lnTo>
                  <a:lnTo>
                    <a:pt x="968" y="2736"/>
                  </a:lnTo>
                  <a:lnTo>
                    <a:pt x="968" y="2738"/>
                  </a:lnTo>
                  <a:lnTo>
                    <a:pt x="968" y="2738"/>
                  </a:lnTo>
                  <a:lnTo>
                    <a:pt x="966" y="2738"/>
                  </a:lnTo>
                  <a:lnTo>
                    <a:pt x="966" y="2738"/>
                  </a:lnTo>
                  <a:lnTo>
                    <a:pt x="966" y="2740"/>
                  </a:lnTo>
                  <a:lnTo>
                    <a:pt x="964" y="2740"/>
                  </a:lnTo>
                  <a:lnTo>
                    <a:pt x="964" y="2740"/>
                  </a:lnTo>
                  <a:lnTo>
                    <a:pt x="966" y="2748"/>
                  </a:lnTo>
                  <a:lnTo>
                    <a:pt x="966" y="2748"/>
                  </a:lnTo>
                  <a:lnTo>
                    <a:pt x="964" y="2750"/>
                  </a:lnTo>
                  <a:lnTo>
                    <a:pt x="964" y="2750"/>
                  </a:lnTo>
                  <a:lnTo>
                    <a:pt x="964" y="2752"/>
                  </a:lnTo>
                  <a:lnTo>
                    <a:pt x="964" y="2752"/>
                  </a:lnTo>
                  <a:lnTo>
                    <a:pt x="964" y="2758"/>
                  </a:lnTo>
                  <a:lnTo>
                    <a:pt x="964" y="2758"/>
                  </a:lnTo>
                  <a:lnTo>
                    <a:pt x="964" y="2758"/>
                  </a:lnTo>
                  <a:lnTo>
                    <a:pt x="962" y="2762"/>
                  </a:lnTo>
                  <a:lnTo>
                    <a:pt x="962" y="2762"/>
                  </a:lnTo>
                  <a:lnTo>
                    <a:pt x="960" y="2766"/>
                  </a:lnTo>
                  <a:lnTo>
                    <a:pt x="960" y="2766"/>
                  </a:lnTo>
                  <a:lnTo>
                    <a:pt x="960" y="2768"/>
                  </a:lnTo>
                  <a:lnTo>
                    <a:pt x="960" y="2768"/>
                  </a:lnTo>
                  <a:lnTo>
                    <a:pt x="960" y="2772"/>
                  </a:lnTo>
                  <a:lnTo>
                    <a:pt x="960" y="2772"/>
                  </a:lnTo>
                  <a:lnTo>
                    <a:pt x="962" y="2774"/>
                  </a:lnTo>
                  <a:lnTo>
                    <a:pt x="962" y="2774"/>
                  </a:lnTo>
                  <a:lnTo>
                    <a:pt x="960" y="2776"/>
                  </a:lnTo>
                  <a:lnTo>
                    <a:pt x="960" y="2776"/>
                  </a:lnTo>
                  <a:lnTo>
                    <a:pt x="960" y="2780"/>
                  </a:lnTo>
                  <a:lnTo>
                    <a:pt x="960" y="2780"/>
                  </a:lnTo>
                  <a:lnTo>
                    <a:pt x="958" y="2782"/>
                  </a:lnTo>
                  <a:lnTo>
                    <a:pt x="958" y="2782"/>
                  </a:lnTo>
                  <a:lnTo>
                    <a:pt x="958" y="2784"/>
                  </a:lnTo>
                  <a:lnTo>
                    <a:pt x="958" y="2784"/>
                  </a:lnTo>
                  <a:lnTo>
                    <a:pt x="958" y="2792"/>
                  </a:lnTo>
                  <a:lnTo>
                    <a:pt x="958" y="2792"/>
                  </a:lnTo>
                  <a:lnTo>
                    <a:pt x="960" y="2794"/>
                  </a:lnTo>
                  <a:lnTo>
                    <a:pt x="960" y="2794"/>
                  </a:lnTo>
                  <a:lnTo>
                    <a:pt x="960" y="2796"/>
                  </a:lnTo>
                  <a:lnTo>
                    <a:pt x="960" y="2796"/>
                  </a:lnTo>
                  <a:lnTo>
                    <a:pt x="960" y="2802"/>
                  </a:lnTo>
                  <a:lnTo>
                    <a:pt x="960" y="2802"/>
                  </a:lnTo>
                  <a:lnTo>
                    <a:pt x="960" y="2804"/>
                  </a:lnTo>
                  <a:lnTo>
                    <a:pt x="960" y="2804"/>
                  </a:lnTo>
                  <a:lnTo>
                    <a:pt x="958" y="2806"/>
                  </a:lnTo>
                  <a:lnTo>
                    <a:pt x="958" y="2806"/>
                  </a:lnTo>
                  <a:lnTo>
                    <a:pt x="958" y="2810"/>
                  </a:lnTo>
                  <a:lnTo>
                    <a:pt x="958" y="2810"/>
                  </a:lnTo>
                  <a:lnTo>
                    <a:pt x="958" y="2812"/>
                  </a:lnTo>
                  <a:lnTo>
                    <a:pt x="958" y="2812"/>
                  </a:lnTo>
                  <a:lnTo>
                    <a:pt x="956" y="2814"/>
                  </a:lnTo>
                  <a:lnTo>
                    <a:pt x="956" y="2814"/>
                  </a:lnTo>
                  <a:lnTo>
                    <a:pt x="954" y="2818"/>
                  </a:lnTo>
                  <a:lnTo>
                    <a:pt x="954" y="2818"/>
                  </a:lnTo>
                  <a:lnTo>
                    <a:pt x="954" y="2818"/>
                  </a:lnTo>
                  <a:lnTo>
                    <a:pt x="954" y="2818"/>
                  </a:lnTo>
                  <a:lnTo>
                    <a:pt x="950" y="2822"/>
                  </a:lnTo>
                  <a:lnTo>
                    <a:pt x="950" y="2822"/>
                  </a:lnTo>
                  <a:lnTo>
                    <a:pt x="950" y="2826"/>
                  </a:lnTo>
                  <a:lnTo>
                    <a:pt x="950" y="2826"/>
                  </a:lnTo>
                  <a:lnTo>
                    <a:pt x="948" y="2828"/>
                  </a:lnTo>
                  <a:lnTo>
                    <a:pt x="948" y="2828"/>
                  </a:lnTo>
                  <a:lnTo>
                    <a:pt x="948" y="2832"/>
                  </a:lnTo>
                  <a:lnTo>
                    <a:pt x="948" y="2832"/>
                  </a:lnTo>
                  <a:lnTo>
                    <a:pt x="950" y="2834"/>
                  </a:lnTo>
                  <a:lnTo>
                    <a:pt x="950" y="2834"/>
                  </a:lnTo>
                  <a:lnTo>
                    <a:pt x="948" y="2838"/>
                  </a:lnTo>
                  <a:lnTo>
                    <a:pt x="948" y="2838"/>
                  </a:lnTo>
                  <a:lnTo>
                    <a:pt x="948" y="2842"/>
                  </a:lnTo>
                  <a:lnTo>
                    <a:pt x="948" y="2842"/>
                  </a:lnTo>
                  <a:lnTo>
                    <a:pt x="948" y="2844"/>
                  </a:lnTo>
                  <a:lnTo>
                    <a:pt x="948" y="2844"/>
                  </a:lnTo>
                  <a:lnTo>
                    <a:pt x="948" y="2848"/>
                  </a:lnTo>
                  <a:lnTo>
                    <a:pt x="948" y="2848"/>
                  </a:lnTo>
                  <a:lnTo>
                    <a:pt x="948" y="2852"/>
                  </a:lnTo>
                  <a:lnTo>
                    <a:pt x="948" y="2852"/>
                  </a:lnTo>
                  <a:lnTo>
                    <a:pt x="948" y="2856"/>
                  </a:lnTo>
                  <a:lnTo>
                    <a:pt x="948" y="2856"/>
                  </a:lnTo>
                  <a:lnTo>
                    <a:pt x="948" y="2858"/>
                  </a:lnTo>
                  <a:lnTo>
                    <a:pt x="948" y="2858"/>
                  </a:lnTo>
                  <a:lnTo>
                    <a:pt x="946" y="2860"/>
                  </a:lnTo>
                  <a:lnTo>
                    <a:pt x="946" y="2860"/>
                  </a:lnTo>
                  <a:lnTo>
                    <a:pt x="946" y="2862"/>
                  </a:lnTo>
                  <a:lnTo>
                    <a:pt x="944" y="2866"/>
                  </a:lnTo>
                  <a:lnTo>
                    <a:pt x="944" y="2866"/>
                  </a:lnTo>
                  <a:lnTo>
                    <a:pt x="944" y="2866"/>
                  </a:lnTo>
                  <a:lnTo>
                    <a:pt x="944" y="2870"/>
                  </a:lnTo>
                  <a:lnTo>
                    <a:pt x="944" y="2870"/>
                  </a:lnTo>
                  <a:lnTo>
                    <a:pt x="942" y="2874"/>
                  </a:lnTo>
                  <a:lnTo>
                    <a:pt x="942" y="2874"/>
                  </a:lnTo>
                  <a:lnTo>
                    <a:pt x="942" y="2876"/>
                  </a:lnTo>
                  <a:lnTo>
                    <a:pt x="942" y="2876"/>
                  </a:lnTo>
                  <a:lnTo>
                    <a:pt x="940" y="2880"/>
                  </a:lnTo>
                  <a:lnTo>
                    <a:pt x="940" y="2880"/>
                  </a:lnTo>
                  <a:lnTo>
                    <a:pt x="938" y="2884"/>
                  </a:lnTo>
                  <a:lnTo>
                    <a:pt x="938" y="2884"/>
                  </a:lnTo>
                  <a:lnTo>
                    <a:pt x="938" y="2884"/>
                  </a:lnTo>
                  <a:lnTo>
                    <a:pt x="938" y="2886"/>
                  </a:lnTo>
                  <a:lnTo>
                    <a:pt x="938" y="2886"/>
                  </a:lnTo>
                  <a:lnTo>
                    <a:pt x="936" y="2890"/>
                  </a:lnTo>
                  <a:lnTo>
                    <a:pt x="936" y="2890"/>
                  </a:lnTo>
                  <a:lnTo>
                    <a:pt x="936" y="2896"/>
                  </a:lnTo>
                  <a:lnTo>
                    <a:pt x="936" y="2896"/>
                  </a:lnTo>
                  <a:lnTo>
                    <a:pt x="936" y="2898"/>
                  </a:lnTo>
                  <a:lnTo>
                    <a:pt x="936" y="2898"/>
                  </a:lnTo>
                  <a:lnTo>
                    <a:pt x="938" y="2902"/>
                  </a:lnTo>
                  <a:lnTo>
                    <a:pt x="938" y="2902"/>
                  </a:lnTo>
                  <a:lnTo>
                    <a:pt x="938" y="2904"/>
                  </a:lnTo>
                  <a:lnTo>
                    <a:pt x="938" y="2904"/>
                  </a:lnTo>
                  <a:lnTo>
                    <a:pt x="938" y="2908"/>
                  </a:lnTo>
                  <a:lnTo>
                    <a:pt x="938" y="2908"/>
                  </a:lnTo>
                  <a:lnTo>
                    <a:pt x="936" y="2912"/>
                  </a:lnTo>
                  <a:lnTo>
                    <a:pt x="936" y="2914"/>
                  </a:lnTo>
                  <a:lnTo>
                    <a:pt x="936" y="2914"/>
                  </a:lnTo>
                  <a:lnTo>
                    <a:pt x="934" y="2916"/>
                  </a:lnTo>
                  <a:lnTo>
                    <a:pt x="934" y="2916"/>
                  </a:lnTo>
                  <a:lnTo>
                    <a:pt x="934" y="2918"/>
                  </a:lnTo>
                  <a:lnTo>
                    <a:pt x="932" y="2920"/>
                  </a:lnTo>
                  <a:lnTo>
                    <a:pt x="932" y="2920"/>
                  </a:lnTo>
                  <a:lnTo>
                    <a:pt x="932" y="2924"/>
                  </a:lnTo>
                  <a:lnTo>
                    <a:pt x="932" y="2924"/>
                  </a:lnTo>
                  <a:lnTo>
                    <a:pt x="930" y="2924"/>
                  </a:lnTo>
                  <a:lnTo>
                    <a:pt x="930" y="2924"/>
                  </a:lnTo>
                  <a:lnTo>
                    <a:pt x="928" y="2928"/>
                  </a:lnTo>
                  <a:lnTo>
                    <a:pt x="928" y="2928"/>
                  </a:lnTo>
                  <a:lnTo>
                    <a:pt x="928" y="2932"/>
                  </a:lnTo>
                  <a:lnTo>
                    <a:pt x="928" y="2932"/>
                  </a:lnTo>
                  <a:lnTo>
                    <a:pt x="928" y="2934"/>
                  </a:lnTo>
                  <a:lnTo>
                    <a:pt x="928" y="2934"/>
                  </a:lnTo>
                  <a:lnTo>
                    <a:pt x="928" y="2936"/>
                  </a:lnTo>
                  <a:lnTo>
                    <a:pt x="928" y="2936"/>
                  </a:lnTo>
                  <a:lnTo>
                    <a:pt x="924" y="2944"/>
                  </a:lnTo>
                  <a:lnTo>
                    <a:pt x="924" y="2944"/>
                  </a:lnTo>
                  <a:lnTo>
                    <a:pt x="924" y="2940"/>
                  </a:lnTo>
                  <a:lnTo>
                    <a:pt x="924" y="2940"/>
                  </a:lnTo>
                  <a:lnTo>
                    <a:pt x="922" y="2936"/>
                  </a:lnTo>
                  <a:lnTo>
                    <a:pt x="922" y="2936"/>
                  </a:lnTo>
                  <a:lnTo>
                    <a:pt x="922" y="2934"/>
                  </a:lnTo>
                  <a:lnTo>
                    <a:pt x="920" y="2930"/>
                  </a:lnTo>
                  <a:lnTo>
                    <a:pt x="920" y="2930"/>
                  </a:lnTo>
                  <a:lnTo>
                    <a:pt x="920" y="2924"/>
                  </a:lnTo>
                  <a:lnTo>
                    <a:pt x="920" y="2924"/>
                  </a:lnTo>
                  <a:lnTo>
                    <a:pt x="920" y="2922"/>
                  </a:lnTo>
                  <a:lnTo>
                    <a:pt x="920" y="2922"/>
                  </a:lnTo>
                  <a:lnTo>
                    <a:pt x="920" y="2918"/>
                  </a:lnTo>
                  <a:lnTo>
                    <a:pt x="920" y="2918"/>
                  </a:lnTo>
                  <a:lnTo>
                    <a:pt x="920" y="2916"/>
                  </a:lnTo>
                  <a:lnTo>
                    <a:pt x="920" y="2916"/>
                  </a:lnTo>
                  <a:lnTo>
                    <a:pt x="918" y="2914"/>
                  </a:lnTo>
                  <a:lnTo>
                    <a:pt x="918" y="2914"/>
                  </a:lnTo>
                  <a:lnTo>
                    <a:pt x="918" y="2910"/>
                  </a:lnTo>
                  <a:lnTo>
                    <a:pt x="918" y="2910"/>
                  </a:lnTo>
                  <a:lnTo>
                    <a:pt x="918" y="2908"/>
                  </a:lnTo>
                  <a:lnTo>
                    <a:pt x="918" y="2908"/>
                  </a:lnTo>
                  <a:lnTo>
                    <a:pt x="918" y="2904"/>
                  </a:lnTo>
                  <a:lnTo>
                    <a:pt x="918" y="2904"/>
                  </a:lnTo>
                  <a:lnTo>
                    <a:pt x="920" y="2902"/>
                  </a:lnTo>
                  <a:lnTo>
                    <a:pt x="920" y="2902"/>
                  </a:lnTo>
                  <a:lnTo>
                    <a:pt x="920" y="2896"/>
                  </a:lnTo>
                  <a:lnTo>
                    <a:pt x="920" y="2896"/>
                  </a:lnTo>
                  <a:lnTo>
                    <a:pt x="920" y="2890"/>
                  </a:lnTo>
                  <a:lnTo>
                    <a:pt x="920" y="2890"/>
                  </a:lnTo>
                  <a:lnTo>
                    <a:pt x="918" y="2886"/>
                  </a:lnTo>
                  <a:lnTo>
                    <a:pt x="918" y="2886"/>
                  </a:lnTo>
                  <a:lnTo>
                    <a:pt x="916" y="2886"/>
                  </a:lnTo>
                  <a:lnTo>
                    <a:pt x="916" y="2886"/>
                  </a:lnTo>
                  <a:lnTo>
                    <a:pt x="914" y="2884"/>
                  </a:lnTo>
                  <a:lnTo>
                    <a:pt x="914" y="2884"/>
                  </a:lnTo>
                  <a:lnTo>
                    <a:pt x="914" y="2880"/>
                  </a:lnTo>
                  <a:lnTo>
                    <a:pt x="914" y="2880"/>
                  </a:lnTo>
                  <a:lnTo>
                    <a:pt x="912" y="2876"/>
                  </a:lnTo>
                  <a:lnTo>
                    <a:pt x="912" y="2876"/>
                  </a:lnTo>
                  <a:lnTo>
                    <a:pt x="914" y="2874"/>
                  </a:lnTo>
                  <a:lnTo>
                    <a:pt x="914" y="2874"/>
                  </a:lnTo>
                  <a:lnTo>
                    <a:pt x="916" y="2872"/>
                  </a:lnTo>
                  <a:lnTo>
                    <a:pt x="916" y="2872"/>
                  </a:lnTo>
                  <a:lnTo>
                    <a:pt x="918" y="2866"/>
                  </a:lnTo>
                  <a:lnTo>
                    <a:pt x="918" y="2866"/>
                  </a:lnTo>
                  <a:lnTo>
                    <a:pt x="918" y="2858"/>
                  </a:lnTo>
                  <a:lnTo>
                    <a:pt x="918" y="2858"/>
                  </a:lnTo>
                  <a:lnTo>
                    <a:pt x="916" y="2854"/>
                  </a:lnTo>
                  <a:lnTo>
                    <a:pt x="916" y="2852"/>
                  </a:lnTo>
                  <a:lnTo>
                    <a:pt x="916" y="2852"/>
                  </a:lnTo>
                  <a:lnTo>
                    <a:pt x="914" y="2850"/>
                  </a:lnTo>
                  <a:lnTo>
                    <a:pt x="914" y="2850"/>
                  </a:lnTo>
                  <a:lnTo>
                    <a:pt x="914" y="2848"/>
                  </a:lnTo>
                  <a:lnTo>
                    <a:pt x="914" y="2846"/>
                  </a:lnTo>
                  <a:lnTo>
                    <a:pt x="914" y="2846"/>
                  </a:lnTo>
                  <a:lnTo>
                    <a:pt x="912" y="2842"/>
                  </a:lnTo>
                  <a:lnTo>
                    <a:pt x="912" y="2842"/>
                  </a:lnTo>
                  <a:lnTo>
                    <a:pt x="912" y="2840"/>
                  </a:lnTo>
                  <a:lnTo>
                    <a:pt x="912" y="2840"/>
                  </a:lnTo>
                  <a:lnTo>
                    <a:pt x="912" y="2836"/>
                  </a:lnTo>
                  <a:lnTo>
                    <a:pt x="912" y="2836"/>
                  </a:lnTo>
                  <a:lnTo>
                    <a:pt x="912" y="2834"/>
                  </a:lnTo>
                  <a:lnTo>
                    <a:pt x="912" y="2834"/>
                  </a:lnTo>
                  <a:lnTo>
                    <a:pt x="912" y="2832"/>
                  </a:lnTo>
                  <a:lnTo>
                    <a:pt x="912" y="2832"/>
                  </a:lnTo>
                  <a:lnTo>
                    <a:pt x="912" y="2830"/>
                  </a:lnTo>
                  <a:lnTo>
                    <a:pt x="912" y="2830"/>
                  </a:lnTo>
                  <a:lnTo>
                    <a:pt x="912" y="2828"/>
                  </a:lnTo>
                  <a:lnTo>
                    <a:pt x="912" y="2828"/>
                  </a:lnTo>
                  <a:lnTo>
                    <a:pt x="912" y="2826"/>
                  </a:lnTo>
                  <a:lnTo>
                    <a:pt x="912" y="2826"/>
                  </a:lnTo>
                  <a:lnTo>
                    <a:pt x="914" y="2824"/>
                  </a:lnTo>
                  <a:lnTo>
                    <a:pt x="914" y="2820"/>
                  </a:lnTo>
                  <a:lnTo>
                    <a:pt x="914" y="2820"/>
                  </a:lnTo>
                  <a:lnTo>
                    <a:pt x="912" y="2816"/>
                  </a:lnTo>
                  <a:lnTo>
                    <a:pt x="912" y="2816"/>
                  </a:lnTo>
                  <a:lnTo>
                    <a:pt x="912" y="2816"/>
                  </a:lnTo>
                  <a:lnTo>
                    <a:pt x="912" y="2816"/>
                  </a:lnTo>
                  <a:lnTo>
                    <a:pt x="910" y="2810"/>
                  </a:lnTo>
                  <a:lnTo>
                    <a:pt x="910" y="2810"/>
                  </a:lnTo>
                  <a:lnTo>
                    <a:pt x="910" y="2808"/>
                  </a:lnTo>
                  <a:lnTo>
                    <a:pt x="910" y="2808"/>
                  </a:lnTo>
                  <a:lnTo>
                    <a:pt x="908" y="2804"/>
                  </a:lnTo>
                  <a:lnTo>
                    <a:pt x="908" y="2804"/>
                  </a:lnTo>
                  <a:lnTo>
                    <a:pt x="910" y="2798"/>
                  </a:lnTo>
                  <a:lnTo>
                    <a:pt x="910" y="2798"/>
                  </a:lnTo>
                  <a:lnTo>
                    <a:pt x="910" y="2794"/>
                  </a:lnTo>
                  <a:lnTo>
                    <a:pt x="910" y="2794"/>
                  </a:lnTo>
                  <a:lnTo>
                    <a:pt x="910" y="2792"/>
                  </a:lnTo>
                  <a:lnTo>
                    <a:pt x="910" y="2792"/>
                  </a:lnTo>
                  <a:lnTo>
                    <a:pt x="910" y="2790"/>
                  </a:lnTo>
                  <a:lnTo>
                    <a:pt x="910" y="2790"/>
                  </a:lnTo>
                  <a:lnTo>
                    <a:pt x="912" y="2786"/>
                  </a:lnTo>
                  <a:lnTo>
                    <a:pt x="912" y="2786"/>
                  </a:lnTo>
                  <a:lnTo>
                    <a:pt x="910" y="2782"/>
                  </a:lnTo>
                  <a:lnTo>
                    <a:pt x="910" y="2782"/>
                  </a:lnTo>
                  <a:lnTo>
                    <a:pt x="908" y="2780"/>
                  </a:lnTo>
                  <a:lnTo>
                    <a:pt x="908" y="2780"/>
                  </a:lnTo>
                  <a:lnTo>
                    <a:pt x="908" y="2778"/>
                  </a:lnTo>
                  <a:lnTo>
                    <a:pt x="908" y="2778"/>
                  </a:lnTo>
                  <a:lnTo>
                    <a:pt x="908" y="2774"/>
                  </a:lnTo>
                  <a:lnTo>
                    <a:pt x="908" y="2774"/>
                  </a:lnTo>
                  <a:lnTo>
                    <a:pt x="908" y="2772"/>
                  </a:lnTo>
                  <a:lnTo>
                    <a:pt x="908" y="2772"/>
                  </a:lnTo>
                  <a:lnTo>
                    <a:pt x="908" y="2770"/>
                  </a:lnTo>
                  <a:lnTo>
                    <a:pt x="908" y="2770"/>
                  </a:lnTo>
                  <a:lnTo>
                    <a:pt x="906" y="2766"/>
                  </a:lnTo>
                  <a:lnTo>
                    <a:pt x="906" y="2766"/>
                  </a:lnTo>
                  <a:lnTo>
                    <a:pt x="906" y="2764"/>
                  </a:lnTo>
                  <a:lnTo>
                    <a:pt x="906" y="2764"/>
                  </a:lnTo>
                  <a:lnTo>
                    <a:pt x="906" y="2760"/>
                  </a:lnTo>
                  <a:lnTo>
                    <a:pt x="906" y="2758"/>
                  </a:lnTo>
                  <a:lnTo>
                    <a:pt x="906" y="2758"/>
                  </a:lnTo>
                  <a:lnTo>
                    <a:pt x="906" y="2758"/>
                  </a:lnTo>
                  <a:lnTo>
                    <a:pt x="906" y="2758"/>
                  </a:lnTo>
                  <a:lnTo>
                    <a:pt x="906" y="2752"/>
                  </a:lnTo>
                  <a:lnTo>
                    <a:pt x="906" y="2752"/>
                  </a:lnTo>
                  <a:lnTo>
                    <a:pt x="906" y="2750"/>
                  </a:lnTo>
                  <a:lnTo>
                    <a:pt x="906" y="2750"/>
                  </a:lnTo>
                  <a:lnTo>
                    <a:pt x="906" y="2748"/>
                  </a:lnTo>
                  <a:lnTo>
                    <a:pt x="906" y="2748"/>
                  </a:lnTo>
                  <a:lnTo>
                    <a:pt x="906" y="2744"/>
                  </a:lnTo>
                  <a:lnTo>
                    <a:pt x="906" y="2744"/>
                  </a:lnTo>
                  <a:lnTo>
                    <a:pt x="906" y="2742"/>
                  </a:lnTo>
                  <a:lnTo>
                    <a:pt x="906" y="2742"/>
                  </a:lnTo>
                  <a:lnTo>
                    <a:pt x="904" y="2738"/>
                  </a:lnTo>
                  <a:lnTo>
                    <a:pt x="904" y="2738"/>
                  </a:lnTo>
                  <a:lnTo>
                    <a:pt x="904" y="2736"/>
                  </a:lnTo>
                  <a:lnTo>
                    <a:pt x="904" y="2736"/>
                  </a:lnTo>
                  <a:lnTo>
                    <a:pt x="904" y="2732"/>
                  </a:lnTo>
                  <a:lnTo>
                    <a:pt x="904" y="2732"/>
                  </a:lnTo>
                  <a:lnTo>
                    <a:pt x="902" y="2730"/>
                  </a:lnTo>
                  <a:lnTo>
                    <a:pt x="902" y="2730"/>
                  </a:lnTo>
                  <a:lnTo>
                    <a:pt x="902" y="2728"/>
                  </a:lnTo>
                  <a:lnTo>
                    <a:pt x="902" y="2728"/>
                  </a:lnTo>
                  <a:lnTo>
                    <a:pt x="902" y="2726"/>
                  </a:lnTo>
                  <a:lnTo>
                    <a:pt x="902" y="2726"/>
                  </a:lnTo>
                  <a:lnTo>
                    <a:pt x="902" y="2724"/>
                  </a:lnTo>
                  <a:lnTo>
                    <a:pt x="902" y="2724"/>
                  </a:lnTo>
                  <a:lnTo>
                    <a:pt x="902" y="2720"/>
                  </a:lnTo>
                  <a:lnTo>
                    <a:pt x="902" y="2720"/>
                  </a:lnTo>
                  <a:lnTo>
                    <a:pt x="900" y="2716"/>
                  </a:lnTo>
                  <a:lnTo>
                    <a:pt x="900" y="2716"/>
                  </a:lnTo>
                  <a:lnTo>
                    <a:pt x="900" y="2714"/>
                  </a:lnTo>
                  <a:lnTo>
                    <a:pt x="900" y="2714"/>
                  </a:lnTo>
                  <a:lnTo>
                    <a:pt x="900" y="2712"/>
                  </a:lnTo>
                  <a:lnTo>
                    <a:pt x="900" y="2712"/>
                  </a:lnTo>
                  <a:lnTo>
                    <a:pt x="900" y="2708"/>
                  </a:lnTo>
                  <a:lnTo>
                    <a:pt x="900" y="2708"/>
                  </a:lnTo>
                  <a:lnTo>
                    <a:pt x="900" y="2706"/>
                  </a:lnTo>
                  <a:lnTo>
                    <a:pt x="900" y="2706"/>
                  </a:lnTo>
                  <a:lnTo>
                    <a:pt x="900" y="2702"/>
                  </a:lnTo>
                  <a:lnTo>
                    <a:pt x="900" y="2702"/>
                  </a:lnTo>
                  <a:lnTo>
                    <a:pt x="900" y="2700"/>
                  </a:lnTo>
                  <a:lnTo>
                    <a:pt x="900" y="2700"/>
                  </a:lnTo>
                  <a:lnTo>
                    <a:pt x="898" y="2698"/>
                  </a:lnTo>
                  <a:lnTo>
                    <a:pt x="898" y="2696"/>
                  </a:lnTo>
                  <a:lnTo>
                    <a:pt x="898" y="2696"/>
                  </a:lnTo>
                  <a:lnTo>
                    <a:pt x="898" y="2692"/>
                  </a:lnTo>
                  <a:lnTo>
                    <a:pt x="898" y="2692"/>
                  </a:lnTo>
                  <a:lnTo>
                    <a:pt x="898" y="2690"/>
                  </a:lnTo>
                  <a:lnTo>
                    <a:pt x="898" y="2690"/>
                  </a:lnTo>
                  <a:lnTo>
                    <a:pt x="898" y="2686"/>
                  </a:lnTo>
                  <a:lnTo>
                    <a:pt x="898" y="2686"/>
                  </a:lnTo>
                  <a:lnTo>
                    <a:pt x="898" y="2684"/>
                  </a:lnTo>
                  <a:lnTo>
                    <a:pt x="898" y="2684"/>
                  </a:lnTo>
                  <a:lnTo>
                    <a:pt x="898" y="2680"/>
                  </a:lnTo>
                  <a:lnTo>
                    <a:pt x="898" y="2680"/>
                  </a:lnTo>
                  <a:lnTo>
                    <a:pt x="896" y="2678"/>
                  </a:lnTo>
                  <a:lnTo>
                    <a:pt x="896" y="2678"/>
                  </a:lnTo>
                  <a:lnTo>
                    <a:pt x="896" y="2676"/>
                  </a:lnTo>
                  <a:lnTo>
                    <a:pt x="896" y="2676"/>
                  </a:lnTo>
                  <a:lnTo>
                    <a:pt x="896" y="2672"/>
                  </a:lnTo>
                  <a:lnTo>
                    <a:pt x="896" y="2672"/>
                  </a:lnTo>
                  <a:lnTo>
                    <a:pt x="896" y="2670"/>
                  </a:lnTo>
                  <a:lnTo>
                    <a:pt x="896" y="2670"/>
                  </a:lnTo>
                  <a:lnTo>
                    <a:pt x="896" y="2668"/>
                  </a:lnTo>
                  <a:lnTo>
                    <a:pt x="896" y="2668"/>
                  </a:lnTo>
                  <a:lnTo>
                    <a:pt x="896" y="2664"/>
                  </a:lnTo>
                  <a:lnTo>
                    <a:pt x="896" y="2664"/>
                  </a:lnTo>
                  <a:lnTo>
                    <a:pt x="896" y="2662"/>
                  </a:lnTo>
                  <a:lnTo>
                    <a:pt x="896" y="2662"/>
                  </a:lnTo>
                  <a:lnTo>
                    <a:pt x="898" y="2658"/>
                  </a:lnTo>
                  <a:lnTo>
                    <a:pt x="898" y="2658"/>
                  </a:lnTo>
                  <a:lnTo>
                    <a:pt x="898" y="2656"/>
                  </a:lnTo>
                  <a:lnTo>
                    <a:pt x="898" y="2656"/>
                  </a:lnTo>
                  <a:lnTo>
                    <a:pt x="898" y="2652"/>
                  </a:lnTo>
                  <a:lnTo>
                    <a:pt x="898" y="2652"/>
                  </a:lnTo>
                  <a:lnTo>
                    <a:pt x="896" y="2650"/>
                  </a:lnTo>
                  <a:lnTo>
                    <a:pt x="896" y="2650"/>
                  </a:lnTo>
                  <a:lnTo>
                    <a:pt x="896" y="2648"/>
                  </a:lnTo>
                  <a:lnTo>
                    <a:pt x="896" y="2648"/>
                  </a:lnTo>
                  <a:lnTo>
                    <a:pt x="896" y="2646"/>
                  </a:lnTo>
                  <a:lnTo>
                    <a:pt x="896" y="2646"/>
                  </a:lnTo>
                  <a:lnTo>
                    <a:pt x="896" y="2642"/>
                  </a:lnTo>
                  <a:lnTo>
                    <a:pt x="896" y="2642"/>
                  </a:lnTo>
                  <a:lnTo>
                    <a:pt x="896" y="2638"/>
                  </a:lnTo>
                  <a:lnTo>
                    <a:pt x="896" y="2638"/>
                  </a:lnTo>
                  <a:lnTo>
                    <a:pt x="896" y="2636"/>
                  </a:lnTo>
                  <a:lnTo>
                    <a:pt x="896" y="2636"/>
                  </a:lnTo>
                  <a:lnTo>
                    <a:pt x="896" y="2634"/>
                  </a:lnTo>
                  <a:lnTo>
                    <a:pt x="896" y="2634"/>
                  </a:lnTo>
                  <a:lnTo>
                    <a:pt x="896" y="2630"/>
                  </a:lnTo>
                  <a:lnTo>
                    <a:pt x="896" y="2630"/>
                  </a:lnTo>
                  <a:lnTo>
                    <a:pt x="896" y="2628"/>
                  </a:lnTo>
                  <a:lnTo>
                    <a:pt x="896" y="2628"/>
                  </a:lnTo>
                  <a:lnTo>
                    <a:pt x="896" y="2624"/>
                  </a:lnTo>
                  <a:lnTo>
                    <a:pt x="896" y="2624"/>
                  </a:lnTo>
                  <a:lnTo>
                    <a:pt x="894" y="2620"/>
                  </a:lnTo>
                  <a:lnTo>
                    <a:pt x="894" y="2620"/>
                  </a:lnTo>
                  <a:lnTo>
                    <a:pt x="894" y="2618"/>
                  </a:lnTo>
                  <a:lnTo>
                    <a:pt x="894" y="2618"/>
                  </a:lnTo>
                  <a:lnTo>
                    <a:pt x="892" y="2612"/>
                  </a:lnTo>
                  <a:lnTo>
                    <a:pt x="892" y="2612"/>
                  </a:lnTo>
                  <a:lnTo>
                    <a:pt x="894" y="2610"/>
                  </a:lnTo>
                  <a:lnTo>
                    <a:pt x="894" y="2610"/>
                  </a:lnTo>
                  <a:lnTo>
                    <a:pt x="892" y="2606"/>
                  </a:lnTo>
                  <a:lnTo>
                    <a:pt x="892" y="2606"/>
                  </a:lnTo>
                  <a:lnTo>
                    <a:pt x="892" y="2606"/>
                  </a:lnTo>
                  <a:lnTo>
                    <a:pt x="892" y="2600"/>
                  </a:lnTo>
                  <a:lnTo>
                    <a:pt x="892" y="2600"/>
                  </a:lnTo>
                  <a:lnTo>
                    <a:pt x="888" y="2596"/>
                  </a:lnTo>
                  <a:lnTo>
                    <a:pt x="888" y="2596"/>
                  </a:lnTo>
                  <a:lnTo>
                    <a:pt x="888" y="2596"/>
                  </a:lnTo>
                  <a:lnTo>
                    <a:pt x="886" y="2592"/>
                  </a:lnTo>
                  <a:lnTo>
                    <a:pt x="886" y="2592"/>
                  </a:lnTo>
                  <a:lnTo>
                    <a:pt x="886" y="2590"/>
                  </a:lnTo>
                  <a:lnTo>
                    <a:pt x="886" y="2590"/>
                  </a:lnTo>
                  <a:lnTo>
                    <a:pt x="886" y="2586"/>
                  </a:lnTo>
                  <a:lnTo>
                    <a:pt x="886" y="2584"/>
                  </a:lnTo>
                  <a:lnTo>
                    <a:pt x="886" y="2584"/>
                  </a:lnTo>
                  <a:lnTo>
                    <a:pt x="886" y="2580"/>
                  </a:lnTo>
                  <a:lnTo>
                    <a:pt x="886" y="2580"/>
                  </a:lnTo>
                  <a:lnTo>
                    <a:pt x="886" y="2576"/>
                  </a:lnTo>
                  <a:lnTo>
                    <a:pt x="886" y="2576"/>
                  </a:lnTo>
                  <a:lnTo>
                    <a:pt x="884" y="2574"/>
                  </a:lnTo>
                  <a:lnTo>
                    <a:pt x="884" y="2574"/>
                  </a:lnTo>
                  <a:lnTo>
                    <a:pt x="886" y="2572"/>
                  </a:lnTo>
                  <a:lnTo>
                    <a:pt x="886" y="2572"/>
                  </a:lnTo>
                  <a:lnTo>
                    <a:pt x="886" y="2568"/>
                  </a:lnTo>
                  <a:lnTo>
                    <a:pt x="886" y="2568"/>
                  </a:lnTo>
                  <a:lnTo>
                    <a:pt x="886" y="2566"/>
                  </a:lnTo>
                  <a:lnTo>
                    <a:pt x="886" y="2566"/>
                  </a:lnTo>
                  <a:lnTo>
                    <a:pt x="886" y="2562"/>
                  </a:lnTo>
                  <a:lnTo>
                    <a:pt x="886" y="2562"/>
                  </a:lnTo>
                  <a:lnTo>
                    <a:pt x="886" y="2560"/>
                  </a:lnTo>
                  <a:lnTo>
                    <a:pt x="886" y="2560"/>
                  </a:lnTo>
                  <a:lnTo>
                    <a:pt x="886" y="2558"/>
                  </a:lnTo>
                  <a:lnTo>
                    <a:pt x="886" y="2558"/>
                  </a:lnTo>
                  <a:lnTo>
                    <a:pt x="886" y="2552"/>
                  </a:lnTo>
                  <a:lnTo>
                    <a:pt x="886" y="2552"/>
                  </a:lnTo>
                  <a:lnTo>
                    <a:pt x="886" y="2552"/>
                  </a:lnTo>
                  <a:lnTo>
                    <a:pt x="886" y="2546"/>
                  </a:lnTo>
                  <a:lnTo>
                    <a:pt x="886" y="2546"/>
                  </a:lnTo>
                  <a:lnTo>
                    <a:pt x="886" y="2544"/>
                  </a:lnTo>
                  <a:lnTo>
                    <a:pt x="886" y="2544"/>
                  </a:lnTo>
                  <a:lnTo>
                    <a:pt x="886" y="2540"/>
                  </a:lnTo>
                  <a:lnTo>
                    <a:pt x="886" y="2540"/>
                  </a:lnTo>
                  <a:lnTo>
                    <a:pt x="886" y="2538"/>
                  </a:lnTo>
                  <a:lnTo>
                    <a:pt x="886" y="2538"/>
                  </a:lnTo>
                  <a:lnTo>
                    <a:pt x="886" y="2534"/>
                  </a:lnTo>
                  <a:lnTo>
                    <a:pt x="886" y="2534"/>
                  </a:lnTo>
                  <a:lnTo>
                    <a:pt x="884" y="2532"/>
                  </a:lnTo>
                  <a:lnTo>
                    <a:pt x="884" y="2532"/>
                  </a:lnTo>
                  <a:lnTo>
                    <a:pt x="884" y="2528"/>
                  </a:lnTo>
                  <a:lnTo>
                    <a:pt x="884" y="2528"/>
                  </a:lnTo>
                  <a:lnTo>
                    <a:pt x="884" y="2524"/>
                  </a:lnTo>
                  <a:lnTo>
                    <a:pt x="884" y="2524"/>
                  </a:lnTo>
                  <a:lnTo>
                    <a:pt x="882" y="2522"/>
                  </a:lnTo>
                  <a:lnTo>
                    <a:pt x="882" y="2522"/>
                  </a:lnTo>
                  <a:lnTo>
                    <a:pt x="882" y="2520"/>
                  </a:lnTo>
                  <a:lnTo>
                    <a:pt x="882" y="2520"/>
                  </a:lnTo>
                  <a:lnTo>
                    <a:pt x="882" y="2516"/>
                  </a:lnTo>
                  <a:lnTo>
                    <a:pt x="882" y="2516"/>
                  </a:lnTo>
                  <a:lnTo>
                    <a:pt x="880" y="2514"/>
                  </a:lnTo>
                  <a:lnTo>
                    <a:pt x="880" y="2514"/>
                  </a:lnTo>
                  <a:lnTo>
                    <a:pt x="880" y="2512"/>
                  </a:lnTo>
                  <a:lnTo>
                    <a:pt x="880" y="2512"/>
                  </a:lnTo>
                  <a:lnTo>
                    <a:pt x="880" y="2510"/>
                  </a:lnTo>
                  <a:lnTo>
                    <a:pt x="880" y="2510"/>
                  </a:lnTo>
                  <a:lnTo>
                    <a:pt x="880" y="2506"/>
                  </a:lnTo>
                  <a:lnTo>
                    <a:pt x="880" y="2506"/>
                  </a:lnTo>
                  <a:lnTo>
                    <a:pt x="880" y="2502"/>
                  </a:lnTo>
                  <a:lnTo>
                    <a:pt x="880" y="2502"/>
                  </a:lnTo>
                  <a:lnTo>
                    <a:pt x="878" y="2500"/>
                  </a:lnTo>
                  <a:lnTo>
                    <a:pt x="878" y="2500"/>
                  </a:lnTo>
                  <a:lnTo>
                    <a:pt x="878" y="2496"/>
                  </a:lnTo>
                  <a:lnTo>
                    <a:pt x="878" y="2496"/>
                  </a:lnTo>
                  <a:lnTo>
                    <a:pt x="876" y="2494"/>
                  </a:lnTo>
                  <a:lnTo>
                    <a:pt x="876" y="2494"/>
                  </a:lnTo>
                  <a:lnTo>
                    <a:pt x="876" y="2492"/>
                  </a:lnTo>
                  <a:lnTo>
                    <a:pt x="876" y="2492"/>
                  </a:lnTo>
                  <a:lnTo>
                    <a:pt x="876" y="2490"/>
                  </a:lnTo>
                  <a:lnTo>
                    <a:pt x="876" y="2490"/>
                  </a:lnTo>
                  <a:lnTo>
                    <a:pt x="876" y="2486"/>
                  </a:lnTo>
                  <a:lnTo>
                    <a:pt x="876" y="2486"/>
                  </a:lnTo>
                  <a:lnTo>
                    <a:pt x="874" y="2484"/>
                  </a:lnTo>
                  <a:lnTo>
                    <a:pt x="874" y="2484"/>
                  </a:lnTo>
                  <a:lnTo>
                    <a:pt x="876" y="2482"/>
                  </a:lnTo>
                  <a:lnTo>
                    <a:pt x="876" y="2482"/>
                  </a:lnTo>
                  <a:lnTo>
                    <a:pt x="876" y="2478"/>
                  </a:lnTo>
                  <a:lnTo>
                    <a:pt x="876" y="2478"/>
                  </a:lnTo>
                  <a:lnTo>
                    <a:pt x="874" y="2474"/>
                  </a:lnTo>
                  <a:lnTo>
                    <a:pt x="874" y="2474"/>
                  </a:lnTo>
                  <a:lnTo>
                    <a:pt x="874" y="2472"/>
                  </a:lnTo>
                  <a:lnTo>
                    <a:pt x="874" y="2472"/>
                  </a:lnTo>
                  <a:lnTo>
                    <a:pt x="874" y="2470"/>
                  </a:lnTo>
                  <a:lnTo>
                    <a:pt x="874" y="2470"/>
                  </a:lnTo>
                  <a:lnTo>
                    <a:pt x="874" y="2466"/>
                  </a:lnTo>
                  <a:lnTo>
                    <a:pt x="874" y="2466"/>
                  </a:lnTo>
                  <a:lnTo>
                    <a:pt x="874" y="2464"/>
                  </a:lnTo>
                  <a:lnTo>
                    <a:pt x="874" y="2464"/>
                  </a:lnTo>
                  <a:lnTo>
                    <a:pt x="874" y="2462"/>
                  </a:lnTo>
                  <a:lnTo>
                    <a:pt x="874" y="2462"/>
                  </a:lnTo>
                  <a:lnTo>
                    <a:pt x="876" y="2458"/>
                  </a:lnTo>
                  <a:lnTo>
                    <a:pt x="876" y="2458"/>
                  </a:lnTo>
                  <a:lnTo>
                    <a:pt x="878" y="2454"/>
                  </a:lnTo>
                  <a:lnTo>
                    <a:pt x="878" y="2450"/>
                  </a:lnTo>
                  <a:lnTo>
                    <a:pt x="878" y="2450"/>
                  </a:lnTo>
                  <a:lnTo>
                    <a:pt x="876" y="2446"/>
                  </a:lnTo>
                  <a:lnTo>
                    <a:pt x="876" y="2446"/>
                  </a:lnTo>
                  <a:lnTo>
                    <a:pt x="876" y="2444"/>
                  </a:lnTo>
                  <a:lnTo>
                    <a:pt x="876" y="2444"/>
                  </a:lnTo>
                  <a:lnTo>
                    <a:pt x="876" y="2442"/>
                  </a:lnTo>
                  <a:lnTo>
                    <a:pt x="876" y="2442"/>
                  </a:lnTo>
                  <a:lnTo>
                    <a:pt x="876" y="2438"/>
                  </a:lnTo>
                  <a:lnTo>
                    <a:pt x="876" y="2438"/>
                  </a:lnTo>
                  <a:lnTo>
                    <a:pt x="874" y="2436"/>
                  </a:lnTo>
                  <a:lnTo>
                    <a:pt x="874" y="2436"/>
                  </a:lnTo>
                  <a:lnTo>
                    <a:pt x="874" y="2434"/>
                  </a:lnTo>
                  <a:lnTo>
                    <a:pt x="874" y="2434"/>
                  </a:lnTo>
                  <a:lnTo>
                    <a:pt x="872" y="2430"/>
                  </a:lnTo>
                  <a:lnTo>
                    <a:pt x="872" y="2430"/>
                  </a:lnTo>
                  <a:lnTo>
                    <a:pt x="872" y="2428"/>
                  </a:lnTo>
                  <a:lnTo>
                    <a:pt x="872" y="2428"/>
                  </a:lnTo>
                  <a:lnTo>
                    <a:pt x="872" y="2428"/>
                  </a:lnTo>
                  <a:lnTo>
                    <a:pt x="872" y="2424"/>
                  </a:lnTo>
                  <a:lnTo>
                    <a:pt x="872" y="2424"/>
                  </a:lnTo>
                  <a:lnTo>
                    <a:pt x="870" y="2420"/>
                  </a:lnTo>
                  <a:lnTo>
                    <a:pt x="870" y="2420"/>
                  </a:lnTo>
                  <a:lnTo>
                    <a:pt x="870" y="2418"/>
                  </a:lnTo>
                  <a:lnTo>
                    <a:pt x="870" y="2418"/>
                  </a:lnTo>
                  <a:lnTo>
                    <a:pt x="870" y="2416"/>
                  </a:lnTo>
                  <a:lnTo>
                    <a:pt x="870" y="2416"/>
                  </a:lnTo>
                  <a:lnTo>
                    <a:pt x="872" y="2410"/>
                  </a:lnTo>
                  <a:lnTo>
                    <a:pt x="872" y="2410"/>
                  </a:lnTo>
                  <a:lnTo>
                    <a:pt x="870" y="2406"/>
                  </a:lnTo>
                  <a:lnTo>
                    <a:pt x="870" y="2406"/>
                  </a:lnTo>
                  <a:lnTo>
                    <a:pt x="868" y="2404"/>
                  </a:lnTo>
                  <a:lnTo>
                    <a:pt x="868" y="2404"/>
                  </a:lnTo>
                  <a:lnTo>
                    <a:pt x="868" y="2400"/>
                  </a:lnTo>
                  <a:lnTo>
                    <a:pt x="868" y="2400"/>
                  </a:lnTo>
                  <a:lnTo>
                    <a:pt x="868" y="2396"/>
                  </a:lnTo>
                  <a:lnTo>
                    <a:pt x="868" y="2396"/>
                  </a:lnTo>
                  <a:lnTo>
                    <a:pt x="868" y="2394"/>
                  </a:lnTo>
                  <a:lnTo>
                    <a:pt x="868" y="2392"/>
                  </a:lnTo>
                  <a:lnTo>
                    <a:pt x="868" y="2392"/>
                  </a:lnTo>
                  <a:lnTo>
                    <a:pt x="868" y="2388"/>
                  </a:lnTo>
                  <a:lnTo>
                    <a:pt x="868" y="2388"/>
                  </a:lnTo>
                  <a:lnTo>
                    <a:pt x="868" y="2384"/>
                  </a:lnTo>
                  <a:lnTo>
                    <a:pt x="868" y="2384"/>
                  </a:lnTo>
                  <a:lnTo>
                    <a:pt x="868" y="2382"/>
                  </a:lnTo>
                  <a:lnTo>
                    <a:pt x="868" y="2382"/>
                  </a:lnTo>
                  <a:lnTo>
                    <a:pt x="868" y="2380"/>
                  </a:lnTo>
                  <a:lnTo>
                    <a:pt x="868" y="2380"/>
                  </a:lnTo>
                  <a:lnTo>
                    <a:pt x="868" y="2376"/>
                  </a:lnTo>
                  <a:lnTo>
                    <a:pt x="868" y="2376"/>
                  </a:lnTo>
                  <a:lnTo>
                    <a:pt x="868" y="2372"/>
                  </a:lnTo>
                  <a:lnTo>
                    <a:pt x="868" y="2370"/>
                  </a:lnTo>
                  <a:lnTo>
                    <a:pt x="868" y="2370"/>
                  </a:lnTo>
                  <a:lnTo>
                    <a:pt x="868" y="2368"/>
                  </a:lnTo>
                  <a:lnTo>
                    <a:pt x="868" y="2368"/>
                  </a:lnTo>
                  <a:lnTo>
                    <a:pt x="868" y="2364"/>
                  </a:lnTo>
                  <a:lnTo>
                    <a:pt x="868" y="2364"/>
                  </a:lnTo>
                  <a:lnTo>
                    <a:pt x="868" y="2360"/>
                  </a:lnTo>
                  <a:lnTo>
                    <a:pt x="868" y="2360"/>
                  </a:lnTo>
                  <a:lnTo>
                    <a:pt x="866" y="2358"/>
                  </a:lnTo>
                  <a:lnTo>
                    <a:pt x="866" y="2358"/>
                  </a:lnTo>
                  <a:lnTo>
                    <a:pt x="866" y="2356"/>
                  </a:lnTo>
                  <a:lnTo>
                    <a:pt x="866" y="2356"/>
                  </a:lnTo>
                  <a:lnTo>
                    <a:pt x="866" y="2352"/>
                  </a:lnTo>
                  <a:lnTo>
                    <a:pt x="866" y="2352"/>
                  </a:lnTo>
                  <a:lnTo>
                    <a:pt x="864" y="2346"/>
                  </a:lnTo>
                  <a:lnTo>
                    <a:pt x="864" y="2346"/>
                  </a:lnTo>
                  <a:lnTo>
                    <a:pt x="864" y="2344"/>
                  </a:lnTo>
                  <a:lnTo>
                    <a:pt x="864" y="2344"/>
                  </a:lnTo>
                  <a:lnTo>
                    <a:pt x="864" y="2342"/>
                  </a:lnTo>
                  <a:lnTo>
                    <a:pt x="864" y="2340"/>
                  </a:lnTo>
                  <a:lnTo>
                    <a:pt x="864" y="2340"/>
                  </a:lnTo>
                  <a:lnTo>
                    <a:pt x="866" y="2336"/>
                  </a:lnTo>
                  <a:lnTo>
                    <a:pt x="866" y="2334"/>
                  </a:lnTo>
                  <a:lnTo>
                    <a:pt x="866" y="2334"/>
                  </a:lnTo>
                  <a:lnTo>
                    <a:pt x="866" y="2330"/>
                  </a:lnTo>
                  <a:lnTo>
                    <a:pt x="866" y="2330"/>
                  </a:lnTo>
                  <a:lnTo>
                    <a:pt x="866" y="2326"/>
                  </a:lnTo>
                  <a:lnTo>
                    <a:pt x="866" y="2326"/>
                  </a:lnTo>
                  <a:lnTo>
                    <a:pt x="866" y="2324"/>
                  </a:lnTo>
                  <a:lnTo>
                    <a:pt x="866" y="2324"/>
                  </a:lnTo>
                  <a:lnTo>
                    <a:pt x="862" y="2316"/>
                  </a:lnTo>
                  <a:lnTo>
                    <a:pt x="862" y="2316"/>
                  </a:lnTo>
                  <a:lnTo>
                    <a:pt x="860" y="2312"/>
                  </a:lnTo>
                  <a:lnTo>
                    <a:pt x="860" y="2312"/>
                  </a:lnTo>
                  <a:lnTo>
                    <a:pt x="858" y="2306"/>
                  </a:lnTo>
                  <a:lnTo>
                    <a:pt x="858" y="2306"/>
                  </a:lnTo>
                  <a:lnTo>
                    <a:pt x="858" y="2304"/>
                  </a:lnTo>
                  <a:lnTo>
                    <a:pt x="858" y="2304"/>
                  </a:lnTo>
                  <a:lnTo>
                    <a:pt x="858" y="2300"/>
                  </a:lnTo>
                  <a:lnTo>
                    <a:pt x="858" y="2300"/>
                  </a:lnTo>
                  <a:lnTo>
                    <a:pt x="858" y="2298"/>
                  </a:lnTo>
                  <a:lnTo>
                    <a:pt x="858" y="2298"/>
                  </a:lnTo>
                  <a:lnTo>
                    <a:pt x="858" y="2294"/>
                  </a:lnTo>
                  <a:lnTo>
                    <a:pt x="858" y="2294"/>
                  </a:lnTo>
                  <a:lnTo>
                    <a:pt x="858" y="2292"/>
                  </a:lnTo>
                  <a:lnTo>
                    <a:pt x="858" y="2292"/>
                  </a:lnTo>
                  <a:lnTo>
                    <a:pt x="856" y="2288"/>
                  </a:lnTo>
                  <a:lnTo>
                    <a:pt x="856" y="2288"/>
                  </a:lnTo>
                  <a:lnTo>
                    <a:pt x="856" y="2286"/>
                  </a:lnTo>
                  <a:lnTo>
                    <a:pt x="856" y="2286"/>
                  </a:lnTo>
                  <a:lnTo>
                    <a:pt x="858" y="2284"/>
                  </a:lnTo>
                  <a:lnTo>
                    <a:pt x="858" y="2282"/>
                  </a:lnTo>
                  <a:lnTo>
                    <a:pt x="858" y="2282"/>
                  </a:lnTo>
                  <a:lnTo>
                    <a:pt x="860" y="2278"/>
                  </a:lnTo>
                  <a:lnTo>
                    <a:pt x="860" y="2278"/>
                  </a:lnTo>
                  <a:lnTo>
                    <a:pt x="860" y="2276"/>
                  </a:lnTo>
                  <a:lnTo>
                    <a:pt x="860" y="2276"/>
                  </a:lnTo>
                  <a:lnTo>
                    <a:pt x="860" y="2268"/>
                  </a:lnTo>
                  <a:lnTo>
                    <a:pt x="860" y="2268"/>
                  </a:lnTo>
                  <a:lnTo>
                    <a:pt x="860" y="2266"/>
                  </a:lnTo>
                  <a:lnTo>
                    <a:pt x="860" y="2266"/>
                  </a:lnTo>
                  <a:lnTo>
                    <a:pt x="860" y="2266"/>
                  </a:lnTo>
                  <a:lnTo>
                    <a:pt x="858" y="2262"/>
                  </a:lnTo>
                  <a:lnTo>
                    <a:pt x="858" y="2262"/>
                  </a:lnTo>
                  <a:lnTo>
                    <a:pt x="858" y="2260"/>
                  </a:lnTo>
                  <a:lnTo>
                    <a:pt x="858" y="2260"/>
                  </a:lnTo>
                  <a:lnTo>
                    <a:pt x="856" y="2256"/>
                  </a:lnTo>
                  <a:lnTo>
                    <a:pt x="856" y="2256"/>
                  </a:lnTo>
                  <a:lnTo>
                    <a:pt x="856" y="2254"/>
                  </a:lnTo>
                  <a:lnTo>
                    <a:pt x="856" y="2254"/>
                  </a:lnTo>
                  <a:lnTo>
                    <a:pt x="856" y="2250"/>
                  </a:lnTo>
                  <a:lnTo>
                    <a:pt x="856" y="2250"/>
                  </a:lnTo>
                  <a:lnTo>
                    <a:pt x="854" y="2248"/>
                  </a:lnTo>
                  <a:lnTo>
                    <a:pt x="854" y="2248"/>
                  </a:lnTo>
                  <a:lnTo>
                    <a:pt x="852" y="2246"/>
                  </a:lnTo>
                  <a:lnTo>
                    <a:pt x="852" y="2246"/>
                  </a:lnTo>
                  <a:lnTo>
                    <a:pt x="852" y="2242"/>
                  </a:lnTo>
                  <a:lnTo>
                    <a:pt x="852" y="2242"/>
                  </a:lnTo>
                  <a:lnTo>
                    <a:pt x="852" y="2240"/>
                  </a:lnTo>
                  <a:lnTo>
                    <a:pt x="852" y="2240"/>
                  </a:lnTo>
                  <a:lnTo>
                    <a:pt x="852" y="2238"/>
                  </a:lnTo>
                  <a:lnTo>
                    <a:pt x="852" y="2238"/>
                  </a:lnTo>
                  <a:lnTo>
                    <a:pt x="854" y="2234"/>
                  </a:lnTo>
                  <a:lnTo>
                    <a:pt x="854" y="2234"/>
                  </a:lnTo>
                  <a:lnTo>
                    <a:pt x="854" y="2232"/>
                  </a:lnTo>
                  <a:lnTo>
                    <a:pt x="854" y="2232"/>
                  </a:lnTo>
                  <a:lnTo>
                    <a:pt x="854" y="2230"/>
                  </a:lnTo>
                  <a:lnTo>
                    <a:pt x="854" y="2230"/>
                  </a:lnTo>
                  <a:lnTo>
                    <a:pt x="856" y="2224"/>
                  </a:lnTo>
                  <a:lnTo>
                    <a:pt x="856" y="2224"/>
                  </a:lnTo>
                  <a:lnTo>
                    <a:pt x="856" y="2222"/>
                  </a:lnTo>
                  <a:lnTo>
                    <a:pt x="856" y="2222"/>
                  </a:lnTo>
                  <a:lnTo>
                    <a:pt x="856" y="2216"/>
                  </a:lnTo>
                  <a:lnTo>
                    <a:pt x="856" y="2216"/>
                  </a:lnTo>
                  <a:lnTo>
                    <a:pt x="856" y="2212"/>
                  </a:lnTo>
                  <a:lnTo>
                    <a:pt x="856" y="2212"/>
                  </a:lnTo>
                  <a:lnTo>
                    <a:pt x="854" y="2210"/>
                  </a:lnTo>
                  <a:lnTo>
                    <a:pt x="854" y="2210"/>
                  </a:lnTo>
                  <a:lnTo>
                    <a:pt x="854" y="2208"/>
                  </a:lnTo>
                  <a:lnTo>
                    <a:pt x="854" y="2208"/>
                  </a:lnTo>
                  <a:lnTo>
                    <a:pt x="852" y="2206"/>
                  </a:lnTo>
                  <a:lnTo>
                    <a:pt x="852" y="2206"/>
                  </a:lnTo>
                  <a:lnTo>
                    <a:pt x="852" y="2200"/>
                  </a:lnTo>
                  <a:lnTo>
                    <a:pt x="852" y="2200"/>
                  </a:lnTo>
                  <a:lnTo>
                    <a:pt x="852" y="2194"/>
                  </a:lnTo>
                  <a:lnTo>
                    <a:pt x="852" y="2194"/>
                  </a:lnTo>
                  <a:lnTo>
                    <a:pt x="852" y="2192"/>
                  </a:lnTo>
                  <a:lnTo>
                    <a:pt x="852" y="2192"/>
                  </a:lnTo>
                  <a:lnTo>
                    <a:pt x="850" y="2186"/>
                  </a:lnTo>
                  <a:lnTo>
                    <a:pt x="850" y="2186"/>
                  </a:lnTo>
                  <a:lnTo>
                    <a:pt x="850" y="2184"/>
                  </a:lnTo>
                  <a:lnTo>
                    <a:pt x="850" y="2184"/>
                  </a:lnTo>
                  <a:lnTo>
                    <a:pt x="850" y="2182"/>
                  </a:lnTo>
                  <a:lnTo>
                    <a:pt x="850" y="2182"/>
                  </a:lnTo>
                  <a:lnTo>
                    <a:pt x="848" y="2178"/>
                  </a:lnTo>
                  <a:lnTo>
                    <a:pt x="848" y="2178"/>
                  </a:lnTo>
                  <a:lnTo>
                    <a:pt x="846" y="2176"/>
                  </a:lnTo>
                  <a:lnTo>
                    <a:pt x="846" y="2176"/>
                  </a:lnTo>
                  <a:lnTo>
                    <a:pt x="848" y="2176"/>
                  </a:lnTo>
                  <a:lnTo>
                    <a:pt x="848" y="2176"/>
                  </a:lnTo>
                  <a:lnTo>
                    <a:pt x="850" y="2172"/>
                  </a:lnTo>
                  <a:lnTo>
                    <a:pt x="850" y="2172"/>
                  </a:lnTo>
                  <a:lnTo>
                    <a:pt x="850" y="2170"/>
                  </a:lnTo>
                  <a:lnTo>
                    <a:pt x="850" y="2166"/>
                  </a:lnTo>
                  <a:lnTo>
                    <a:pt x="850" y="2164"/>
                  </a:lnTo>
                  <a:lnTo>
                    <a:pt x="850" y="2164"/>
                  </a:lnTo>
                  <a:lnTo>
                    <a:pt x="848" y="2162"/>
                  </a:lnTo>
                  <a:lnTo>
                    <a:pt x="848" y="2162"/>
                  </a:lnTo>
                  <a:lnTo>
                    <a:pt x="848" y="2160"/>
                  </a:lnTo>
                  <a:lnTo>
                    <a:pt x="848" y="2160"/>
                  </a:lnTo>
                  <a:lnTo>
                    <a:pt x="846" y="2154"/>
                  </a:lnTo>
                  <a:lnTo>
                    <a:pt x="846" y="2154"/>
                  </a:lnTo>
                  <a:lnTo>
                    <a:pt x="846" y="2150"/>
                  </a:lnTo>
                  <a:lnTo>
                    <a:pt x="846" y="2150"/>
                  </a:lnTo>
                  <a:lnTo>
                    <a:pt x="846" y="2144"/>
                  </a:lnTo>
                  <a:lnTo>
                    <a:pt x="846" y="2144"/>
                  </a:lnTo>
                  <a:lnTo>
                    <a:pt x="848" y="2142"/>
                  </a:lnTo>
                  <a:lnTo>
                    <a:pt x="848" y="2142"/>
                  </a:lnTo>
                  <a:lnTo>
                    <a:pt x="848" y="2138"/>
                  </a:lnTo>
                  <a:lnTo>
                    <a:pt x="848" y="2138"/>
                  </a:lnTo>
                  <a:lnTo>
                    <a:pt x="848" y="2134"/>
                  </a:lnTo>
                  <a:lnTo>
                    <a:pt x="846" y="2132"/>
                  </a:lnTo>
                  <a:lnTo>
                    <a:pt x="846" y="2132"/>
                  </a:lnTo>
                  <a:lnTo>
                    <a:pt x="846" y="2128"/>
                  </a:lnTo>
                  <a:lnTo>
                    <a:pt x="846" y="2128"/>
                  </a:lnTo>
                  <a:lnTo>
                    <a:pt x="846" y="2126"/>
                  </a:lnTo>
                  <a:lnTo>
                    <a:pt x="846" y="2126"/>
                  </a:lnTo>
                  <a:lnTo>
                    <a:pt x="844" y="2120"/>
                  </a:lnTo>
                  <a:lnTo>
                    <a:pt x="844" y="2120"/>
                  </a:lnTo>
                  <a:lnTo>
                    <a:pt x="842" y="2120"/>
                  </a:lnTo>
                  <a:lnTo>
                    <a:pt x="842" y="2120"/>
                  </a:lnTo>
                  <a:lnTo>
                    <a:pt x="842" y="2114"/>
                  </a:lnTo>
                  <a:lnTo>
                    <a:pt x="842" y="2114"/>
                  </a:lnTo>
                  <a:lnTo>
                    <a:pt x="840" y="2112"/>
                  </a:lnTo>
                  <a:lnTo>
                    <a:pt x="840" y="2112"/>
                  </a:lnTo>
                  <a:lnTo>
                    <a:pt x="840" y="2110"/>
                  </a:lnTo>
                  <a:lnTo>
                    <a:pt x="840" y="2110"/>
                  </a:lnTo>
                  <a:lnTo>
                    <a:pt x="840" y="2108"/>
                  </a:lnTo>
                  <a:lnTo>
                    <a:pt x="840" y="2108"/>
                  </a:lnTo>
                  <a:lnTo>
                    <a:pt x="840" y="2104"/>
                  </a:lnTo>
                  <a:lnTo>
                    <a:pt x="840" y="2104"/>
                  </a:lnTo>
                  <a:lnTo>
                    <a:pt x="840" y="2102"/>
                  </a:lnTo>
                  <a:lnTo>
                    <a:pt x="840" y="2102"/>
                  </a:lnTo>
                  <a:lnTo>
                    <a:pt x="840" y="2098"/>
                  </a:lnTo>
                  <a:lnTo>
                    <a:pt x="840" y="2098"/>
                  </a:lnTo>
                  <a:lnTo>
                    <a:pt x="840" y="2096"/>
                  </a:lnTo>
                  <a:lnTo>
                    <a:pt x="840" y="2096"/>
                  </a:lnTo>
                  <a:lnTo>
                    <a:pt x="840" y="2094"/>
                  </a:lnTo>
                  <a:lnTo>
                    <a:pt x="840" y="2094"/>
                  </a:lnTo>
                  <a:lnTo>
                    <a:pt x="838" y="2090"/>
                  </a:lnTo>
                  <a:lnTo>
                    <a:pt x="838" y="2090"/>
                  </a:lnTo>
                  <a:lnTo>
                    <a:pt x="838" y="2088"/>
                  </a:lnTo>
                  <a:lnTo>
                    <a:pt x="838" y="2088"/>
                  </a:lnTo>
                  <a:lnTo>
                    <a:pt x="838" y="2086"/>
                  </a:lnTo>
                  <a:lnTo>
                    <a:pt x="838" y="2086"/>
                  </a:lnTo>
                  <a:lnTo>
                    <a:pt x="838" y="2082"/>
                  </a:lnTo>
                  <a:lnTo>
                    <a:pt x="838" y="2082"/>
                  </a:lnTo>
                  <a:lnTo>
                    <a:pt x="838" y="2080"/>
                  </a:lnTo>
                  <a:lnTo>
                    <a:pt x="838" y="2080"/>
                  </a:lnTo>
                  <a:lnTo>
                    <a:pt x="838" y="2076"/>
                  </a:lnTo>
                  <a:lnTo>
                    <a:pt x="838" y="2076"/>
                  </a:lnTo>
                  <a:lnTo>
                    <a:pt x="840" y="2074"/>
                  </a:lnTo>
                  <a:lnTo>
                    <a:pt x="840" y="2074"/>
                  </a:lnTo>
                  <a:lnTo>
                    <a:pt x="840" y="2072"/>
                  </a:lnTo>
                  <a:lnTo>
                    <a:pt x="840" y="2070"/>
                  </a:lnTo>
                  <a:lnTo>
                    <a:pt x="840" y="2070"/>
                  </a:lnTo>
                  <a:lnTo>
                    <a:pt x="840" y="2066"/>
                  </a:lnTo>
                  <a:lnTo>
                    <a:pt x="840" y="2066"/>
                  </a:lnTo>
                  <a:lnTo>
                    <a:pt x="840" y="2062"/>
                  </a:lnTo>
                  <a:lnTo>
                    <a:pt x="840" y="2062"/>
                  </a:lnTo>
                  <a:lnTo>
                    <a:pt x="840" y="2060"/>
                  </a:lnTo>
                  <a:lnTo>
                    <a:pt x="840" y="2060"/>
                  </a:lnTo>
                  <a:lnTo>
                    <a:pt x="840" y="2054"/>
                  </a:lnTo>
                  <a:lnTo>
                    <a:pt x="840" y="2054"/>
                  </a:lnTo>
                  <a:lnTo>
                    <a:pt x="838" y="2050"/>
                  </a:lnTo>
                  <a:lnTo>
                    <a:pt x="838" y="2048"/>
                  </a:lnTo>
                  <a:lnTo>
                    <a:pt x="838" y="2048"/>
                  </a:lnTo>
                  <a:lnTo>
                    <a:pt x="838" y="2046"/>
                  </a:lnTo>
                  <a:lnTo>
                    <a:pt x="838" y="2046"/>
                  </a:lnTo>
                  <a:lnTo>
                    <a:pt x="838" y="2042"/>
                  </a:lnTo>
                  <a:lnTo>
                    <a:pt x="838" y="2042"/>
                  </a:lnTo>
                  <a:lnTo>
                    <a:pt x="836" y="2036"/>
                  </a:lnTo>
                  <a:lnTo>
                    <a:pt x="836" y="2036"/>
                  </a:lnTo>
                  <a:lnTo>
                    <a:pt x="834" y="2032"/>
                  </a:lnTo>
                  <a:lnTo>
                    <a:pt x="834" y="2032"/>
                  </a:lnTo>
                  <a:lnTo>
                    <a:pt x="834" y="2030"/>
                  </a:lnTo>
                  <a:lnTo>
                    <a:pt x="834" y="2030"/>
                  </a:lnTo>
                  <a:lnTo>
                    <a:pt x="834" y="2026"/>
                  </a:lnTo>
                  <a:lnTo>
                    <a:pt x="834" y="2026"/>
                  </a:lnTo>
                  <a:lnTo>
                    <a:pt x="834" y="2024"/>
                  </a:lnTo>
                  <a:lnTo>
                    <a:pt x="834" y="2024"/>
                  </a:lnTo>
                  <a:lnTo>
                    <a:pt x="836" y="2020"/>
                  </a:lnTo>
                  <a:lnTo>
                    <a:pt x="836" y="2020"/>
                  </a:lnTo>
                  <a:lnTo>
                    <a:pt x="836" y="2018"/>
                  </a:lnTo>
                  <a:lnTo>
                    <a:pt x="834" y="2014"/>
                  </a:lnTo>
                  <a:lnTo>
                    <a:pt x="834" y="2014"/>
                  </a:lnTo>
                  <a:lnTo>
                    <a:pt x="834" y="2014"/>
                  </a:lnTo>
                  <a:lnTo>
                    <a:pt x="834" y="2014"/>
                  </a:lnTo>
                  <a:lnTo>
                    <a:pt x="834" y="2012"/>
                  </a:lnTo>
                  <a:lnTo>
                    <a:pt x="834" y="2012"/>
                  </a:lnTo>
                  <a:lnTo>
                    <a:pt x="834" y="2008"/>
                  </a:lnTo>
                  <a:lnTo>
                    <a:pt x="834" y="2008"/>
                  </a:lnTo>
                  <a:lnTo>
                    <a:pt x="832" y="2004"/>
                  </a:lnTo>
                  <a:lnTo>
                    <a:pt x="830" y="2002"/>
                  </a:lnTo>
                  <a:lnTo>
                    <a:pt x="830" y="2002"/>
                  </a:lnTo>
                  <a:lnTo>
                    <a:pt x="830" y="2000"/>
                  </a:lnTo>
                  <a:lnTo>
                    <a:pt x="830" y="2000"/>
                  </a:lnTo>
                  <a:lnTo>
                    <a:pt x="828" y="1998"/>
                  </a:lnTo>
                  <a:lnTo>
                    <a:pt x="828" y="1998"/>
                  </a:lnTo>
                  <a:lnTo>
                    <a:pt x="828" y="1996"/>
                  </a:lnTo>
                  <a:lnTo>
                    <a:pt x="828" y="1996"/>
                  </a:lnTo>
                  <a:lnTo>
                    <a:pt x="830" y="1994"/>
                  </a:lnTo>
                  <a:lnTo>
                    <a:pt x="830" y="1994"/>
                  </a:lnTo>
                  <a:lnTo>
                    <a:pt x="832" y="1990"/>
                  </a:lnTo>
                  <a:lnTo>
                    <a:pt x="832" y="1990"/>
                  </a:lnTo>
                  <a:lnTo>
                    <a:pt x="832" y="1988"/>
                  </a:lnTo>
                  <a:lnTo>
                    <a:pt x="832" y="1988"/>
                  </a:lnTo>
                  <a:lnTo>
                    <a:pt x="832" y="1984"/>
                  </a:lnTo>
                  <a:lnTo>
                    <a:pt x="832" y="1984"/>
                  </a:lnTo>
                  <a:lnTo>
                    <a:pt x="832" y="1980"/>
                  </a:lnTo>
                  <a:lnTo>
                    <a:pt x="832" y="1980"/>
                  </a:lnTo>
                  <a:lnTo>
                    <a:pt x="832" y="1978"/>
                  </a:lnTo>
                  <a:lnTo>
                    <a:pt x="832" y="1978"/>
                  </a:lnTo>
                  <a:lnTo>
                    <a:pt x="832" y="1976"/>
                  </a:lnTo>
                  <a:lnTo>
                    <a:pt x="832" y="1976"/>
                  </a:lnTo>
                  <a:lnTo>
                    <a:pt x="832" y="1974"/>
                  </a:lnTo>
                  <a:lnTo>
                    <a:pt x="832" y="1974"/>
                  </a:lnTo>
                  <a:lnTo>
                    <a:pt x="832" y="1972"/>
                  </a:lnTo>
                  <a:lnTo>
                    <a:pt x="832" y="1972"/>
                  </a:lnTo>
                  <a:lnTo>
                    <a:pt x="832" y="1968"/>
                  </a:lnTo>
                  <a:lnTo>
                    <a:pt x="832" y="1968"/>
                  </a:lnTo>
                  <a:lnTo>
                    <a:pt x="834" y="1966"/>
                  </a:lnTo>
                  <a:lnTo>
                    <a:pt x="834" y="1962"/>
                  </a:lnTo>
                  <a:lnTo>
                    <a:pt x="834" y="1962"/>
                  </a:lnTo>
                  <a:lnTo>
                    <a:pt x="832" y="1958"/>
                  </a:lnTo>
                  <a:lnTo>
                    <a:pt x="832" y="1958"/>
                  </a:lnTo>
                  <a:lnTo>
                    <a:pt x="830" y="1954"/>
                  </a:lnTo>
                  <a:lnTo>
                    <a:pt x="830" y="1954"/>
                  </a:lnTo>
                  <a:lnTo>
                    <a:pt x="830" y="1952"/>
                  </a:lnTo>
                  <a:lnTo>
                    <a:pt x="830" y="1952"/>
                  </a:lnTo>
                  <a:lnTo>
                    <a:pt x="830" y="1948"/>
                  </a:lnTo>
                  <a:lnTo>
                    <a:pt x="830" y="1948"/>
                  </a:lnTo>
                  <a:lnTo>
                    <a:pt x="828" y="1944"/>
                  </a:lnTo>
                  <a:lnTo>
                    <a:pt x="828" y="1944"/>
                  </a:lnTo>
                  <a:lnTo>
                    <a:pt x="828" y="1944"/>
                  </a:lnTo>
                  <a:lnTo>
                    <a:pt x="828" y="1944"/>
                  </a:lnTo>
                  <a:lnTo>
                    <a:pt x="828" y="1942"/>
                  </a:lnTo>
                  <a:lnTo>
                    <a:pt x="828" y="1942"/>
                  </a:lnTo>
                  <a:lnTo>
                    <a:pt x="828" y="1938"/>
                  </a:lnTo>
                  <a:lnTo>
                    <a:pt x="828" y="1938"/>
                  </a:lnTo>
                  <a:lnTo>
                    <a:pt x="828" y="1934"/>
                  </a:lnTo>
                  <a:lnTo>
                    <a:pt x="828" y="1934"/>
                  </a:lnTo>
                  <a:lnTo>
                    <a:pt x="828" y="1930"/>
                  </a:lnTo>
                  <a:lnTo>
                    <a:pt x="828" y="1930"/>
                  </a:lnTo>
                  <a:lnTo>
                    <a:pt x="828" y="1930"/>
                  </a:lnTo>
                  <a:lnTo>
                    <a:pt x="828" y="1930"/>
                  </a:lnTo>
                  <a:lnTo>
                    <a:pt x="828" y="1930"/>
                  </a:lnTo>
                  <a:lnTo>
                    <a:pt x="830" y="1930"/>
                  </a:lnTo>
                  <a:lnTo>
                    <a:pt x="834" y="1930"/>
                  </a:lnTo>
                  <a:lnTo>
                    <a:pt x="836" y="1930"/>
                  </a:lnTo>
                  <a:lnTo>
                    <a:pt x="836" y="1930"/>
                  </a:lnTo>
                  <a:lnTo>
                    <a:pt x="842" y="1928"/>
                  </a:lnTo>
                  <a:lnTo>
                    <a:pt x="842" y="1928"/>
                  </a:lnTo>
                  <a:lnTo>
                    <a:pt x="844" y="1928"/>
                  </a:lnTo>
                  <a:lnTo>
                    <a:pt x="846" y="1930"/>
                  </a:lnTo>
                  <a:lnTo>
                    <a:pt x="846" y="1930"/>
                  </a:lnTo>
                  <a:lnTo>
                    <a:pt x="848" y="1930"/>
                  </a:lnTo>
                  <a:lnTo>
                    <a:pt x="850" y="1930"/>
                  </a:lnTo>
                  <a:lnTo>
                    <a:pt x="850" y="1930"/>
                  </a:lnTo>
                  <a:lnTo>
                    <a:pt x="852" y="1930"/>
                  </a:lnTo>
                  <a:lnTo>
                    <a:pt x="852" y="1930"/>
                  </a:lnTo>
                  <a:lnTo>
                    <a:pt x="852" y="1930"/>
                  </a:lnTo>
                  <a:lnTo>
                    <a:pt x="852" y="1930"/>
                  </a:lnTo>
                  <a:lnTo>
                    <a:pt x="856" y="1930"/>
                  </a:lnTo>
                  <a:lnTo>
                    <a:pt x="856" y="1930"/>
                  </a:lnTo>
                  <a:lnTo>
                    <a:pt x="858" y="1930"/>
                  </a:lnTo>
                  <a:lnTo>
                    <a:pt x="858" y="1930"/>
                  </a:lnTo>
                  <a:lnTo>
                    <a:pt x="858" y="1930"/>
                  </a:lnTo>
                  <a:lnTo>
                    <a:pt x="858" y="1932"/>
                  </a:lnTo>
                  <a:lnTo>
                    <a:pt x="860" y="1932"/>
                  </a:lnTo>
                  <a:lnTo>
                    <a:pt x="860" y="1932"/>
                  </a:lnTo>
                  <a:lnTo>
                    <a:pt x="864" y="1930"/>
                  </a:lnTo>
                  <a:lnTo>
                    <a:pt x="866" y="1930"/>
                  </a:lnTo>
                  <a:lnTo>
                    <a:pt x="866" y="1930"/>
                  </a:lnTo>
                  <a:lnTo>
                    <a:pt x="870" y="1930"/>
                  </a:lnTo>
                  <a:lnTo>
                    <a:pt x="870" y="1930"/>
                  </a:lnTo>
                  <a:lnTo>
                    <a:pt x="872" y="1930"/>
                  </a:lnTo>
                  <a:lnTo>
                    <a:pt x="872" y="1930"/>
                  </a:lnTo>
                  <a:lnTo>
                    <a:pt x="874" y="1930"/>
                  </a:lnTo>
                  <a:lnTo>
                    <a:pt x="874" y="1930"/>
                  </a:lnTo>
                  <a:lnTo>
                    <a:pt x="876" y="1932"/>
                  </a:lnTo>
                  <a:lnTo>
                    <a:pt x="876" y="1932"/>
                  </a:lnTo>
                  <a:lnTo>
                    <a:pt x="880" y="1932"/>
                  </a:lnTo>
                  <a:lnTo>
                    <a:pt x="882" y="1932"/>
                  </a:lnTo>
                  <a:lnTo>
                    <a:pt x="886" y="1932"/>
                  </a:lnTo>
                  <a:lnTo>
                    <a:pt x="886" y="1932"/>
                  </a:lnTo>
                  <a:lnTo>
                    <a:pt x="890" y="1932"/>
                  </a:lnTo>
                  <a:lnTo>
                    <a:pt x="890" y="1932"/>
                  </a:lnTo>
                  <a:lnTo>
                    <a:pt x="892" y="1930"/>
                  </a:lnTo>
                  <a:lnTo>
                    <a:pt x="892" y="1930"/>
                  </a:lnTo>
                  <a:lnTo>
                    <a:pt x="894" y="1930"/>
                  </a:lnTo>
                  <a:lnTo>
                    <a:pt x="894" y="1930"/>
                  </a:lnTo>
                  <a:lnTo>
                    <a:pt x="900" y="1932"/>
                  </a:lnTo>
                  <a:lnTo>
                    <a:pt x="900" y="1932"/>
                  </a:lnTo>
                  <a:lnTo>
                    <a:pt x="904" y="1932"/>
                  </a:lnTo>
                  <a:lnTo>
                    <a:pt x="904" y="1932"/>
                  </a:lnTo>
                  <a:lnTo>
                    <a:pt x="906" y="1932"/>
                  </a:lnTo>
                  <a:lnTo>
                    <a:pt x="906" y="1932"/>
                  </a:lnTo>
                  <a:lnTo>
                    <a:pt x="908" y="1932"/>
                  </a:lnTo>
                  <a:lnTo>
                    <a:pt x="908" y="1932"/>
                  </a:lnTo>
                  <a:lnTo>
                    <a:pt x="908" y="1932"/>
                  </a:lnTo>
                  <a:lnTo>
                    <a:pt x="914" y="1930"/>
                  </a:lnTo>
                  <a:lnTo>
                    <a:pt x="914" y="1930"/>
                  </a:lnTo>
                  <a:lnTo>
                    <a:pt x="916" y="1930"/>
                  </a:lnTo>
                  <a:lnTo>
                    <a:pt x="916" y="1930"/>
                  </a:lnTo>
                  <a:lnTo>
                    <a:pt x="920" y="1930"/>
                  </a:lnTo>
                  <a:lnTo>
                    <a:pt x="920" y="1930"/>
                  </a:lnTo>
                  <a:lnTo>
                    <a:pt x="928" y="1930"/>
                  </a:lnTo>
                  <a:lnTo>
                    <a:pt x="928" y="1930"/>
                  </a:lnTo>
                  <a:lnTo>
                    <a:pt x="930" y="1932"/>
                  </a:lnTo>
                  <a:lnTo>
                    <a:pt x="932" y="1932"/>
                  </a:lnTo>
                  <a:lnTo>
                    <a:pt x="932" y="1932"/>
                  </a:lnTo>
                  <a:lnTo>
                    <a:pt x="934" y="1932"/>
                  </a:lnTo>
                  <a:lnTo>
                    <a:pt x="934" y="1932"/>
                  </a:lnTo>
                  <a:lnTo>
                    <a:pt x="934" y="1932"/>
                  </a:lnTo>
                  <a:lnTo>
                    <a:pt x="934" y="1932"/>
                  </a:lnTo>
                  <a:lnTo>
                    <a:pt x="936" y="1934"/>
                  </a:lnTo>
                  <a:lnTo>
                    <a:pt x="940" y="1934"/>
                  </a:lnTo>
                  <a:lnTo>
                    <a:pt x="940" y="1934"/>
                  </a:lnTo>
                  <a:lnTo>
                    <a:pt x="944" y="1934"/>
                  </a:lnTo>
                  <a:lnTo>
                    <a:pt x="944" y="1934"/>
                  </a:lnTo>
                  <a:lnTo>
                    <a:pt x="946" y="1934"/>
                  </a:lnTo>
                  <a:lnTo>
                    <a:pt x="946" y="1934"/>
                  </a:lnTo>
                  <a:lnTo>
                    <a:pt x="948" y="1934"/>
                  </a:lnTo>
                  <a:lnTo>
                    <a:pt x="950" y="1934"/>
                  </a:lnTo>
                  <a:lnTo>
                    <a:pt x="950" y="1934"/>
                  </a:lnTo>
                  <a:lnTo>
                    <a:pt x="956" y="1932"/>
                  </a:lnTo>
                  <a:lnTo>
                    <a:pt x="956" y="1932"/>
                  </a:lnTo>
                  <a:lnTo>
                    <a:pt x="958" y="1932"/>
                  </a:lnTo>
                  <a:lnTo>
                    <a:pt x="958" y="1932"/>
                  </a:lnTo>
                  <a:lnTo>
                    <a:pt x="960" y="1932"/>
                  </a:lnTo>
                  <a:lnTo>
                    <a:pt x="960" y="1932"/>
                  </a:lnTo>
                  <a:lnTo>
                    <a:pt x="962" y="1932"/>
                  </a:lnTo>
                  <a:lnTo>
                    <a:pt x="962" y="1932"/>
                  </a:lnTo>
                  <a:lnTo>
                    <a:pt x="968" y="1932"/>
                  </a:lnTo>
                  <a:lnTo>
                    <a:pt x="968" y="1932"/>
                  </a:lnTo>
                  <a:lnTo>
                    <a:pt x="972" y="1932"/>
                  </a:lnTo>
                  <a:lnTo>
                    <a:pt x="972" y="1932"/>
                  </a:lnTo>
                  <a:lnTo>
                    <a:pt x="974" y="1930"/>
                  </a:lnTo>
                  <a:lnTo>
                    <a:pt x="976" y="1930"/>
                  </a:lnTo>
                  <a:lnTo>
                    <a:pt x="976" y="1930"/>
                  </a:lnTo>
                  <a:lnTo>
                    <a:pt x="980" y="1930"/>
                  </a:lnTo>
                  <a:lnTo>
                    <a:pt x="980" y="1930"/>
                  </a:lnTo>
                  <a:lnTo>
                    <a:pt x="982" y="1930"/>
                  </a:lnTo>
                  <a:lnTo>
                    <a:pt x="982" y="1930"/>
                  </a:lnTo>
                  <a:lnTo>
                    <a:pt x="986" y="1930"/>
                  </a:lnTo>
                  <a:lnTo>
                    <a:pt x="986" y="1930"/>
                  </a:lnTo>
                  <a:lnTo>
                    <a:pt x="992" y="1930"/>
                  </a:lnTo>
                  <a:lnTo>
                    <a:pt x="992" y="1930"/>
                  </a:lnTo>
                  <a:lnTo>
                    <a:pt x="994" y="1930"/>
                  </a:lnTo>
                  <a:lnTo>
                    <a:pt x="994" y="1930"/>
                  </a:lnTo>
                  <a:lnTo>
                    <a:pt x="998" y="1930"/>
                  </a:lnTo>
                  <a:lnTo>
                    <a:pt x="998" y="1930"/>
                  </a:lnTo>
                  <a:lnTo>
                    <a:pt x="998" y="1930"/>
                  </a:lnTo>
                  <a:lnTo>
                    <a:pt x="998" y="1930"/>
                  </a:lnTo>
                  <a:lnTo>
                    <a:pt x="1002" y="1930"/>
                  </a:lnTo>
                  <a:lnTo>
                    <a:pt x="1002" y="1930"/>
                  </a:lnTo>
                  <a:lnTo>
                    <a:pt x="1010" y="1932"/>
                  </a:lnTo>
                  <a:lnTo>
                    <a:pt x="1010" y="1932"/>
                  </a:lnTo>
                  <a:lnTo>
                    <a:pt x="1014" y="1932"/>
                  </a:lnTo>
                  <a:lnTo>
                    <a:pt x="1014" y="1932"/>
                  </a:lnTo>
                  <a:lnTo>
                    <a:pt x="1016" y="1932"/>
                  </a:lnTo>
                  <a:lnTo>
                    <a:pt x="1016" y="1932"/>
                  </a:lnTo>
                  <a:lnTo>
                    <a:pt x="1018" y="1932"/>
                  </a:lnTo>
                  <a:lnTo>
                    <a:pt x="1018" y="1932"/>
                  </a:lnTo>
                  <a:lnTo>
                    <a:pt x="1026" y="1934"/>
                  </a:lnTo>
                  <a:lnTo>
                    <a:pt x="1026" y="1934"/>
                  </a:lnTo>
                  <a:lnTo>
                    <a:pt x="1032" y="1932"/>
                  </a:lnTo>
                  <a:lnTo>
                    <a:pt x="1032" y="1932"/>
                  </a:lnTo>
                  <a:lnTo>
                    <a:pt x="1034" y="1932"/>
                  </a:lnTo>
                  <a:lnTo>
                    <a:pt x="1034" y="1932"/>
                  </a:lnTo>
                  <a:lnTo>
                    <a:pt x="1038" y="1932"/>
                  </a:lnTo>
                  <a:lnTo>
                    <a:pt x="1040" y="1932"/>
                  </a:lnTo>
                  <a:lnTo>
                    <a:pt x="1040" y="1932"/>
                  </a:lnTo>
                  <a:lnTo>
                    <a:pt x="1042" y="1932"/>
                  </a:lnTo>
                  <a:lnTo>
                    <a:pt x="1042" y="1932"/>
                  </a:lnTo>
                  <a:lnTo>
                    <a:pt x="1046" y="1932"/>
                  </a:lnTo>
                  <a:lnTo>
                    <a:pt x="1046" y="1932"/>
                  </a:lnTo>
                  <a:lnTo>
                    <a:pt x="1048" y="1932"/>
                  </a:lnTo>
                  <a:lnTo>
                    <a:pt x="1048" y="1932"/>
                  </a:lnTo>
                  <a:lnTo>
                    <a:pt x="1052" y="1932"/>
                  </a:lnTo>
                  <a:lnTo>
                    <a:pt x="1052" y="1932"/>
                  </a:lnTo>
                  <a:lnTo>
                    <a:pt x="1054" y="1932"/>
                  </a:lnTo>
                  <a:lnTo>
                    <a:pt x="1054" y="1932"/>
                  </a:lnTo>
                  <a:lnTo>
                    <a:pt x="1058" y="1932"/>
                  </a:lnTo>
                  <a:lnTo>
                    <a:pt x="1060" y="1932"/>
                  </a:lnTo>
                  <a:lnTo>
                    <a:pt x="1060" y="1932"/>
                  </a:lnTo>
                  <a:lnTo>
                    <a:pt x="1062" y="1932"/>
                  </a:lnTo>
                  <a:lnTo>
                    <a:pt x="1062" y="1932"/>
                  </a:lnTo>
                  <a:lnTo>
                    <a:pt x="1066" y="1934"/>
                  </a:lnTo>
                  <a:lnTo>
                    <a:pt x="1068" y="1934"/>
                  </a:lnTo>
                  <a:lnTo>
                    <a:pt x="1068" y="1934"/>
                  </a:lnTo>
                  <a:lnTo>
                    <a:pt x="1072" y="1934"/>
                  </a:lnTo>
                  <a:lnTo>
                    <a:pt x="1072" y="1934"/>
                  </a:lnTo>
                  <a:lnTo>
                    <a:pt x="1076" y="1932"/>
                  </a:lnTo>
                  <a:lnTo>
                    <a:pt x="1076" y="1932"/>
                  </a:lnTo>
                  <a:lnTo>
                    <a:pt x="1076" y="1932"/>
                  </a:lnTo>
                  <a:lnTo>
                    <a:pt x="1076" y="1932"/>
                  </a:lnTo>
                  <a:lnTo>
                    <a:pt x="1080" y="1932"/>
                  </a:lnTo>
                  <a:lnTo>
                    <a:pt x="1080" y="1932"/>
                  </a:lnTo>
                  <a:lnTo>
                    <a:pt x="1084" y="1930"/>
                  </a:lnTo>
                  <a:lnTo>
                    <a:pt x="1084" y="1930"/>
                  </a:lnTo>
                  <a:lnTo>
                    <a:pt x="1086" y="1930"/>
                  </a:lnTo>
                  <a:lnTo>
                    <a:pt x="1086" y="1930"/>
                  </a:lnTo>
                  <a:lnTo>
                    <a:pt x="1088" y="1930"/>
                  </a:lnTo>
                  <a:lnTo>
                    <a:pt x="1088" y="1930"/>
                  </a:lnTo>
                  <a:lnTo>
                    <a:pt x="1088" y="1930"/>
                  </a:lnTo>
                  <a:lnTo>
                    <a:pt x="1092" y="1930"/>
                  </a:lnTo>
                  <a:lnTo>
                    <a:pt x="1092" y="1930"/>
                  </a:lnTo>
                  <a:lnTo>
                    <a:pt x="1096" y="1926"/>
                  </a:lnTo>
                  <a:lnTo>
                    <a:pt x="1096" y="1926"/>
                  </a:lnTo>
                  <a:lnTo>
                    <a:pt x="1098" y="1926"/>
                  </a:lnTo>
                  <a:lnTo>
                    <a:pt x="1098" y="1926"/>
                  </a:lnTo>
                  <a:lnTo>
                    <a:pt x="1100" y="1926"/>
                  </a:lnTo>
                  <a:lnTo>
                    <a:pt x="1100" y="1926"/>
                  </a:lnTo>
                  <a:lnTo>
                    <a:pt x="1102" y="1924"/>
                  </a:lnTo>
                  <a:lnTo>
                    <a:pt x="1104" y="1924"/>
                  </a:lnTo>
                  <a:lnTo>
                    <a:pt x="1104" y="1924"/>
                  </a:lnTo>
                  <a:lnTo>
                    <a:pt x="1106" y="1918"/>
                  </a:lnTo>
                  <a:lnTo>
                    <a:pt x="1104" y="1914"/>
                  </a:lnTo>
                  <a:lnTo>
                    <a:pt x="1104" y="1914"/>
                  </a:lnTo>
                  <a:lnTo>
                    <a:pt x="1102" y="1912"/>
                  </a:lnTo>
                  <a:lnTo>
                    <a:pt x="1102" y="1912"/>
                  </a:lnTo>
                  <a:lnTo>
                    <a:pt x="1100" y="1910"/>
                  </a:lnTo>
                  <a:lnTo>
                    <a:pt x="1100" y="1908"/>
                  </a:lnTo>
                  <a:lnTo>
                    <a:pt x="1100" y="1908"/>
                  </a:lnTo>
                  <a:lnTo>
                    <a:pt x="1096" y="1904"/>
                  </a:lnTo>
                  <a:lnTo>
                    <a:pt x="1096" y="1904"/>
                  </a:lnTo>
                  <a:lnTo>
                    <a:pt x="1096" y="1902"/>
                  </a:lnTo>
                  <a:lnTo>
                    <a:pt x="1096" y="1902"/>
                  </a:lnTo>
                  <a:lnTo>
                    <a:pt x="1092" y="1900"/>
                  </a:lnTo>
                  <a:lnTo>
                    <a:pt x="1092" y="1900"/>
                  </a:lnTo>
                  <a:lnTo>
                    <a:pt x="1090" y="1898"/>
                  </a:lnTo>
                  <a:lnTo>
                    <a:pt x="1090" y="1898"/>
                  </a:lnTo>
                  <a:lnTo>
                    <a:pt x="1088" y="1896"/>
                  </a:lnTo>
                  <a:lnTo>
                    <a:pt x="1088" y="1896"/>
                  </a:lnTo>
                  <a:lnTo>
                    <a:pt x="1086" y="1894"/>
                  </a:lnTo>
                  <a:lnTo>
                    <a:pt x="1086" y="1894"/>
                  </a:lnTo>
                  <a:lnTo>
                    <a:pt x="1082" y="1892"/>
                  </a:lnTo>
                  <a:lnTo>
                    <a:pt x="1082" y="1892"/>
                  </a:lnTo>
                  <a:lnTo>
                    <a:pt x="1080" y="1890"/>
                  </a:lnTo>
                  <a:lnTo>
                    <a:pt x="1080" y="1890"/>
                  </a:lnTo>
                  <a:lnTo>
                    <a:pt x="1076" y="1888"/>
                  </a:lnTo>
                  <a:lnTo>
                    <a:pt x="1076" y="1888"/>
                  </a:lnTo>
                  <a:lnTo>
                    <a:pt x="1074" y="1886"/>
                  </a:lnTo>
                  <a:lnTo>
                    <a:pt x="1074" y="1886"/>
                  </a:lnTo>
                  <a:lnTo>
                    <a:pt x="1074" y="1884"/>
                  </a:lnTo>
                  <a:lnTo>
                    <a:pt x="1074" y="1884"/>
                  </a:lnTo>
                  <a:lnTo>
                    <a:pt x="1072" y="1880"/>
                  </a:lnTo>
                  <a:lnTo>
                    <a:pt x="1072" y="1880"/>
                  </a:lnTo>
                  <a:lnTo>
                    <a:pt x="1070" y="1878"/>
                  </a:lnTo>
                  <a:lnTo>
                    <a:pt x="1070" y="1878"/>
                  </a:lnTo>
                  <a:lnTo>
                    <a:pt x="1068" y="1876"/>
                  </a:lnTo>
                  <a:lnTo>
                    <a:pt x="1064" y="1872"/>
                  </a:lnTo>
                  <a:lnTo>
                    <a:pt x="1064" y="1872"/>
                  </a:lnTo>
                  <a:lnTo>
                    <a:pt x="1060" y="1866"/>
                  </a:lnTo>
                  <a:lnTo>
                    <a:pt x="1060" y="1866"/>
                  </a:lnTo>
                  <a:lnTo>
                    <a:pt x="1058" y="1864"/>
                  </a:lnTo>
                  <a:lnTo>
                    <a:pt x="1058" y="1864"/>
                  </a:lnTo>
                  <a:lnTo>
                    <a:pt x="1056" y="1862"/>
                  </a:lnTo>
                  <a:lnTo>
                    <a:pt x="1052" y="1858"/>
                  </a:lnTo>
                  <a:lnTo>
                    <a:pt x="1052" y="1858"/>
                  </a:lnTo>
                  <a:lnTo>
                    <a:pt x="1050" y="1854"/>
                  </a:lnTo>
                  <a:lnTo>
                    <a:pt x="1048" y="1852"/>
                  </a:lnTo>
                  <a:lnTo>
                    <a:pt x="1048" y="1852"/>
                  </a:lnTo>
                  <a:lnTo>
                    <a:pt x="1046" y="1850"/>
                  </a:lnTo>
                  <a:lnTo>
                    <a:pt x="1046" y="1850"/>
                  </a:lnTo>
                  <a:lnTo>
                    <a:pt x="1046" y="1848"/>
                  </a:lnTo>
                  <a:lnTo>
                    <a:pt x="1044" y="1846"/>
                  </a:lnTo>
                  <a:lnTo>
                    <a:pt x="1044" y="1846"/>
                  </a:lnTo>
                  <a:lnTo>
                    <a:pt x="1042" y="1844"/>
                  </a:lnTo>
                  <a:lnTo>
                    <a:pt x="1042" y="1844"/>
                  </a:lnTo>
                  <a:lnTo>
                    <a:pt x="1040" y="1838"/>
                  </a:lnTo>
                  <a:lnTo>
                    <a:pt x="1040" y="1838"/>
                  </a:lnTo>
                  <a:lnTo>
                    <a:pt x="1038" y="1834"/>
                  </a:lnTo>
                  <a:lnTo>
                    <a:pt x="1038" y="1834"/>
                  </a:lnTo>
                  <a:lnTo>
                    <a:pt x="1034" y="1832"/>
                  </a:lnTo>
                  <a:lnTo>
                    <a:pt x="1034" y="1832"/>
                  </a:lnTo>
                  <a:lnTo>
                    <a:pt x="1034" y="1830"/>
                  </a:lnTo>
                  <a:lnTo>
                    <a:pt x="1034" y="1830"/>
                  </a:lnTo>
                  <a:lnTo>
                    <a:pt x="1030" y="1828"/>
                  </a:lnTo>
                  <a:lnTo>
                    <a:pt x="1030" y="1828"/>
                  </a:lnTo>
                  <a:lnTo>
                    <a:pt x="1030" y="1826"/>
                  </a:lnTo>
                  <a:lnTo>
                    <a:pt x="1030" y="1826"/>
                  </a:lnTo>
                  <a:lnTo>
                    <a:pt x="1026" y="1822"/>
                  </a:lnTo>
                  <a:lnTo>
                    <a:pt x="1026" y="1822"/>
                  </a:lnTo>
                  <a:lnTo>
                    <a:pt x="1024" y="1820"/>
                  </a:lnTo>
                  <a:lnTo>
                    <a:pt x="1024" y="1820"/>
                  </a:lnTo>
                  <a:lnTo>
                    <a:pt x="1022" y="1818"/>
                  </a:lnTo>
                  <a:lnTo>
                    <a:pt x="1022" y="1818"/>
                  </a:lnTo>
                  <a:lnTo>
                    <a:pt x="1018" y="1816"/>
                  </a:lnTo>
                  <a:lnTo>
                    <a:pt x="1018" y="1816"/>
                  </a:lnTo>
                  <a:lnTo>
                    <a:pt x="1016" y="1816"/>
                  </a:lnTo>
                  <a:lnTo>
                    <a:pt x="1016" y="1816"/>
                  </a:lnTo>
                  <a:lnTo>
                    <a:pt x="1012" y="1812"/>
                  </a:lnTo>
                  <a:lnTo>
                    <a:pt x="1012" y="1812"/>
                  </a:lnTo>
                  <a:lnTo>
                    <a:pt x="1012" y="1812"/>
                  </a:lnTo>
                  <a:lnTo>
                    <a:pt x="1012" y="1812"/>
                  </a:lnTo>
                  <a:lnTo>
                    <a:pt x="1012" y="1812"/>
                  </a:lnTo>
                  <a:lnTo>
                    <a:pt x="1012" y="1812"/>
                  </a:lnTo>
                  <a:lnTo>
                    <a:pt x="1012" y="1808"/>
                  </a:lnTo>
                  <a:lnTo>
                    <a:pt x="1012" y="1808"/>
                  </a:lnTo>
                  <a:lnTo>
                    <a:pt x="1010" y="1804"/>
                  </a:lnTo>
                  <a:lnTo>
                    <a:pt x="1010" y="1804"/>
                  </a:lnTo>
                  <a:lnTo>
                    <a:pt x="1008" y="1804"/>
                  </a:lnTo>
                  <a:lnTo>
                    <a:pt x="1008" y="1804"/>
                  </a:lnTo>
                  <a:lnTo>
                    <a:pt x="1008" y="1802"/>
                  </a:lnTo>
                  <a:lnTo>
                    <a:pt x="1008" y="1802"/>
                  </a:lnTo>
                  <a:lnTo>
                    <a:pt x="1006" y="1798"/>
                  </a:lnTo>
                  <a:lnTo>
                    <a:pt x="1006" y="1798"/>
                  </a:lnTo>
                  <a:lnTo>
                    <a:pt x="1000" y="1796"/>
                  </a:lnTo>
                  <a:lnTo>
                    <a:pt x="1000" y="1796"/>
                  </a:lnTo>
                  <a:lnTo>
                    <a:pt x="998" y="1792"/>
                  </a:lnTo>
                  <a:lnTo>
                    <a:pt x="998" y="1792"/>
                  </a:lnTo>
                  <a:lnTo>
                    <a:pt x="994" y="1788"/>
                  </a:lnTo>
                  <a:lnTo>
                    <a:pt x="994" y="1788"/>
                  </a:lnTo>
                  <a:lnTo>
                    <a:pt x="994" y="1786"/>
                  </a:lnTo>
                  <a:lnTo>
                    <a:pt x="994" y="1786"/>
                  </a:lnTo>
                  <a:lnTo>
                    <a:pt x="994" y="1784"/>
                  </a:lnTo>
                  <a:lnTo>
                    <a:pt x="994" y="1784"/>
                  </a:lnTo>
                  <a:lnTo>
                    <a:pt x="992" y="1782"/>
                  </a:lnTo>
                  <a:lnTo>
                    <a:pt x="992" y="1782"/>
                  </a:lnTo>
                  <a:lnTo>
                    <a:pt x="992" y="1778"/>
                  </a:lnTo>
                  <a:lnTo>
                    <a:pt x="992" y="1778"/>
                  </a:lnTo>
                  <a:lnTo>
                    <a:pt x="990" y="1776"/>
                  </a:lnTo>
                  <a:lnTo>
                    <a:pt x="990" y="1776"/>
                  </a:lnTo>
                  <a:lnTo>
                    <a:pt x="988" y="1774"/>
                  </a:lnTo>
                  <a:lnTo>
                    <a:pt x="988" y="1774"/>
                  </a:lnTo>
                  <a:lnTo>
                    <a:pt x="988" y="1772"/>
                  </a:lnTo>
                  <a:lnTo>
                    <a:pt x="988" y="1772"/>
                  </a:lnTo>
                  <a:lnTo>
                    <a:pt x="984" y="1768"/>
                  </a:lnTo>
                  <a:lnTo>
                    <a:pt x="984" y="1768"/>
                  </a:lnTo>
                  <a:lnTo>
                    <a:pt x="980" y="1766"/>
                  </a:lnTo>
                  <a:lnTo>
                    <a:pt x="978" y="1766"/>
                  </a:lnTo>
                  <a:lnTo>
                    <a:pt x="978" y="1766"/>
                  </a:lnTo>
                  <a:lnTo>
                    <a:pt x="978" y="1764"/>
                  </a:lnTo>
                  <a:lnTo>
                    <a:pt x="978" y="1764"/>
                  </a:lnTo>
                  <a:lnTo>
                    <a:pt x="976" y="1762"/>
                  </a:lnTo>
                  <a:lnTo>
                    <a:pt x="976" y="1762"/>
                  </a:lnTo>
                  <a:lnTo>
                    <a:pt x="972" y="1760"/>
                  </a:lnTo>
                  <a:lnTo>
                    <a:pt x="972" y="1760"/>
                  </a:lnTo>
                  <a:lnTo>
                    <a:pt x="970" y="1760"/>
                  </a:lnTo>
                  <a:lnTo>
                    <a:pt x="970" y="1760"/>
                  </a:lnTo>
                  <a:lnTo>
                    <a:pt x="968" y="1756"/>
                  </a:lnTo>
                  <a:lnTo>
                    <a:pt x="968" y="1756"/>
                  </a:lnTo>
                  <a:lnTo>
                    <a:pt x="968" y="1754"/>
                  </a:lnTo>
                  <a:lnTo>
                    <a:pt x="968" y="1754"/>
                  </a:lnTo>
                  <a:lnTo>
                    <a:pt x="966" y="1752"/>
                  </a:lnTo>
                  <a:lnTo>
                    <a:pt x="966" y="1752"/>
                  </a:lnTo>
                  <a:lnTo>
                    <a:pt x="964" y="1750"/>
                  </a:lnTo>
                  <a:lnTo>
                    <a:pt x="964" y="1748"/>
                  </a:lnTo>
                  <a:lnTo>
                    <a:pt x="964" y="1748"/>
                  </a:lnTo>
                  <a:lnTo>
                    <a:pt x="962" y="1746"/>
                  </a:lnTo>
                  <a:lnTo>
                    <a:pt x="962" y="1746"/>
                  </a:lnTo>
                  <a:lnTo>
                    <a:pt x="958" y="1740"/>
                  </a:lnTo>
                  <a:lnTo>
                    <a:pt x="958" y="1740"/>
                  </a:lnTo>
                  <a:lnTo>
                    <a:pt x="958" y="1740"/>
                  </a:lnTo>
                  <a:lnTo>
                    <a:pt x="954" y="1736"/>
                  </a:lnTo>
                  <a:lnTo>
                    <a:pt x="954" y="1736"/>
                  </a:lnTo>
                  <a:lnTo>
                    <a:pt x="954" y="1736"/>
                  </a:lnTo>
                  <a:lnTo>
                    <a:pt x="950" y="1734"/>
                  </a:lnTo>
                  <a:lnTo>
                    <a:pt x="950" y="1734"/>
                  </a:lnTo>
                  <a:lnTo>
                    <a:pt x="948" y="1734"/>
                  </a:lnTo>
                  <a:lnTo>
                    <a:pt x="948" y="1734"/>
                  </a:lnTo>
                  <a:lnTo>
                    <a:pt x="948" y="1732"/>
                  </a:lnTo>
                  <a:lnTo>
                    <a:pt x="948" y="1732"/>
                  </a:lnTo>
                  <a:lnTo>
                    <a:pt x="946" y="1730"/>
                  </a:lnTo>
                  <a:lnTo>
                    <a:pt x="946" y="1728"/>
                  </a:lnTo>
                  <a:lnTo>
                    <a:pt x="946" y="1728"/>
                  </a:lnTo>
                  <a:lnTo>
                    <a:pt x="944" y="1726"/>
                  </a:lnTo>
                  <a:lnTo>
                    <a:pt x="944" y="1726"/>
                  </a:lnTo>
                  <a:lnTo>
                    <a:pt x="944" y="1724"/>
                  </a:lnTo>
                  <a:lnTo>
                    <a:pt x="944" y="1724"/>
                  </a:lnTo>
                  <a:lnTo>
                    <a:pt x="942" y="1720"/>
                  </a:lnTo>
                  <a:lnTo>
                    <a:pt x="942" y="1720"/>
                  </a:lnTo>
                  <a:lnTo>
                    <a:pt x="938" y="1716"/>
                  </a:lnTo>
                  <a:lnTo>
                    <a:pt x="938" y="1716"/>
                  </a:lnTo>
                  <a:lnTo>
                    <a:pt x="936" y="1716"/>
                  </a:lnTo>
                  <a:lnTo>
                    <a:pt x="936" y="1716"/>
                  </a:lnTo>
                  <a:lnTo>
                    <a:pt x="934" y="1714"/>
                  </a:lnTo>
                  <a:lnTo>
                    <a:pt x="934" y="1714"/>
                  </a:lnTo>
                  <a:lnTo>
                    <a:pt x="932" y="1710"/>
                  </a:lnTo>
                  <a:lnTo>
                    <a:pt x="932" y="1710"/>
                  </a:lnTo>
                  <a:lnTo>
                    <a:pt x="928" y="1708"/>
                  </a:lnTo>
                  <a:lnTo>
                    <a:pt x="928" y="1706"/>
                  </a:lnTo>
                  <a:lnTo>
                    <a:pt x="928" y="1706"/>
                  </a:lnTo>
                  <a:lnTo>
                    <a:pt x="926" y="1704"/>
                  </a:lnTo>
                  <a:lnTo>
                    <a:pt x="926" y="1704"/>
                  </a:lnTo>
                  <a:lnTo>
                    <a:pt x="926" y="1702"/>
                  </a:lnTo>
                  <a:lnTo>
                    <a:pt x="926" y="1702"/>
                  </a:lnTo>
                  <a:lnTo>
                    <a:pt x="924" y="1696"/>
                  </a:lnTo>
                  <a:lnTo>
                    <a:pt x="924" y="1696"/>
                  </a:lnTo>
                  <a:lnTo>
                    <a:pt x="922" y="1694"/>
                  </a:lnTo>
                  <a:lnTo>
                    <a:pt x="922" y="1694"/>
                  </a:lnTo>
                  <a:lnTo>
                    <a:pt x="920" y="1692"/>
                  </a:lnTo>
                  <a:lnTo>
                    <a:pt x="920" y="1692"/>
                  </a:lnTo>
                  <a:lnTo>
                    <a:pt x="920" y="1690"/>
                  </a:lnTo>
                  <a:lnTo>
                    <a:pt x="920" y="1690"/>
                  </a:lnTo>
                  <a:lnTo>
                    <a:pt x="918" y="1688"/>
                  </a:lnTo>
                  <a:lnTo>
                    <a:pt x="918" y="1688"/>
                  </a:lnTo>
                  <a:lnTo>
                    <a:pt x="916" y="1686"/>
                  </a:lnTo>
                  <a:lnTo>
                    <a:pt x="916" y="1686"/>
                  </a:lnTo>
                  <a:lnTo>
                    <a:pt x="914" y="1682"/>
                  </a:lnTo>
                  <a:lnTo>
                    <a:pt x="914" y="1682"/>
                  </a:lnTo>
                  <a:lnTo>
                    <a:pt x="910" y="1680"/>
                  </a:lnTo>
                  <a:lnTo>
                    <a:pt x="910" y="1680"/>
                  </a:lnTo>
                  <a:lnTo>
                    <a:pt x="910" y="1678"/>
                  </a:lnTo>
                  <a:lnTo>
                    <a:pt x="910" y="1678"/>
                  </a:lnTo>
                  <a:lnTo>
                    <a:pt x="908" y="1678"/>
                  </a:lnTo>
                  <a:lnTo>
                    <a:pt x="908" y="1678"/>
                  </a:lnTo>
                  <a:lnTo>
                    <a:pt x="906" y="1674"/>
                  </a:lnTo>
                  <a:lnTo>
                    <a:pt x="906" y="1674"/>
                  </a:lnTo>
                  <a:lnTo>
                    <a:pt x="904" y="1672"/>
                  </a:lnTo>
                  <a:lnTo>
                    <a:pt x="904" y="1672"/>
                  </a:lnTo>
                  <a:lnTo>
                    <a:pt x="902" y="1670"/>
                  </a:lnTo>
                  <a:lnTo>
                    <a:pt x="902" y="1670"/>
                  </a:lnTo>
                  <a:lnTo>
                    <a:pt x="900" y="1668"/>
                  </a:lnTo>
                  <a:lnTo>
                    <a:pt x="900" y="1668"/>
                  </a:lnTo>
                  <a:lnTo>
                    <a:pt x="898" y="1666"/>
                  </a:lnTo>
                  <a:lnTo>
                    <a:pt x="898" y="1666"/>
                  </a:lnTo>
                  <a:lnTo>
                    <a:pt x="896" y="1664"/>
                  </a:lnTo>
                  <a:lnTo>
                    <a:pt x="896" y="1664"/>
                  </a:lnTo>
                  <a:lnTo>
                    <a:pt x="894" y="1662"/>
                  </a:lnTo>
                  <a:lnTo>
                    <a:pt x="894" y="1662"/>
                  </a:lnTo>
                  <a:lnTo>
                    <a:pt x="892" y="1660"/>
                  </a:lnTo>
                  <a:lnTo>
                    <a:pt x="892" y="1660"/>
                  </a:lnTo>
                  <a:lnTo>
                    <a:pt x="890" y="1658"/>
                  </a:lnTo>
                  <a:lnTo>
                    <a:pt x="890" y="1658"/>
                  </a:lnTo>
                  <a:lnTo>
                    <a:pt x="886" y="1656"/>
                  </a:lnTo>
                  <a:lnTo>
                    <a:pt x="886" y="1656"/>
                  </a:lnTo>
                  <a:lnTo>
                    <a:pt x="884" y="1654"/>
                  </a:lnTo>
                  <a:lnTo>
                    <a:pt x="884" y="1654"/>
                  </a:lnTo>
                  <a:lnTo>
                    <a:pt x="882" y="1652"/>
                  </a:lnTo>
                  <a:lnTo>
                    <a:pt x="878" y="1650"/>
                  </a:lnTo>
                  <a:lnTo>
                    <a:pt x="878" y="1650"/>
                  </a:lnTo>
                  <a:lnTo>
                    <a:pt x="876" y="1648"/>
                  </a:lnTo>
                  <a:lnTo>
                    <a:pt x="876" y="1648"/>
                  </a:lnTo>
                  <a:lnTo>
                    <a:pt x="874" y="1646"/>
                  </a:lnTo>
                  <a:lnTo>
                    <a:pt x="874" y="1646"/>
                  </a:lnTo>
                  <a:lnTo>
                    <a:pt x="874" y="1644"/>
                  </a:lnTo>
                  <a:lnTo>
                    <a:pt x="874" y="1644"/>
                  </a:lnTo>
                  <a:lnTo>
                    <a:pt x="874" y="1640"/>
                  </a:lnTo>
                  <a:lnTo>
                    <a:pt x="874" y="1640"/>
                  </a:lnTo>
                  <a:lnTo>
                    <a:pt x="874" y="1638"/>
                  </a:lnTo>
                  <a:lnTo>
                    <a:pt x="872" y="1636"/>
                  </a:lnTo>
                  <a:lnTo>
                    <a:pt x="870" y="1634"/>
                  </a:lnTo>
                  <a:lnTo>
                    <a:pt x="870" y="1634"/>
                  </a:lnTo>
                  <a:lnTo>
                    <a:pt x="870" y="1632"/>
                  </a:lnTo>
                  <a:lnTo>
                    <a:pt x="866" y="1630"/>
                  </a:lnTo>
                  <a:lnTo>
                    <a:pt x="866" y="1630"/>
                  </a:lnTo>
                  <a:lnTo>
                    <a:pt x="862" y="1628"/>
                  </a:lnTo>
                  <a:lnTo>
                    <a:pt x="862" y="1628"/>
                  </a:lnTo>
                  <a:lnTo>
                    <a:pt x="858" y="1624"/>
                  </a:lnTo>
                  <a:lnTo>
                    <a:pt x="858" y="1624"/>
                  </a:lnTo>
                  <a:lnTo>
                    <a:pt x="858" y="1622"/>
                  </a:lnTo>
                  <a:lnTo>
                    <a:pt x="858" y="1622"/>
                  </a:lnTo>
                  <a:lnTo>
                    <a:pt x="856" y="1620"/>
                  </a:lnTo>
                  <a:lnTo>
                    <a:pt x="856" y="1620"/>
                  </a:lnTo>
                  <a:lnTo>
                    <a:pt x="852" y="1618"/>
                  </a:lnTo>
                  <a:lnTo>
                    <a:pt x="852" y="1618"/>
                  </a:lnTo>
                  <a:lnTo>
                    <a:pt x="850" y="1616"/>
                  </a:lnTo>
                  <a:lnTo>
                    <a:pt x="850" y="1616"/>
                  </a:lnTo>
                  <a:lnTo>
                    <a:pt x="848" y="1614"/>
                  </a:lnTo>
                  <a:lnTo>
                    <a:pt x="848" y="1614"/>
                  </a:lnTo>
                  <a:lnTo>
                    <a:pt x="846" y="1614"/>
                  </a:lnTo>
                  <a:lnTo>
                    <a:pt x="846" y="1614"/>
                  </a:lnTo>
                  <a:lnTo>
                    <a:pt x="846" y="1612"/>
                  </a:lnTo>
                  <a:lnTo>
                    <a:pt x="846" y="1612"/>
                  </a:lnTo>
                  <a:lnTo>
                    <a:pt x="844" y="1610"/>
                  </a:lnTo>
                  <a:lnTo>
                    <a:pt x="844" y="1610"/>
                  </a:lnTo>
                  <a:lnTo>
                    <a:pt x="844" y="1608"/>
                  </a:lnTo>
                  <a:lnTo>
                    <a:pt x="844" y="1608"/>
                  </a:lnTo>
                  <a:lnTo>
                    <a:pt x="844" y="1606"/>
                  </a:lnTo>
                  <a:lnTo>
                    <a:pt x="844" y="1606"/>
                  </a:lnTo>
                  <a:lnTo>
                    <a:pt x="842" y="1602"/>
                  </a:lnTo>
                  <a:lnTo>
                    <a:pt x="842" y="1602"/>
                  </a:lnTo>
                  <a:lnTo>
                    <a:pt x="838" y="1600"/>
                  </a:lnTo>
                  <a:lnTo>
                    <a:pt x="838" y="1598"/>
                  </a:lnTo>
                  <a:lnTo>
                    <a:pt x="838" y="1598"/>
                  </a:lnTo>
                  <a:lnTo>
                    <a:pt x="836" y="1596"/>
                  </a:lnTo>
                  <a:lnTo>
                    <a:pt x="836" y="1596"/>
                  </a:lnTo>
                  <a:lnTo>
                    <a:pt x="834" y="1594"/>
                  </a:lnTo>
                  <a:lnTo>
                    <a:pt x="834" y="1594"/>
                  </a:lnTo>
                  <a:lnTo>
                    <a:pt x="830" y="1590"/>
                  </a:lnTo>
                  <a:lnTo>
                    <a:pt x="830" y="1590"/>
                  </a:lnTo>
                  <a:lnTo>
                    <a:pt x="828" y="1590"/>
                  </a:lnTo>
                  <a:lnTo>
                    <a:pt x="828" y="1590"/>
                  </a:lnTo>
                  <a:lnTo>
                    <a:pt x="826" y="1586"/>
                  </a:lnTo>
                  <a:lnTo>
                    <a:pt x="826" y="1586"/>
                  </a:lnTo>
                  <a:lnTo>
                    <a:pt x="824" y="1584"/>
                  </a:lnTo>
                  <a:lnTo>
                    <a:pt x="824" y="1584"/>
                  </a:lnTo>
                  <a:lnTo>
                    <a:pt x="824" y="1582"/>
                  </a:lnTo>
                  <a:lnTo>
                    <a:pt x="824" y="1582"/>
                  </a:lnTo>
                  <a:lnTo>
                    <a:pt x="822" y="1580"/>
                  </a:lnTo>
                  <a:lnTo>
                    <a:pt x="822" y="1580"/>
                  </a:lnTo>
                  <a:lnTo>
                    <a:pt x="820" y="1576"/>
                  </a:lnTo>
                  <a:lnTo>
                    <a:pt x="820" y="1576"/>
                  </a:lnTo>
                  <a:lnTo>
                    <a:pt x="818" y="1574"/>
                  </a:lnTo>
                  <a:lnTo>
                    <a:pt x="818" y="1574"/>
                  </a:lnTo>
                  <a:lnTo>
                    <a:pt x="816" y="1570"/>
                  </a:lnTo>
                  <a:lnTo>
                    <a:pt x="816" y="1570"/>
                  </a:lnTo>
                  <a:lnTo>
                    <a:pt x="812" y="1566"/>
                  </a:lnTo>
                  <a:lnTo>
                    <a:pt x="812" y="1566"/>
                  </a:lnTo>
                  <a:lnTo>
                    <a:pt x="806" y="1564"/>
                  </a:lnTo>
                  <a:lnTo>
                    <a:pt x="806" y="1564"/>
                  </a:lnTo>
                  <a:lnTo>
                    <a:pt x="806" y="1564"/>
                  </a:lnTo>
                  <a:lnTo>
                    <a:pt x="806" y="1564"/>
                  </a:lnTo>
                  <a:lnTo>
                    <a:pt x="804" y="1562"/>
                  </a:lnTo>
                  <a:lnTo>
                    <a:pt x="804" y="1562"/>
                  </a:lnTo>
                  <a:lnTo>
                    <a:pt x="802" y="1560"/>
                  </a:lnTo>
                  <a:lnTo>
                    <a:pt x="802" y="1560"/>
                  </a:lnTo>
                  <a:lnTo>
                    <a:pt x="800" y="1558"/>
                  </a:lnTo>
                  <a:lnTo>
                    <a:pt x="800" y="1558"/>
                  </a:lnTo>
                  <a:lnTo>
                    <a:pt x="798" y="1554"/>
                  </a:lnTo>
                  <a:lnTo>
                    <a:pt x="798" y="1554"/>
                  </a:lnTo>
                  <a:lnTo>
                    <a:pt x="796" y="1552"/>
                  </a:lnTo>
                  <a:lnTo>
                    <a:pt x="796" y="1552"/>
                  </a:lnTo>
                  <a:lnTo>
                    <a:pt x="796" y="1548"/>
                  </a:lnTo>
                  <a:lnTo>
                    <a:pt x="794" y="1546"/>
                  </a:lnTo>
                  <a:lnTo>
                    <a:pt x="794" y="1546"/>
                  </a:lnTo>
                  <a:lnTo>
                    <a:pt x="792" y="1544"/>
                  </a:lnTo>
                  <a:lnTo>
                    <a:pt x="792" y="1544"/>
                  </a:lnTo>
                  <a:lnTo>
                    <a:pt x="790" y="1540"/>
                  </a:lnTo>
                  <a:lnTo>
                    <a:pt x="790" y="1540"/>
                  </a:lnTo>
                  <a:lnTo>
                    <a:pt x="788" y="1540"/>
                  </a:lnTo>
                  <a:lnTo>
                    <a:pt x="788" y="1540"/>
                  </a:lnTo>
                  <a:lnTo>
                    <a:pt x="786" y="1536"/>
                  </a:lnTo>
                  <a:lnTo>
                    <a:pt x="784" y="1534"/>
                  </a:lnTo>
                  <a:lnTo>
                    <a:pt x="784" y="1534"/>
                  </a:lnTo>
                  <a:lnTo>
                    <a:pt x="780" y="1530"/>
                  </a:lnTo>
                  <a:lnTo>
                    <a:pt x="780" y="1530"/>
                  </a:lnTo>
                  <a:lnTo>
                    <a:pt x="778" y="1530"/>
                  </a:lnTo>
                  <a:lnTo>
                    <a:pt x="778" y="1530"/>
                  </a:lnTo>
                  <a:lnTo>
                    <a:pt x="776" y="1526"/>
                  </a:lnTo>
                  <a:lnTo>
                    <a:pt x="776" y="1526"/>
                  </a:lnTo>
                  <a:lnTo>
                    <a:pt x="774" y="1522"/>
                  </a:lnTo>
                  <a:lnTo>
                    <a:pt x="774" y="1522"/>
                  </a:lnTo>
                  <a:lnTo>
                    <a:pt x="774" y="1522"/>
                  </a:lnTo>
                  <a:lnTo>
                    <a:pt x="772" y="1518"/>
                  </a:lnTo>
                  <a:lnTo>
                    <a:pt x="772" y="1518"/>
                  </a:lnTo>
                  <a:lnTo>
                    <a:pt x="772" y="1518"/>
                  </a:lnTo>
                  <a:lnTo>
                    <a:pt x="770" y="1512"/>
                  </a:lnTo>
                  <a:lnTo>
                    <a:pt x="770" y="1512"/>
                  </a:lnTo>
                  <a:lnTo>
                    <a:pt x="766" y="1508"/>
                  </a:lnTo>
                  <a:lnTo>
                    <a:pt x="764" y="1508"/>
                  </a:lnTo>
                  <a:lnTo>
                    <a:pt x="764" y="1508"/>
                  </a:lnTo>
                  <a:lnTo>
                    <a:pt x="764" y="1506"/>
                  </a:lnTo>
                  <a:lnTo>
                    <a:pt x="764" y="1506"/>
                  </a:lnTo>
                  <a:lnTo>
                    <a:pt x="760" y="1504"/>
                  </a:lnTo>
                  <a:lnTo>
                    <a:pt x="760" y="1504"/>
                  </a:lnTo>
                  <a:lnTo>
                    <a:pt x="756" y="1502"/>
                  </a:lnTo>
                  <a:lnTo>
                    <a:pt x="756" y="1502"/>
                  </a:lnTo>
                  <a:lnTo>
                    <a:pt x="754" y="1502"/>
                  </a:lnTo>
                  <a:lnTo>
                    <a:pt x="754" y="1502"/>
                  </a:lnTo>
                  <a:lnTo>
                    <a:pt x="754" y="1502"/>
                  </a:lnTo>
                  <a:lnTo>
                    <a:pt x="754" y="1502"/>
                  </a:lnTo>
                  <a:lnTo>
                    <a:pt x="752" y="1498"/>
                  </a:lnTo>
                  <a:lnTo>
                    <a:pt x="752" y="1498"/>
                  </a:lnTo>
                  <a:lnTo>
                    <a:pt x="750" y="1496"/>
                  </a:lnTo>
                  <a:lnTo>
                    <a:pt x="750" y="1496"/>
                  </a:lnTo>
                  <a:lnTo>
                    <a:pt x="748" y="1494"/>
                  </a:lnTo>
                  <a:lnTo>
                    <a:pt x="748" y="1494"/>
                  </a:lnTo>
                  <a:lnTo>
                    <a:pt x="744" y="1492"/>
                  </a:lnTo>
                  <a:lnTo>
                    <a:pt x="744" y="1492"/>
                  </a:lnTo>
                  <a:lnTo>
                    <a:pt x="744" y="1492"/>
                  </a:lnTo>
                  <a:lnTo>
                    <a:pt x="744" y="1492"/>
                  </a:lnTo>
                  <a:lnTo>
                    <a:pt x="742" y="1490"/>
                  </a:lnTo>
                  <a:lnTo>
                    <a:pt x="742" y="1490"/>
                  </a:lnTo>
                  <a:lnTo>
                    <a:pt x="740" y="1486"/>
                  </a:lnTo>
                  <a:lnTo>
                    <a:pt x="740" y="1486"/>
                  </a:lnTo>
                  <a:lnTo>
                    <a:pt x="740" y="1484"/>
                  </a:lnTo>
                  <a:lnTo>
                    <a:pt x="740" y="1484"/>
                  </a:lnTo>
                  <a:lnTo>
                    <a:pt x="738" y="1482"/>
                  </a:lnTo>
                  <a:lnTo>
                    <a:pt x="738" y="1482"/>
                  </a:lnTo>
                  <a:lnTo>
                    <a:pt x="738" y="1480"/>
                  </a:lnTo>
                  <a:lnTo>
                    <a:pt x="738" y="1480"/>
                  </a:lnTo>
                  <a:lnTo>
                    <a:pt x="736" y="1476"/>
                  </a:lnTo>
                  <a:lnTo>
                    <a:pt x="736" y="1476"/>
                  </a:lnTo>
                  <a:lnTo>
                    <a:pt x="734" y="1474"/>
                  </a:lnTo>
                  <a:lnTo>
                    <a:pt x="734" y="1474"/>
                  </a:lnTo>
                  <a:lnTo>
                    <a:pt x="732" y="1472"/>
                  </a:lnTo>
                  <a:lnTo>
                    <a:pt x="732" y="1472"/>
                  </a:lnTo>
                  <a:lnTo>
                    <a:pt x="730" y="1468"/>
                  </a:lnTo>
                  <a:lnTo>
                    <a:pt x="728" y="1468"/>
                  </a:lnTo>
                  <a:lnTo>
                    <a:pt x="728" y="1468"/>
                  </a:lnTo>
                  <a:lnTo>
                    <a:pt x="726" y="1466"/>
                  </a:lnTo>
                  <a:lnTo>
                    <a:pt x="726" y="1466"/>
                  </a:lnTo>
                  <a:lnTo>
                    <a:pt x="724" y="1462"/>
                  </a:lnTo>
                  <a:lnTo>
                    <a:pt x="724" y="1462"/>
                  </a:lnTo>
                  <a:lnTo>
                    <a:pt x="722" y="1458"/>
                  </a:lnTo>
                  <a:lnTo>
                    <a:pt x="722" y="1458"/>
                  </a:lnTo>
                  <a:lnTo>
                    <a:pt x="718" y="1456"/>
                  </a:lnTo>
                  <a:lnTo>
                    <a:pt x="718" y="1456"/>
                  </a:lnTo>
                  <a:lnTo>
                    <a:pt x="716" y="1456"/>
                  </a:lnTo>
                  <a:lnTo>
                    <a:pt x="716" y="1456"/>
                  </a:lnTo>
                  <a:lnTo>
                    <a:pt x="714" y="1452"/>
                  </a:lnTo>
                  <a:lnTo>
                    <a:pt x="714" y="1452"/>
                  </a:lnTo>
                  <a:lnTo>
                    <a:pt x="712" y="1450"/>
                  </a:lnTo>
                  <a:lnTo>
                    <a:pt x="712" y="1450"/>
                  </a:lnTo>
                  <a:lnTo>
                    <a:pt x="712" y="1448"/>
                  </a:lnTo>
                  <a:lnTo>
                    <a:pt x="712" y="1448"/>
                  </a:lnTo>
                  <a:lnTo>
                    <a:pt x="710" y="1446"/>
                  </a:lnTo>
                  <a:lnTo>
                    <a:pt x="710" y="1446"/>
                  </a:lnTo>
                  <a:lnTo>
                    <a:pt x="708" y="1444"/>
                  </a:lnTo>
                  <a:lnTo>
                    <a:pt x="708" y="1444"/>
                  </a:lnTo>
                  <a:lnTo>
                    <a:pt x="706" y="1442"/>
                  </a:lnTo>
                  <a:lnTo>
                    <a:pt x="706" y="1442"/>
                  </a:lnTo>
                  <a:lnTo>
                    <a:pt x="704" y="1440"/>
                  </a:lnTo>
                  <a:lnTo>
                    <a:pt x="704" y="1440"/>
                  </a:lnTo>
                  <a:lnTo>
                    <a:pt x="702" y="1436"/>
                  </a:lnTo>
                  <a:lnTo>
                    <a:pt x="700" y="1432"/>
                  </a:lnTo>
                  <a:lnTo>
                    <a:pt x="700" y="1432"/>
                  </a:lnTo>
                  <a:lnTo>
                    <a:pt x="696" y="1430"/>
                  </a:lnTo>
                  <a:lnTo>
                    <a:pt x="696" y="1430"/>
                  </a:lnTo>
                  <a:lnTo>
                    <a:pt x="694" y="1428"/>
                  </a:lnTo>
                  <a:lnTo>
                    <a:pt x="694" y="1428"/>
                  </a:lnTo>
                  <a:lnTo>
                    <a:pt x="694" y="1426"/>
                  </a:lnTo>
                  <a:lnTo>
                    <a:pt x="694" y="1426"/>
                  </a:lnTo>
                  <a:lnTo>
                    <a:pt x="692" y="1422"/>
                  </a:lnTo>
                  <a:lnTo>
                    <a:pt x="692" y="1422"/>
                  </a:lnTo>
                  <a:lnTo>
                    <a:pt x="690" y="1420"/>
                  </a:lnTo>
                  <a:lnTo>
                    <a:pt x="686" y="1414"/>
                  </a:lnTo>
                  <a:lnTo>
                    <a:pt x="686" y="1414"/>
                  </a:lnTo>
                  <a:lnTo>
                    <a:pt x="684" y="1412"/>
                  </a:lnTo>
                  <a:lnTo>
                    <a:pt x="684" y="1412"/>
                  </a:lnTo>
                  <a:lnTo>
                    <a:pt x="682" y="1410"/>
                  </a:lnTo>
                  <a:lnTo>
                    <a:pt x="682" y="1410"/>
                  </a:lnTo>
                  <a:lnTo>
                    <a:pt x="680" y="1410"/>
                  </a:lnTo>
                  <a:lnTo>
                    <a:pt x="680" y="1410"/>
                  </a:lnTo>
                  <a:lnTo>
                    <a:pt x="680" y="1406"/>
                  </a:lnTo>
                  <a:lnTo>
                    <a:pt x="680" y="1406"/>
                  </a:lnTo>
                  <a:lnTo>
                    <a:pt x="680" y="1402"/>
                  </a:lnTo>
                  <a:lnTo>
                    <a:pt x="680" y="1402"/>
                  </a:lnTo>
                  <a:lnTo>
                    <a:pt x="680" y="1400"/>
                  </a:lnTo>
                  <a:lnTo>
                    <a:pt x="680" y="1400"/>
                  </a:lnTo>
                  <a:lnTo>
                    <a:pt x="682" y="1398"/>
                  </a:lnTo>
                  <a:lnTo>
                    <a:pt x="682" y="1398"/>
                  </a:lnTo>
                  <a:lnTo>
                    <a:pt x="682" y="1394"/>
                  </a:lnTo>
                  <a:lnTo>
                    <a:pt x="682" y="1392"/>
                  </a:lnTo>
                  <a:lnTo>
                    <a:pt x="682" y="1392"/>
                  </a:lnTo>
                  <a:lnTo>
                    <a:pt x="682" y="1388"/>
                  </a:lnTo>
                  <a:lnTo>
                    <a:pt x="682" y="1388"/>
                  </a:lnTo>
                  <a:lnTo>
                    <a:pt x="682" y="1386"/>
                  </a:lnTo>
                  <a:lnTo>
                    <a:pt x="682" y="1386"/>
                  </a:lnTo>
                  <a:lnTo>
                    <a:pt x="682" y="1386"/>
                  </a:lnTo>
                  <a:lnTo>
                    <a:pt x="684" y="1382"/>
                  </a:lnTo>
                  <a:lnTo>
                    <a:pt x="684" y="1382"/>
                  </a:lnTo>
                  <a:lnTo>
                    <a:pt x="684" y="1380"/>
                  </a:lnTo>
                  <a:lnTo>
                    <a:pt x="684" y="1376"/>
                  </a:lnTo>
                  <a:lnTo>
                    <a:pt x="684" y="1376"/>
                  </a:lnTo>
                  <a:lnTo>
                    <a:pt x="684" y="1374"/>
                  </a:lnTo>
                  <a:lnTo>
                    <a:pt x="684" y="1374"/>
                  </a:lnTo>
                  <a:lnTo>
                    <a:pt x="684" y="1372"/>
                  </a:lnTo>
                  <a:lnTo>
                    <a:pt x="684" y="1372"/>
                  </a:lnTo>
                  <a:lnTo>
                    <a:pt x="684" y="1370"/>
                  </a:lnTo>
                  <a:lnTo>
                    <a:pt x="684" y="1370"/>
                  </a:lnTo>
                  <a:lnTo>
                    <a:pt x="686" y="1368"/>
                  </a:lnTo>
                  <a:lnTo>
                    <a:pt x="686" y="1368"/>
                  </a:lnTo>
                  <a:lnTo>
                    <a:pt x="686" y="1364"/>
                  </a:lnTo>
                  <a:lnTo>
                    <a:pt x="686" y="1364"/>
                  </a:lnTo>
                  <a:lnTo>
                    <a:pt x="688" y="1362"/>
                  </a:lnTo>
                  <a:lnTo>
                    <a:pt x="688" y="1362"/>
                  </a:lnTo>
                  <a:lnTo>
                    <a:pt x="688" y="1360"/>
                  </a:lnTo>
                  <a:lnTo>
                    <a:pt x="688" y="1360"/>
                  </a:lnTo>
                  <a:lnTo>
                    <a:pt x="690" y="1354"/>
                  </a:lnTo>
                  <a:lnTo>
                    <a:pt x="690" y="1354"/>
                  </a:lnTo>
                  <a:lnTo>
                    <a:pt x="692" y="1348"/>
                  </a:lnTo>
                  <a:lnTo>
                    <a:pt x="692" y="1348"/>
                  </a:lnTo>
                  <a:lnTo>
                    <a:pt x="690" y="1340"/>
                  </a:lnTo>
                  <a:lnTo>
                    <a:pt x="690" y="1338"/>
                  </a:lnTo>
                  <a:lnTo>
                    <a:pt x="690" y="1338"/>
                  </a:lnTo>
                  <a:lnTo>
                    <a:pt x="688" y="1336"/>
                  </a:lnTo>
                  <a:lnTo>
                    <a:pt x="688" y="1336"/>
                  </a:lnTo>
                  <a:lnTo>
                    <a:pt x="688" y="1334"/>
                  </a:lnTo>
                  <a:lnTo>
                    <a:pt x="688" y="1334"/>
                  </a:lnTo>
                  <a:lnTo>
                    <a:pt x="688" y="1330"/>
                  </a:lnTo>
                  <a:lnTo>
                    <a:pt x="690" y="1328"/>
                  </a:lnTo>
                  <a:lnTo>
                    <a:pt x="690" y="1328"/>
                  </a:lnTo>
                  <a:lnTo>
                    <a:pt x="690" y="1322"/>
                  </a:lnTo>
                  <a:lnTo>
                    <a:pt x="690" y="1322"/>
                  </a:lnTo>
                  <a:lnTo>
                    <a:pt x="690" y="1320"/>
                  </a:lnTo>
                  <a:lnTo>
                    <a:pt x="690" y="1320"/>
                  </a:lnTo>
                  <a:lnTo>
                    <a:pt x="690" y="1318"/>
                  </a:lnTo>
                  <a:lnTo>
                    <a:pt x="690" y="1318"/>
                  </a:lnTo>
                  <a:lnTo>
                    <a:pt x="690" y="1314"/>
                  </a:lnTo>
                  <a:lnTo>
                    <a:pt x="690" y="1314"/>
                  </a:lnTo>
                  <a:lnTo>
                    <a:pt x="690" y="1312"/>
                  </a:lnTo>
                  <a:lnTo>
                    <a:pt x="690" y="1312"/>
                  </a:lnTo>
                  <a:lnTo>
                    <a:pt x="692" y="1310"/>
                  </a:lnTo>
                  <a:lnTo>
                    <a:pt x="692" y="1310"/>
                  </a:lnTo>
                  <a:lnTo>
                    <a:pt x="692" y="1306"/>
                  </a:lnTo>
                  <a:lnTo>
                    <a:pt x="692" y="1306"/>
                  </a:lnTo>
                  <a:lnTo>
                    <a:pt x="692" y="1302"/>
                  </a:lnTo>
                  <a:lnTo>
                    <a:pt x="692" y="1302"/>
                  </a:lnTo>
                  <a:lnTo>
                    <a:pt x="692" y="1300"/>
                  </a:lnTo>
                  <a:lnTo>
                    <a:pt x="692" y="1300"/>
                  </a:lnTo>
                  <a:lnTo>
                    <a:pt x="694" y="1292"/>
                  </a:lnTo>
                  <a:lnTo>
                    <a:pt x="694" y="1292"/>
                  </a:lnTo>
                  <a:lnTo>
                    <a:pt x="694" y="1292"/>
                  </a:lnTo>
                  <a:lnTo>
                    <a:pt x="694" y="1292"/>
                  </a:lnTo>
                  <a:lnTo>
                    <a:pt x="694" y="1286"/>
                  </a:lnTo>
                  <a:lnTo>
                    <a:pt x="694" y="1286"/>
                  </a:lnTo>
                  <a:lnTo>
                    <a:pt x="692" y="1282"/>
                  </a:lnTo>
                  <a:lnTo>
                    <a:pt x="692" y="1282"/>
                  </a:lnTo>
                  <a:lnTo>
                    <a:pt x="692" y="1280"/>
                  </a:lnTo>
                  <a:lnTo>
                    <a:pt x="692" y="1280"/>
                  </a:lnTo>
                  <a:lnTo>
                    <a:pt x="692" y="1276"/>
                  </a:lnTo>
                  <a:lnTo>
                    <a:pt x="692" y="1276"/>
                  </a:lnTo>
                  <a:lnTo>
                    <a:pt x="694" y="1274"/>
                  </a:lnTo>
                  <a:lnTo>
                    <a:pt x="694" y="1274"/>
                  </a:lnTo>
                  <a:lnTo>
                    <a:pt x="696" y="1270"/>
                  </a:lnTo>
                  <a:lnTo>
                    <a:pt x="698" y="1264"/>
                  </a:lnTo>
                  <a:lnTo>
                    <a:pt x="698" y="1264"/>
                  </a:lnTo>
                  <a:lnTo>
                    <a:pt x="700" y="1260"/>
                  </a:lnTo>
                  <a:lnTo>
                    <a:pt x="700" y="1260"/>
                  </a:lnTo>
                  <a:lnTo>
                    <a:pt x="700" y="1258"/>
                  </a:lnTo>
                  <a:lnTo>
                    <a:pt x="700" y="1258"/>
                  </a:lnTo>
                  <a:lnTo>
                    <a:pt x="700" y="1256"/>
                  </a:lnTo>
                  <a:lnTo>
                    <a:pt x="700" y="1256"/>
                  </a:lnTo>
                  <a:lnTo>
                    <a:pt x="702" y="1250"/>
                  </a:lnTo>
                  <a:lnTo>
                    <a:pt x="702" y="1250"/>
                  </a:lnTo>
                  <a:lnTo>
                    <a:pt x="702" y="1246"/>
                  </a:lnTo>
                  <a:lnTo>
                    <a:pt x="702" y="1246"/>
                  </a:lnTo>
                  <a:lnTo>
                    <a:pt x="702" y="1242"/>
                  </a:lnTo>
                  <a:lnTo>
                    <a:pt x="702" y="1242"/>
                  </a:lnTo>
                  <a:lnTo>
                    <a:pt x="702" y="1240"/>
                  </a:lnTo>
                  <a:lnTo>
                    <a:pt x="702" y="1240"/>
                  </a:lnTo>
                  <a:lnTo>
                    <a:pt x="704" y="1236"/>
                  </a:lnTo>
                  <a:lnTo>
                    <a:pt x="704" y="1236"/>
                  </a:lnTo>
                  <a:lnTo>
                    <a:pt x="704" y="1234"/>
                  </a:lnTo>
                  <a:lnTo>
                    <a:pt x="704" y="1234"/>
                  </a:lnTo>
                  <a:lnTo>
                    <a:pt x="704" y="1230"/>
                  </a:lnTo>
                  <a:lnTo>
                    <a:pt x="704" y="1230"/>
                  </a:lnTo>
                  <a:lnTo>
                    <a:pt x="706" y="1228"/>
                  </a:lnTo>
                  <a:lnTo>
                    <a:pt x="706" y="1228"/>
                  </a:lnTo>
                  <a:lnTo>
                    <a:pt x="706" y="1222"/>
                  </a:lnTo>
                  <a:lnTo>
                    <a:pt x="706" y="1222"/>
                  </a:lnTo>
                  <a:lnTo>
                    <a:pt x="706" y="1216"/>
                  </a:lnTo>
                  <a:lnTo>
                    <a:pt x="706" y="1216"/>
                  </a:lnTo>
                  <a:lnTo>
                    <a:pt x="704" y="1214"/>
                  </a:lnTo>
                  <a:lnTo>
                    <a:pt x="704" y="1214"/>
                  </a:lnTo>
                  <a:lnTo>
                    <a:pt x="706" y="1212"/>
                  </a:lnTo>
                  <a:lnTo>
                    <a:pt x="706" y="1212"/>
                  </a:lnTo>
                  <a:lnTo>
                    <a:pt x="706" y="1210"/>
                  </a:lnTo>
                  <a:lnTo>
                    <a:pt x="706" y="1210"/>
                  </a:lnTo>
                  <a:lnTo>
                    <a:pt x="706" y="1206"/>
                  </a:lnTo>
                  <a:lnTo>
                    <a:pt x="706" y="1206"/>
                  </a:lnTo>
                  <a:lnTo>
                    <a:pt x="708" y="1204"/>
                  </a:lnTo>
                  <a:lnTo>
                    <a:pt x="708" y="1204"/>
                  </a:lnTo>
                  <a:lnTo>
                    <a:pt x="708" y="1200"/>
                  </a:lnTo>
                  <a:lnTo>
                    <a:pt x="708" y="1200"/>
                  </a:lnTo>
                  <a:lnTo>
                    <a:pt x="708" y="1196"/>
                  </a:lnTo>
                  <a:lnTo>
                    <a:pt x="708" y="1196"/>
                  </a:lnTo>
                  <a:lnTo>
                    <a:pt x="710" y="1192"/>
                  </a:lnTo>
                  <a:lnTo>
                    <a:pt x="710" y="1192"/>
                  </a:lnTo>
                  <a:lnTo>
                    <a:pt x="710" y="1190"/>
                  </a:lnTo>
                  <a:lnTo>
                    <a:pt x="710" y="1190"/>
                  </a:lnTo>
                  <a:lnTo>
                    <a:pt x="710" y="1186"/>
                  </a:lnTo>
                  <a:lnTo>
                    <a:pt x="710" y="1186"/>
                  </a:lnTo>
                  <a:lnTo>
                    <a:pt x="710" y="1184"/>
                  </a:lnTo>
                  <a:lnTo>
                    <a:pt x="710" y="1184"/>
                  </a:lnTo>
                  <a:lnTo>
                    <a:pt x="710" y="1182"/>
                  </a:lnTo>
                  <a:lnTo>
                    <a:pt x="710" y="1182"/>
                  </a:lnTo>
                  <a:lnTo>
                    <a:pt x="710" y="1180"/>
                  </a:lnTo>
                  <a:lnTo>
                    <a:pt x="710" y="1180"/>
                  </a:lnTo>
                  <a:lnTo>
                    <a:pt x="710" y="1174"/>
                  </a:lnTo>
                  <a:lnTo>
                    <a:pt x="710" y="1174"/>
                  </a:lnTo>
                  <a:lnTo>
                    <a:pt x="712" y="1170"/>
                  </a:lnTo>
                  <a:lnTo>
                    <a:pt x="712" y="1170"/>
                  </a:lnTo>
                  <a:lnTo>
                    <a:pt x="712" y="1168"/>
                  </a:lnTo>
                  <a:lnTo>
                    <a:pt x="710" y="1166"/>
                  </a:lnTo>
                  <a:lnTo>
                    <a:pt x="710" y="1166"/>
                  </a:lnTo>
                  <a:lnTo>
                    <a:pt x="708" y="1164"/>
                  </a:lnTo>
                  <a:lnTo>
                    <a:pt x="708" y="1164"/>
                  </a:lnTo>
                  <a:lnTo>
                    <a:pt x="708" y="1162"/>
                  </a:lnTo>
                  <a:lnTo>
                    <a:pt x="708" y="1162"/>
                  </a:lnTo>
                  <a:lnTo>
                    <a:pt x="708" y="1160"/>
                  </a:lnTo>
                  <a:lnTo>
                    <a:pt x="708" y="1160"/>
                  </a:lnTo>
                  <a:lnTo>
                    <a:pt x="708" y="1158"/>
                  </a:lnTo>
                  <a:lnTo>
                    <a:pt x="708" y="1158"/>
                  </a:lnTo>
                  <a:lnTo>
                    <a:pt x="710" y="1156"/>
                  </a:lnTo>
                  <a:lnTo>
                    <a:pt x="710" y="1156"/>
                  </a:lnTo>
                  <a:lnTo>
                    <a:pt x="712" y="1154"/>
                  </a:lnTo>
                  <a:lnTo>
                    <a:pt x="712" y="1154"/>
                  </a:lnTo>
                  <a:lnTo>
                    <a:pt x="712" y="1150"/>
                  </a:lnTo>
                  <a:lnTo>
                    <a:pt x="712" y="1150"/>
                  </a:lnTo>
                  <a:lnTo>
                    <a:pt x="712" y="1148"/>
                  </a:lnTo>
                  <a:lnTo>
                    <a:pt x="712" y="1148"/>
                  </a:lnTo>
                  <a:lnTo>
                    <a:pt x="714" y="1144"/>
                  </a:lnTo>
                  <a:lnTo>
                    <a:pt x="714" y="1144"/>
                  </a:lnTo>
                  <a:lnTo>
                    <a:pt x="714" y="1142"/>
                  </a:lnTo>
                  <a:lnTo>
                    <a:pt x="714" y="1142"/>
                  </a:lnTo>
                  <a:lnTo>
                    <a:pt x="714" y="1140"/>
                  </a:lnTo>
                  <a:lnTo>
                    <a:pt x="714" y="1140"/>
                  </a:lnTo>
                  <a:lnTo>
                    <a:pt x="716" y="1136"/>
                  </a:lnTo>
                  <a:lnTo>
                    <a:pt x="716" y="1136"/>
                  </a:lnTo>
                  <a:lnTo>
                    <a:pt x="716" y="1134"/>
                  </a:lnTo>
                  <a:lnTo>
                    <a:pt x="716" y="1134"/>
                  </a:lnTo>
                  <a:lnTo>
                    <a:pt x="718" y="1130"/>
                  </a:lnTo>
                  <a:lnTo>
                    <a:pt x="718" y="1130"/>
                  </a:lnTo>
                  <a:lnTo>
                    <a:pt x="716" y="1124"/>
                  </a:lnTo>
                  <a:lnTo>
                    <a:pt x="716" y="1124"/>
                  </a:lnTo>
                  <a:lnTo>
                    <a:pt x="716" y="1124"/>
                  </a:lnTo>
                  <a:lnTo>
                    <a:pt x="716" y="1124"/>
                  </a:lnTo>
                  <a:lnTo>
                    <a:pt x="714" y="1120"/>
                  </a:lnTo>
                  <a:lnTo>
                    <a:pt x="714" y="1120"/>
                  </a:lnTo>
                  <a:lnTo>
                    <a:pt x="716" y="1118"/>
                  </a:lnTo>
                  <a:lnTo>
                    <a:pt x="716" y="1118"/>
                  </a:lnTo>
                  <a:lnTo>
                    <a:pt x="716" y="1114"/>
                  </a:lnTo>
                  <a:lnTo>
                    <a:pt x="716" y="1114"/>
                  </a:lnTo>
                  <a:lnTo>
                    <a:pt x="716" y="1110"/>
                  </a:lnTo>
                  <a:lnTo>
                    <a:pt x="716" y="1110"/>
                  </a:lnTo>
                  <a:lnTo>
                    <a:pt x="716" y="1108"/>
                  </a:lnTo>
                  <a:lnTo>
                    <a:pt x="716" y="1108"/>
                  </a:lnTo>
                  <a:lnTo>
                    <a:pt x="716" y="1106"/>
                  </a:lnTo>
                  <a:lnTo>
                    <a:pt x="716" y="1106"/>
                  </a:lnTo>
                  <a:lnTo>
                    <a:pt x="718" y="1102"/>
                  </a:lnTo>
                  <a:lnTo>
                    <a:pt x="718" y="1102"/>
                  </a:lnTo>
                  <a:lnTo>
                    <a:pt x="718" y="1100"/>
                  </a:lnTo>
                  <a:lnTo>
                    <a:pt x="718" y="1100"/>
                  </a:lnTo>
                  <a:lnTo>
                    <a:pt x="718" y="1096"/>
                  </a:lnTo>
                  <a:lnTo>
                    <a:pt x="718" y="1096"/>
                  </a:lnTo>
                  <a:lnTo>
                    <a:pt x="718" y="1094"/>
                  </a:lnTo>
                  <a:lnTo>
                    <a:pt x="718" y="1094"/>
                  </a:lnTo>
                  <a:lnTo>
                    <a:pt x="718" y="1090"/>
                  </a:lnTo>
                  <a:lnTo>
                    <a:pt x="718" y="1090"/>
                  </a:lnTo>
                  <a:lnTo>
                    <a:pt x="718" y="1088"/>
                  </a:lnTo>
                  <a:lnTo>
                    <a:pt x="718" y="1088"/>
                  </a:lnTo>
                  <a:lnTo>
                    <a:pt x="720" y="1084"/>
                  </a:lnTo>
                  <a:lnTo>
                    <a:pt x="720" y="1084"/>
                  </a:lnTo>
                  <a:lnTo>
                    <a:pt x="720" y="1082"/>
                  </a:lnTo>
                  <a:lnTo>
                    <a:pt x="720" y="1082"/>
                  </a:lnTo>
                  <a:lnTo>
                    <a:pt x="720" y="1080"/>
                  </a:lnTo>
                  <a:lnTo>
                    <a:pt x="720" y="1080"/>
                  </a:lnTo>
                  <a:lnTo>
                    <a:pt x="720" y="1076"/>
                  </a:lnTo>
                  <a:lnTo>
                    <a:pt x="720" y="1076"/>
                  </a:lnTo>
                  <a:lnTo>
                    <a:pt x="720" y="1074"/>
                  </a:lnTo>
                  <a:lnTo>
                    <a:pt x="720" y="1074"/>
                  </a:lnTo>
                  <a:lnTo>
                    <a:pt x="720" y="1070"/>
                  </a:lnTo>
                  <a:lnTo>
                    <a:pt x="720" y="1070"/>
                  </a:lnTo>
                  <a:lnTo>
                    <a:pt x="722" y="1068"/>
                  </a:lnTo>
                  <a:lnTo>
                    <a:pt x="722" y="1068"/>
                  </a:lnTo>
                  <a:lnTo>
                    <a:pt x="722" y="1066"/>
                  </a:lnTo>
                  <a:lnTo>
                    <a:pt x="722" y="1066"/>
                  </a:lnTo>
                  <a:lnTo>
                    <a:pt x="724" y="1062"/>
                  </a:lnTo>
                  <a:lnTo>
                    <a:pt x="724" y="1062"/>
                  </a:lnTo>
                  <a:lnTo>
                    <a:pt x="724" y="1058"/>
                  </a:lnTo>
                  <a:lnTo>
                    <a:pt x="724" y="1058"/>
                  </a:lnTo>
                  <a:lnTo>
                    <a:pt x="724" y="1056"/>
                  </a:lnTo>
                  <a:lnTo>
                    <a:pt x="724" y="1056"/>
                  </a:lnTo>
                  <a:lnTo>
                    <a:pt x="726" y="1054"/>
                  </a:lnTo>
                  <a:lnTo>
                    <a:pt x="726" y="1054"/>
                  </a:lnTo>
                  <a:lnTo>
                    <a:pt x="726" y="1050"/>
                  </a:lnTo>
                  <a:lnTo>
                    <a:pt x="726" y="1050"/>
                  </a:lnTo>
                  <a:lnTo>
                    <a:pt x="726" y="1048"/>
                  </a:lnTo>
                  <a:lnTo>
                    <a:pt x="726" y="1048"/>
                  </a:lnTo>
                  <a:lnTo>
                    <a:pt x="728" y="1044"/>
                  </a:lnTo>
                  <a:lnTo>
                    <a:pt x="728" y="1044"/>
                  </a:lnTo>
                  <a:lnTo>
                    <a:pt x="728" y="1040"/>
                  </a:lnTo>
                  <a:lnTo>
                    <a:pt x="728" y="1040"/>
                  </a:lnTo>
                  <a:lnTo>
                    <a:pt x="728" y="1036"/>
                  </a:lnTo>
                  <a:lnTo>
                    <a:pt x="728" y="1036"/>
                  </a:lnTo>
                  <a:lnTo>
                    <a:pt x="728" y="1034"/>
                  </a:lnTo>
                  <a:lnTo>
                    <a:pt x="728" y="1034"/>
                  </a:lnTo>
                  <a:lnTo>
                    <a:pt x="728" y="1030"/>
                  </a:lnTo>
                  <a:lnTo>
                    <a:pt x="728" y="1030"/>
                  </a:lnTo>
                  <a:lnTo>
                    <a:pt x="728" y="1028"/>
                  </a:lnTo>
                  <a:lnTo>
                    <a:pt x="728" y="1028"/>
                  </a:lnTo>
                  <a:lnTo>
                    <a:pt x="728" y="1026"/>
                  </a:lnTo>
                  <a:lnTo>
                    <a:pt x="728" y="1026"/>
                  </a:lnTo>
                  <a:lnTo>
                    <a:pt x="730" y="1022"/>
                  </a:lnTo>
                  <a:lnTo>
                    <a:pt x="730" y="1022"/>
                  </a:lnTo>
                  <a:lnTo>
                    <a:pt x="730" y="1020"/>
                  </a:lnTo>
                  <a:lnTo>
                    <a:pt x="730" y="1020"/>
                  </a:lnTo>
                  <a:lnTo>
                    <a:pt x="730" y="1018"/>
                  </a:lnTo>
                  <a:lnTo>
                    <a:pt x="730" y="1018"/>
                  </a:lnTo>
                  <a:lnTo>
                    <a:pt x="730" y="1014"/>
                  </a:lnTo>
                  <a:lnTo>
                    <a:pt x="730" y="1014"/>
                  </a:lnTo>
                  <a:lnTo>
                    <a:pt x="730" y="1012"/>
                  </a:lnTo>
                  <a:lnTo>
                    <a:pt x="730" y="1012"/>
                  </a:lnTo>
                  <a:lnTo>
                    <a:pt x="732" y="1010"/>
                  </a:lnTo>
                  <a:lnTo>
                    <a:pt x="732" y="1010"/>
                  </a:lnTo>
                  <a:lnTo>
                    <a:pt x="734" y="1006"/>
                  </a:lnTo>
                  <a:lnTo>
                    <a:pt x="734" y="1006"/>
                  </a:lnTo>
                  <a:lnTo>
                    <a:pt x="734" y="1002"/>
                  </a:lnTo>
                  <a:lnTo>
                    <a:pt x="732" y="1000"/>
                  </a:lnTo>
                  <a:lnTo>
                    <a:pt x="732" y="1000"/>
                  </a:lnTo>
                  <a:lnTo>
                    <a:pt x="730" y="996"/>
                  </a:lnTo>
                  <a:lnTo>
                    <a:pt x="728" y="996"/>
                  </a:lnTo>
                  <a:lnTo>
                    <a:pt x="726" y="994"/>
                  </a:lnTo>
                  <a:lnTo>
                    <a:pt x="726" y="994"/>
                  </a:lnTo>
                  <a:lnTo>
                    <a:pt x="726" y="994"/>
                  </a:lnTo>
                  <a:lnTo>
                    <a:pt x="726" y="994"/>
                  </a:lnTo>
                  <a:lnTo>
                    <a:pt x="724" y="994"/>
                  </a:lnTo>
                  <a:lnTo>
                    <a:pt x="724" y="994"/>
                  </a:lnTo>
                  <a:lnTo>
                    <a:pt x="720" y="994"/>
                  </a:lnTo>
                  <a:lnTo>
                    <a:pt x="720" y="994"/>
                  </a:lnTo>
                  <a:lnTo>
                    <a:pt x="716" y="994"/>
                  </a:lnTo>
                  <a:lnTo>
                    <a:pt x="716" y="994"/>
                  </a:lnTo>
                  <a:lnTo>
                    <a:pt x="714" y="994"/>
                  </a:lnTo>
                  <a:lnTo>
                    <a:pt x="714" y="994"/>
                  </a:lnTo>
                  <a:lnTo>
                    <a:pt x="712" y="994"/>
                  </a:lnTo>
                  <a:lnTo>
                    <a:pt x="708" y="994"/>
                  </a:lnTo>
                  <a:lnTo>
                    <a:pt x="708" y="994"/>
                  </a:lnTo>
                  <a:lnTo>
                    <a:pt x="708" y="994"/>
                  </a:lnTo>
                  <a:lnTo>
                    <a:pt x="704" y="994"/>
                  </a:lnTo>
                  <a:lnTo>
                    <a:pt x="704" y="994"/>
                  </a:lnTo>
                  <a:lnTo>
                    <a:pt x="702" y="994"/>
                  </a:lnTo>
                  <a:lnTo>
                    <a:pt x="702" y="994"/>
                  </a:lnTo>
                  <a:lnTo>
                    <a:pt x="698" y="994"/>
                  </a:lnTo>
                  <a:lnTo>
                    <a:pt x="698" y="994"/>
                  </a:lnTo>
                  <a:lnTo>
                    <a:pt x="696" y="992"/>
                  </a:lnTo>
                  <a:lnTo>
                    <a:pt x="696" y="992"/>
                  </a:lnTo>
                  <a:lnTo>
                    <a:pt x="692" y="992"/>
                  </a:lnTo>
                  <a:lnTo>
                    <a:pt x="692" y="992"/>
                  </a:lnTo>
                  <a:lnTo>
                    <a:pt x="690" y="992"/>
                  </a:lnTo>
                  <a:lnTo>
                    <a:pt x="690" y="992"/>
                  </a:lnTo>
                  <a:lnTo>
                    <a:pt x="686" y="992"/>
                  </a:lnTo>
                  <a:lnTo>
                    <a:pt x="686" y="992"/>
                  </a:lnTo>
                  <a:lnTo>
                    <a:pt x="684" y="992"/>
                  </a:lnTo>
                  <a:lnTo>
                    <a:pt x="682" y="992"/>
                  </a:lnTo>
                  <a:lnTo>
                    <a:pt x="678" y="992"/>
                  </a:lnTo>
                  <a:lnTo>
                    <a:pt x="678" y="992"/>
                  </a:lnTo>
                  <a:lnTo>
                    <a:pt x="676" y="992"/>
                  </a:lnTo>
                  <a:lnTo>
                    <a:pt x="676" y="992"/>
                  </a:lnTo>
                  <a:lnTo>
                    <a:pt x="674" y="992"/>
                  </a:lnTo>
                  <a:lnTo>
                    <a:pt x="674" y="992"/>
                  </a:lnTo>
                  <a:lnTo>
                    <a:pt x="674" y="992"/>
                  </a:lnTo>
                  <a:lnTo>
                    <a:pt x="670" y="992"/>
                  </a:lnTo>
                  <a:lnTo>
                    <a:pt x="670" y="992"/>
                  </a:lnTo>
                  <a:lnTo>
                    <a:pt x="668" y="992"/>
                  </a:lnTo>
                  <a:lnTo>
                    <a:pt x="668" y="992"/>
                  </a:lnTo>
                  <a:lnTo>
                    <a:pt x="664" y="992"/>
                  </a:lnTo>
                  <a:lnTo>
                    <a:pt x="664" y="992"/>
                  </a:lnTo>
                  <a:lnTo>
                    <a:pt x="662" y="994"/>
                  </a:lnTo>
                  <a:lnTo>
                    <a:pt x="662" y="994"/>
                  </a:lnTo>
                  <a:lnTo>
                    <a:pt x="658" y="992"/>
                  </a:lnTo>
                  <a:lnTo>
                    <a:pt x="656" y="992"/>
                  </a:lnTo>
                  <a:lnTo>
                    <a:pt x="656" y="992"/>
                  </a:lnTo>
                  <a:lnTo>
                    <a:pt x="652" y="994"/>
                  </a:lnTo>
                  <a:lnTo>
                    <a:pt x="652" y="994"/>
                  </a:lnTo>
                  <a:lnTo>
                    <a:pt x="648" y="994"/>
                  </a:lnTo>
                  <a:lnTo>
                    <a:pt x="648" y="994"/>
                  </a:lnTo>
                  <a:lnTo>
                    <a:pt x="646" y="994"/>
                  </a:lnTo>
                  <a:lnTo>
                    <a:pt x="646" y="994"/>
                  </a:lnTo>
                  <a:lnTo>
                    <a:pt x="644" y="994"/>
                  </a:lnTo>
                  <a:lnTo>
                    <a:pt x="644" y="994"/>
                  </a:lnTo>
                  <a:lnTo>
                    <a:pt x="642" y="992"/>
                  </a:lnTo>
                  <a:lnTo>
                    <a:pt x="642" y="992"/>
                  </a:lnTo>
                  <a:lnTo>
                    <a:pt x="638" y="992"/>
                  </a:lnTo>
                  <a:lnTo>
                    <a:pt x="634" y="992"/>
                  </a:lnTo>
                  <a:lnTo>
                    <a:pt x="634" y="992"/>
                  </a:lnTo>
                  <a:lnTo>
                    <a:pt x="632" y="990"/>
                  </a:lnTo>
                  <a:lnTo>
                    <a:pt x="632" y="990"/>
                  </a:lnTo>
                  <a:lnTo>
                    <a:pt x="626" y="990"/>
                  </a:lnTo>
                  <a:lnTo>
                    <a:pt x="626" y="990"/>
                  </a:lnTo>
                  <a:lnTo>
                    <a:pt x="620" y="990"/>
                  </a:lnTo>
                  <a:lnTo>
                    <a:pt x="620" y="990"/>
                  </a:lnTo>
                  <a:lnTo>
                    <a:pt x="620" y="990"/>
                  </a:lnTo>
                  <a:lnTo>
                    <a:pt x="620" y="990"/>
                  </a:lnTo>
                  <a:lnTo>
                    <a:pt x="618" y="988"/>
                  </a:lnTo>
                  <a:lnTo>
                    <a:pt x="618" y="988"/>
                  </a:lnTo>
                  <a:lnTo>
                    <a:pt x="620" y="986"/>
                  </a:lnTo>
                  <a:lnTo>
                    <a:pt x="620" y="986"/>
                  </a:lnTo>
                  <a:lnTo>
                    <a:pt x="620" y="986"/>
                  </a:lnTo>
                  <a:lnTo>
                    <a:pt x="620" y="982"/>
                  </a:lnTo>
                  <a:lnTo>
                    <a:pt x="620" y="982"/>
                  </a:lnTo>
                  <a:lnTo>
                    <a:pt x="622" y="980"/>
                  </a:lnTo>
                  <a:lnTo>
                    <a:pt x="622" y="980"/>
                  </a:lnTo>
                  <a:lnTo>
                    <a:pt x="622" y="978"/>
                  </a:lnTo>
                  <a:lnTo>
                    <a:pt x="622" y="978"/>
                  </a:lnTo>
                  <a:lnTo>
                    <a:pt x="624" y="974"/>
                  </a:lnTo>
                  <a:lnTo>
                    <a:pt x="630" y="962"/>
                  </a:lnTo>
                  <a:lnTo>
                    <a:pt x="630" y="962"/>
                  </a:lnTo>
                  <a:lnTo>
                    <a:pt x="630" y="958"/>
                  </a:lnTo>
                  <a:lnTo>
                    <a:pt x="630" y="958"/>
                  </a:lnTo>
                  <a:lnTo>
                    <a:pt x="630" y="956"/>
                  </a:lnTo>
                  <a:lnTo>
                    <a:pt x="630" y="956"/>
                  </a:lnTo>
                  <a:lnTo>
                    <a:pt x="632" y="952"/>
                  </a:lnTo>
                  <a:lnTo>
                    <a:pt x="632" y="950"/>
                  </a:lnTo>
                  <a:lnTo>
                    <a:pt x="632" y="950"/>
                  </a:lnTo>
                  <a:lnTo>
                    <a:pt x="634" y="948"/>
                  </a:lnTo>
                  <a:lnTo>
                    <a:pt x="634" y="948"/>
                  </a:lnTo>
                  <a:lnTo>
                    <a:pt x="636" y="946"/>
                  </a:lnTo>
                  <a:lnTo>
                    <a:pt x="636" y="946"/>
                  </a:lnTo>
                  <a:lnTo>
                    <a:pt x="638" y="944"/>
                  </a:lnTo>
                  <a:lnTo>
                    <a:pt x="638" y="944"/>
                  </a:lnTo>
                  <a:lnTo>
                    <a:pt x="640" y="942"/>
                  </a:lnTo>
                  <a:lnTo>
                    <a:pt x="640" y="942"/>
                  </a:lnTo>
                  <a:lnTo>
                    <a:pt x="642" y="940"/>
                  </a:lnTo>
                  <a:lnTo>
                    <a:pt x="642" y="940"/>
                  </a:lnTo>
                  <a:lnTo>
                    <a:pt x="644" y="938"/>
                  </a:lnTo>
                  <a:lnTo>
                    <a:pt x="644" y="938"/>
                  </a:lnTo>
                  <a:lnTo>
                    <a:pt x="646" y="934"/>
                  </a:lnTo>
                  <a:lnTo>
                    <a:pt x="646" y="934"/>
                  </a:lnTo>
                  <a:lnTo>
                    <a:pt x="648" y="932"/>
                  </a:lnTo>
                  <a:lnTo>
                    <a:pt x="648" y="930"/>
                  </a:lnTo>
                  <a:lnTo>
                    <a:pt x="648" y="930"/>
                  </a:lnTo>
                  <a:lnTo>
                    <a:pt x="650" y="926"/>
                  </a:lnTo>
                  <a:lnTo>
                    <a:pt x="652" y="924"/>
                  </a:lnTo>
                  <a:lnTo>
                    <a:pt x="652" y="924"/>
                  </a:lnTo>
                  <a:lnTo>
                    <a:pt x="654" y="920"/>
                  </a:lnTo>
                  <a:lnTo>
                    <a:pt x="654" y="920"/>
                  </a:lnTo>
                  <a:lnTo>
                    <a:pt x="654" y="916"/>
                  </a:lnTo>
                  <a:lnTo>
                    <a:pt x="654" y="916"/>
                  </a:lnTo>
                  <a:lnTo>
                    <a:pt x="652" y="914"/>
                  </a:lnTo>
                  <a:lnTo>
                    <a:pt x="652" y="914"/>
                  </a:lnTo>
                  <a:lnTo>
                    <a:pt x="654" y="908"/>
                  </a:lnTo>
                  <a:lnTo>
                    <a:pt x="654" y="908"/>
                  </a:lnTo>
                  <a:lnTo>
                    <a:pt x="654" y="908"/>
                  </a:lnTo>
                  <a:lnTo>
                    <a:pt x="654" y="908"/>
                  </a:lnTo>
                  <a:lnTo>
                    <a:pt x="658" y="904"/>
                  </a:lnTo>
                  <a:lnTo>
                    <a:pt x="658" y="904"/>
                  </a:lnTo>
                  <a:lnTo>
                    <a:pt x="660" y="902"/>
                  </a:lnTo>
                  <a:lnTo>
                    <a:pt x="660" y="902"/>
                  </a:lnTo>
                  <a:lnTo>
                    <a:pt x="660" y="900"/>
                  </a:lnTo>
                  <a:lnTo>
                    <a:pt x="660" y="900"/>
                  </a:lnTo>
                  <a:lnTo>
                    <a:pt x="662" y="896"/>
                  </a:lnTo>
                  <a:lnTo>
                    <a:pt x="664" y="892"/>
                  </a:lnTo>
                  <a:lnTo>
                    <a:pt x="664" y="892"/>
                  </a:lnTo>
                  <a:lnTo>
                    <a:pt x="666" y="890"/>
                  </a:lnTo>
                  <a:lnTo>
                    <a:pt x="666" y="890"/>
                  </a:lnTo>
                  <a:lnTo>
                    <a:pt x="668" y="884"/>
                  </a:lnTo>
                  <a:lnTo>
                    <a:pt x="668" y="884"/>
                  </a:lnTo>
                  <a:lnTo>
                    <a:pt x="670" y="878"/>
                  </a:lnTo>
                  <a:lnTo>
                    <a:pt x="670" y="878"/>
                  </a:lnTo>
                  <a:lnTo>
                    <a:pt x="670" y="878"/>
                  </a:lnTo>
                  <a:lnTo>
                    <a:pt x="670" y="876"/>
                  </a:lnTo>
                  <a:lnTo>
                    <a:pt x="670" y="876"/>
                  </a:lnTo>
                  <a:lnTo>
                    <a:pt x="672" y="872"/>
                  </a:lnTo>
                  <a:lnTo>
                    <a:pt x="672" y="872"/>
                  </a:lnTo>
                  <a:lnTo>
                    <a:pt x="672" y="870"/>
                  </a:lnTo>
                  <a:lnTo>
                    <a:pt x="672" y="870"/>
                  </a:lnTo>
                  <a:lnTo>
                    <a:pt x="674" y="866"/>
                  </a:lnTo>
                  <a:lnTo>
                    <a:pt x="674" y="866"/>
                  </a:lnTo>
                  <a:lnTo>
                    <a:pt x="674" y="866"/>
                  </a:lnTo>
                  <a:lnTo>
                    <a:pt x="674" y="866"/>
                  </a:lnTo>
                  <a:lnTo>
                    <a:pt x="678" y="862"/>
                  </a:lnTo>
                  <a:lnTo>
                    <a:pt x="678" y="862"/>
                  </a:lnTo>
                  <a:lnTo>
                    <a:pt x="678" y="858"/>
                  </a:lnTo>
                  <a:lnTo>
                    <a:pt x="678" y="858"/>
                  </a:lnTo>
                  <a:lnTo>
                    <a:pt x="680" y="856"/>
                  </a:lnTo>
                  <a:lnTo>
                    <a:pt x="680" y="856"/>
                  </a:lnTo>
                  <a:lnTo>
                    <a:pt x="680" y="854"/>
                  </a:lnTo>
                  <a:lnTo>
                    <a:pt x="682" y="852"/>
                  </a:lnTo>
                  <a:lnTo>
                    <a:pt x="682" y="852"/>
                  </a:lnTo>
                  <a:lnTo>
                    <a:pt x="684" y="848"/>
                  </a:lnTo>
                  <a:lnTo>
                    <a:pt x="684" y="848"/>
                  </a:lnTo>
                  <a:lnTo>
                    <a:pt x="684" y="846"/>
                  </a:lnTo>
                  <a:lnTo>
                    <a:pt x="684" y="846"/>
                  </a:lnTo>
                  <a:lnTo>
                    <a:pt x="686" y="844"/>
                  </a:lnTo>
                  <a:lnTo>
                    <a:pt x="686" y="844"/>
                  </a:lnTo>
                  <a:lnTo>
                    <a:pt x="690" y="842"/>
                  </a:lnTo>
                  <a:lnTo>
                    <a:pt x="690" y="842"/>
                  </a:lnTo>
                  <a:lnTo>
                    <a:pt x="692" y="840"/>
                  </a:lnTo>
                  <a:lnTo>
                    <a:pt x="692" y="840"/>
                  </a:lnTo>
                  <a:lnTo>
                    <a:pt x="692" y="838"/>
                  </a:lnTo>
                  <a:lnTo>
                    <a:pt x="692" y="838"/>
                  </a:lnTo>
                  <a:lnTo>
                    <a:pt x="696" y="834"/>
                  </a:lnTo>
                  <a:lnTo>
                    <a:pt x="696" y="834"/>
                  </a:lnTo>
                  <a:lnTo>
                    <a:pt x="696" y="832"/>
                  </a:lnTo>
                  <a:lnTo>
                    <a:pt x="696" y="832"/>
                  </a:lnTo>
                  <a:lnTo>
                    <a:pt x="700" y="826"/>
                  </a:lnTo>
                  <a:lnTo>
                    <a:pt x="700" y="826"/>
                  </a:lnTo>
                  <a:lnTo>
                    <a:pt x="700" y="826"/>
                  </a:lnTo>
                  <a:lnTo>
                    <a:pt x="700" y="826"/>
                  </a:lnTo>
                  <a:lnTo>
                    <a:pt x="704" y="822"/>
                  </a:lnTo>
                  <a:lnTo>
                    <a:pt x="704" y="822"/>
                  </a:lnTo>
                  <a:lnTo>
                    <a:pt x="706" y="816"/>
                  </a:lnTo>
                  <a:lnTo>
                    <a:pt x="706" y="816"/>
                  </a:lnTo>
                  <a:lnTo>
                    <a:pt x="706" y="814"/>
                  </a:lnTo>
                  <a:lnTo>
                    <a:pt x="706" y="814"/>
                  </a:lnTo>
                  <a:lnTo>
                    <a:pt x="706" y="810"/>
                  </a:lnTo>
                  <a:lnTo>
                    <a:pt x="708" y="804"/>
                  </a:lnTo>
                  <a:lnTo>
                    <a:pt x="708" y="804"/>
                  </a:lnTo>
                  <a:lnTo>
                    <a:pt x="708" y="800"/>
                  </a:lnTo>
                  <a:lnTo>
                    <a:pt x="708" y="800"/>
                  </a:lnTo>
                  <a:lnTo>
                    <a:pt x="710" y="798"/>
                  </a:lnTo>
                  <a:lnTo>
                    <a:pt x="710" y="798"/>
                  </a:lnTo>
                  <a:lnTo>
                    <a:pt x="710" y="794"/>
                  </a:lnTo>
                  <a:lnTo>
                    <a:pt x="710" y="794"/>
                  </a:lnTo>
                  <a:lnTo>
                    <a:pt x="714" y="788"/>
                  </a:lnTo>
                  <a:lnTo>
                    <a:pt x="714" y="788"/>
                  </a:lnTo>
                  <a:lnTo>
                    <a:pt x="716" y="786"/>
                  </a:lnTo>
                  <a:lnTo>
                    <a:pt x="716" y="786"/>
                  </a:lnTo>
                  <a:lnTo>
                    <a:pt x="718" y="784"/>
                  </a:lnTo>
                  <a:lnTo>
                    <a:pt x="718" y="784"/>
                  </a:lnTo>
                  <a:lnTo>
                    <a:pt x="722" y="782"/>
                  </a:lnTo>
                  <a:lnTo>
                    <a:pt x="722" y="782"/>
                  </a:lnTo>
                  <a:lnTo>
                    <a:pt x="724" y="780"/>
                  </a:lnTo>
                  <a:lnTo>
                    <a:pt x="724" y="780"/>
                  </a:lnTo>
                  <a:lnTo>
                    <a:pt x="726" y="778"/>
                  </a:lnTo>
                  <a:lnTo>
                    <a:pt x="728" y="774"/>
                  </a:lnTo>
                  <a:lnTo>
                    <a:pt x="728" y="774"/>
                  </a:lnTo>
                  <a:lnTo>
                    <a:pt x="728" y="768"/>
                  </a:lnTo>
                  <a:lnTo>
                    <a:pt x="728" y="768"/>
                  </a:lnTo>
                  <a:lnTo>
                    <a:pt x="728" y="766"/>
                  </a:lnTo>
                  <a:lnTo>
                    <a:pt x="728" y="766"/>
                  </a:lnTo>
                  <a:lnTo>
                    <a:pt x="730" y="764"/>
                  </a:lnTo>
                  <a:lnTo>
                    <a:pt x="730" y="764"/>
                  </a:lnTo>
                  <a:lnTo>
                    <a:pt x="730" y="762"/>
                  </a:lnTo>
                  <a:lnTo>
                    <a:pt x="730" y="760"/>
                  </a:lnTo>
                  <a:lnTo>
                    <a:pt x="730" y="760"/>
                  </a:lnTo>
                  <a:lnTo>
                    <a:pt x="732" y="756"/>
                  </a:lnTo>
                  <a:lnTo>
                    <a:pt x="732" y="756"/>
                  </a:lnTo>
                  <a:lnTo>
                    <a:pt x="734" y="752"/>
                  </a:lnTo>
                  <a:lnTo>
                    <a:pt x="734" y="752"/>
                  </a:lnTo>
                  <a:lnTo>
                    <a:pt x="736" y="750"/>
                  </a:lnTo>
                  <a:lnTo>
                    <a:pt x="736" y="750"/>
                  </a:lnTo>
                  <a:lnTo>
                    <a:pt x="740" y="746"/>
                  </a:lnTo>
                  <a:lnTo>
                    <a:pt x="740" y="746"/>
                  </a:lnTo>
                  <a:lnTo>
                    <a:pt x="740" y="744"/>
                  </a:lnTo>
                  <a:lnTo>
                    <a:pt x="740" y="744"/>
                  </a:lnTo>
                  <a:lnTo>
                    <a:pt x="744" y="742"/>
                  </a:lnTo>
                  <a:lnTo>
                    <a:pt x="744" y="742"/>
                  </a:lnTo>
                  <a:lnTo>
                    <a:pt x="744" y="738"/>
                  </a:lnTo>
                  <a:lnTo>
                    <a:pt x="744" y="738"/>
                  </a:lnTo>
                  <a:lnTo>
                    <a:pt x="746" y="734"/>
                  </a:lnTo>
                  <a:lnTo>
                    <a:pt x="746" y="734"/>
                  </a:lnTo>
                  <a:lnTo>
                    <a:pt x="750" y="732"/>
                  </a:lnTo>
                  <a:lnTo>
                    <a:pt x="750" y="732"/>
                  </a:lnTo>
                  <a:lnTo>
                    <a:pt x="752" y="726"/>
                  </a:lnTo>
                  <a:lnTo>
                    <a:pt x="752" y="726"/>
                  </a:lnTo>
                  <a:lnTo>
                    <a:pt x="752" y="724"/>
                  </a:lnTo>
                  <a:lnTo>
                    <a:pt x="752" y="724"/>
                  </a:lnTo>
                  <a:lnTo>
                    <a:pt x="752" y="720"/>
                  </a:lnTo>
                  <a:lnTo>
                    <a:pt x="752" y="720"/>
                  </a:lnTo>
                  <a:lnTo>
                    <a:pt x="752" y="718"/>
                  </a:lnTo>
                  <a:lnTo>
                    <a:pt x="752" y="718"/>
                  </a:lnTo>
                  <a:lnTo>
                    <a:pt x="754" y="716"/>
                  </a:lnTo>
                  <a:lnTo>
                    <a:pt x="754" y="716"/>
                  </a:lnTo>
                  <a:lnTo>
                    <a:pt x="754" y="714"/>
                  </a:lnTo>
                  <a:lnTo>
                    <a:pt x="754" y="714"/>
                  </a:lnTo>
                  <a:lnTo>
                    <a:pt x="756" y="712"/>
                  </a:lnTo>
                  <a:lnTo>
                    <a:pt x="756" y="712"/>
                  </a:lnTo>
                  <a:lnTo>
                    <a:pt x="758" y="710"/>
                  </a:lnTo>
                  <a:lnTo>
                    <a:pt x="758" y="710"/>
                  </a:lnTo>
                  <a:lnTo>
                    <a:pt x="760" y="708"/>
                  </a:lnTo>
                  <a:lnTo>
                    <a:pt x="760" y="708"/>
                  </a:lnTo>
                  <a:lnTo>
                    <a:pt x="764" y="706"/>
                  </a:lnTo>
                  <a:lnTo>
                    <a:pt x="764" y="706"/>
                  </a:lnTo>
                  <a:lnTo>
                    <a:pt x="766" y="704"/>
                  </a:lnTo>
                  <a:lnTo>
                    <a:pt x="768" y="700"/>
                  </a:lnTo>
                  <a:lnTo>
                    <a:pt x="768" y="700"/>
                  </a:lnTo>
                  <a:lnTo>
                    <a:pt x="768" y="696"/>
                  </a:lnTo>
                  <a:lnTo>
                    <a:pt x="768" y="696"/>
                  </a:lnTo>
                  <a:lnTo>
                    <a:pt x="768" y="694"/>
                  </a:lnTo>
                  <a:lnTo>
                    <a:pt x="768" y="694"/>
                  </a:lnTo>
                  <a:lnTo>
                    <a:pt x="768" y="692"/>
                  </a:lnTo>
                  <a:lnTo>
                    <a:pt x="768" y="692"/>
                  </a:lnTo>
                  <a:lnTo>
                    <a:pt x="770" y="690"/>
                  </a:lnTo>
                  <a:lnTo>
                    <a:pt x="770" y="690"/>
                  </a:lnTo>
                  <a:lnTo>
                    <a:pt x="774" y="686"/>
                  </a:lnTo>
                  <a:lnTo>
                    <a:pt x="774" y="686"/>
                  </a:lnTo>
                  <a:lnTo>
                    <a:pt x="778" y="682"/>
                  </a:lnTo>
                  <a:lnTo>
                    <a:pt x="778" y="682"/>
                  </a:lnTo>
                  <a:lnTo>
                    <a:pt x="780" y="678"/>
                  </a:lnTo>
                  <a:lnTo>
                    <a:pt x="780" y="678"/>
                  </a:lnTo>
                  <a:lnTo>
                    <a:pt x="780" y="676"/>
                  </a:lnTo>
                  <a:lnTo>
                    <a:pt x="780" y="676"/>
                  </a:lnTo>
                  <a:lnTo>
                    <a:pt x="780" y="672"/>
                  </a:lnTo>
                  <a:lnTo>
                    <a:pt x="780" y="672"/>
                  </a:lnTo>
                  <a:lnTo>
                    <a:pt x="782" y="670"/>
                  </a:lnTo>
                  <a:lnTo>
                    <a:pt x="782" y="670"/>
                  </a:lnTo>
                  <a:lnTo>
                    <a:pt x="782" y="670"/>
                  </a:lnTo>
                  <a:lnTo>
                    <a:pt x="782" y="670"/>
                  </a:lnTo>
                  <a:lnTo>
                    <a:pt x="784" y="666"/>
                  </a:lnTo>
                  <a:lnTo>
                    <a:pt x="784" y="666"/>
                  </a:lnTo>
                  <a:lnTo>
                    <a:pt x="786" y="664"/>
                  </a:lnTo>
                  <a:lnTo>
                    <a:pt x="786" y="664"/>
                  </a:lnTo>
                  <a:lnTo>
                    <a:pt x="786" y="660"/>
                  </a:lnTo>
                  <a:lnTo>
                    <a:pt x="786" y="660"/>
                  </a:lnTo>
                  <a:lnTo>
                    <a:pt x="786" y="656"/>
                  </a:lnTo>
                  <a:lnTo>
                    <a:pt x="786" y="656"/>
                  </a:lnTo>
                  <a:lnTo>
                    <a:pt x="786" y="654"/>
                  </a:lnTo>
                  <a:lnTo>
                    <a:pt x="786" y="654"/>
                  </a:lnTo>
                  <a:lnTo>
                    <a:pt x="788" y="650"/>
                  </a:lnTo>
                  <a:lnTo>
                    <a:pt x="788" y="650"/>
                  </a:lnTo>
                  <a:lnTo>
                    <a:pt x="788" y="648"/>
                  </a:lnTo>
                  <a:lnTo>
                    <a:pt x="788" y="648"/>
                  </a:lnTo>
                  <a:lnTo>
                    <a:pt x="788" y="646"/>
                  </a:lnTo>
                  <a:lnTo>
                    <a:pt x="788" y="646"/>
                  </a:lnTo>
                  <a:lnTo>
                    <a:pt x="788" y="644"/>
                  </a:lnTo>
                  <a:lnTo>
                    <a:pt x="788" y="644"/>
                  </a:lnTo>
                  <a:lnTo>
                    <a:pt x="790" y="640"/>
                  </a:lnTo>
                  <a:lnTo>
                    <a:pt x="790" y="638"/>
                  </a:lnTo>
                  <a:lnTo>
                    <a:pt x="790" y="638"/>
                  </a:lnTo>
                  <a:lnTo>
                    <a:pt x="794" y="634"/>
                  </a:lnTo>
                  <a:lnTo>
                    <a:pt x="794" y="634"/>
                  </a:lnTo>
                  <a:lnTo>
                    <a:pt x="796" y="632"/>
                  </a:lnTo>
                  <a:lnTo>
                    <a:pt x="796" y="632"/>
                  </a:lnTo>
                  <a:lnTo>
                    <a:pt x="798" y="630"/>
                  </a:lnTo>
                  <a:lnTo>
                    <a:pt x="798" y="630"/>
                  </a:lnTo>
                  <a:lnTo>
                    <a:pt x="802" y="624"/>
                  </a:lnTo>
                  <a:lnTo>
                    <a:pt x="802" y="624"/>
                  </a:lnTo>
                  <a:lnTo>
                    <a:pt x="802" y="624"/>
                  </a:lnTo>
                  <a:lnTo>
                    <a:pt x="806" y="618"/>
                  </a:lnTo>
                  <a:lnTo>
                    <a:pt x="806" y="618"/>
                  </a:lnTo>
                  <a:lnTo>
                    <a:pt x="808" y="612"/>
                  </a:lnTo>
                  <a:lnTo>
                    <a:pt x="808" y="612"/>
                  </a:lnTo>
                  <a:lnTo>
                    <a:pt x="810" y="608"/>
                  </a:lnTo>
                  <a:lnTo>
                    <a:pt x="810" y="608"/>
                  </a:lnTo>
                  <a:lnTo>
                    <a:pt x="810" y="606"/>
                  </a:lnTo>
                  <a:lnTo>
                    <a:pt x="810" y="606"/>
                  </a:lnTo>
                  <a:lnTo>
                    <a:pt x="814" y="598"/>
                  </a:lnTo>
                  <a:lnTo>
                    <a:pt x="814" y="598"/>
                  </a:lnTo>
                  <a:lnTo>
                    <a:pt x="818" y="594"/>
                  </a:lnTo>
                  <a:lnTo>
                    <a:pt x="818" y="594"/>
                  </a:lnTo>
                  <a:lnTo>
                    <a:pt x="818" y="590"/>
                  </a:lnTo>
                  <a:lnTo>
                    <a:pt x="818" y="590"/>
                  </a:lnTo>
                  <a:lnTo>
                    <a:pt x="820" y="588"/>
                  </a:lnTo>
                  <a:lnTo>
                    <a:pt x="820" y="588"/>
                  </a:lnTo>
                  <a:lnTo>
                    <a:pt x="820" y="586"/>
                  </a:lnTo>
                  <a:lnTo>
                    <a:pt x="820" y="586"/>
                  </a:lnTo>
                  <a:lnTo>
                    <a:pt x="822" y="584"/>
                  </a:lnTo>
                  <a:lnTo>
                    <a:pt x="822" y="584"/>
                  </a:lnTo>
                  <a:lnTo>
                    <a:pt x="824" y="582"/>
                  </a:lnTo>
                  <a:lnTo>
                    <a:pt x="824" y="582"/>
                  </a:lnTo>
                  <a:lnTo>
                    <a:pt x="826" y="578"/>
                  </a:lnTo>
                  <a:lnTo>
                    <a:pt x="826" y="578"/>
                  </a:lnTo>
                  <a:lnTo>
                    <a:pt x="828" y="574"/>
                  </a:lnTo>
                  <a:lnTo>
                    <a:pt x="828" y="574"/>
                  </a:lnTo>
                  <a:lnTo>
                    <a:pt x="828" y="574"/>
                  </a:lnTo>
                  <a:lnTo>
                    <a:pt x="828" y="574"/>
                  </a:lnTo>
                  <a:lnTo>
                    <a:pt x="830" y="572"/>
                  </a:lnTo>
                  <a:lnTo>
                    <a:pt x="830" y="572"/>
                  </a:lnTo>
                  <a:lnTo>
                    <a:pt x="832" y="570"/>
                  </a:lnTo>
                  <a:lnTo>
                    <a:pt x="832" y="570"/>
                  </a:lnTo>
                  <a:lnTo>
                    <a:pt x="834" y="564"/>
                  </a:lnTo>
                  <a:lnTo>
                    <a:pt x="834" y="564"/>
                  </a:lnTo>
                  <a:lnTo>
                    <a:pt x="836" y="564"/>
                  </a:lnTo>
                  <a:lnTo>
                    <a:pt x="836" y="564"/>
                  </a:lnTo>
                  <a:lnTo>
                    <a:pt x="836" y="560"/>
                  </a:lnTo>
                  <a:lnTo>
                    <a:pt x="836" y="560"/>
                  </a:lnTo>
                  <a:lnTo>
                    <a:pt x="836" y="558"/>
                  </a:lnTo>
                  <a:lnTo>
                    <a:pt x="836" y="558"/>
                  </a:lnTo>
                  <a:lnTo>
                    <a:pt x="838" y="552"/>
                  </a:lnTo>
                  <a:lnTo>
                    <a:pt x="838" y="552"/>
                  </a:lnTo>
                  <a:lnTo>
                    <a:pt x="840" y="550"/>
                  </a:lnTo>
                  <a:lnTo>
                    <a:pt x="840" y="550"/>
                  </a:lnTo>
                  <a:lnTo>
                    <a:pt x="840" y="550"/>
                  </a:lnTo>
                  <a:lnTo>
                    <a:pt x="840" y="550"/>
                  </a:lnTo>
                  <a:lnTo>
                    <a:pt x="842" y="546"/>
                  </a:lnTo>
                  <a:lnTo>
                    <a:pt x="842" y="546"/>
                  </a:lnTo>
                  <a:lnTo>
                    <a:pt x="844" y="544"/>
                  </a:lnTo>
                  <a:lnTo>
                    <a:pt x="844" y="544"/>
                  </a:lnTo>
                  <a:lnTo>
                    <a:pt x="846" y="542"/>
                  </a:lnTo>
                  <a:lnTo>
                    <a:pt x="846" y="542"/>
                  </a:lnTo>
                  <a:lnTo>
                    <a:pt x="848" y="540"/>
                  </a:lnTo>
                  <a:lnTo>
                    <a:pt x="848" y="540"/>
                  </a:lnTo>
                  <a:lnTo>
                    <a:pt x="850" y="536"/>
                  </a:lnTo>
                  <a:lnTo>
                    <a:pt x="850" y="536"/>
                  </a:lnTo>
                  <a:lnTo>
                    <a:pt x="850" y="534"/>
                  </a:lnTo>
                  <a:lnTo>
                    <a:pt x="850" y="534"/>
                  </a:lnTo>
                  <a:lnTo>
                    <a:pt x="852" y="530"/>
                  </a:lnTo>
                  <a:lnTo>
                    <a:pt x="852" y="530"/>
                  </a:lnTo>
                  <a:lnTo>
                    <a:pt x="852" y="528"/>
                  </a:lnTo>
                  <a:lnTo>
                    <a:pt x="852" y="528"/>
                  </a:lnTo>
                  <a:lnTo>
                    <a:pt x="854" y="526"/>
                  </a:lnTo>
                  <a:lnTo>
                    <a:pt x="854" y="526"/>
                  </a:lnTo>
                  <a:lnTo>
                    <a:pt x="854" y="524"/>
                  </a:lnTo>
                  <a:lnTo>
                    <a:pt x="854" y="524"/>
                  </a:lnTo>
                  <a:lnTo>
                    <a:pt x="856" y="522"/>
                  </a:lnTo>
                  <a:lnTo>
                    <a:pt x="856" y="522"/>
                  </a:lnTo>
                  <a:lnTo>
                    <a:pt x="858" y="518"/>
                  </a:lnTo>
                  <a:lnTo>
                    <a:pt x="858" y="518"/>
                  </a:lnTo>
                  <a:lnTo>
                    <a:pt x="858" y="510"/>
                  </a:lnTo>
                  <a:lnTo>
                    <a:pt x="858" y="510"/>
                  </a:lnTo>
                  <a:lnTo>
                    <a:pt x="858" y="506"/>
                  </a:lnTo>
                  <a:lnTo>
                    <a:pt x="860" y="506"/>
                  </a:lnTo>
                  <a:lnTo>
                    <a:pt x="860" y="506"/>
                  </a:lnTo>
                  <a:lnTo>
                    <a:pt x="860" y="502"/>
                  </a:lnTo>
                  <a:lnTo>
                    <a:pt x="860" y="502"/>
                  </a:lnTo>
                  <a:lnTo>
                    <a:pt x="862" y="502"/>
                  </a:lnTo>
                  <a:lnTo>
                    <a:pt x="862" y="502"/>
                  </a:lnTo>
                  <a:lnTo>
                    <a:pt x="864" y="500"/>
                  </a:lnTo>
                  <a:lnTo>
                    <a:pt x="864" y="500"/>
                  </a:lnTo>
                  <a:lnTo>
                    <a:pt x="866" y="498"/>
                  </a:lnTo>
                  <a:lnTo>
                    <a:pt x="866" y="498"/>
                  </a:lnTo>
                  <a:lnTo>
                    <a:pt x="868" y="496"/>
                  </a:lnTo>
                  <a:lnTo>
                    <a:pt x="868" y="496"/>
                  </a:lnTo>
                  <a:lnTo>
                    <a:pt x="870" y="492"/>
                  </a:lnTo>
                  <a:lnTo>
                    <a:pt x="870" y="490"/>
                  </a:lnTo>
                  <a:lnTo>
                    <a:pt x="870" y="490"/>
                  </a:lnTo>
                  <a:lnTo>
                    <a:pt x="872" y="486"/>
                  </a:lnTo>
                  <a:lnTo>
                    <a:pt x="872" y="486"/>
                  </a:lnTo>
                  <a:lnTo>
                    <a:pt x="872" y="486"/>
                  </a:lnTo>
                  <a:lnTo>
                    <a:pt x="872" y="486"/>
                  </a:lnTo>
                  <a:lnTo>
                    <a:pt x="874" y="484"/>
                  </a:lnTo>
                  <a:lnTo>
                    <a:pt x="874" y="484"/>
                  </a:lnTo>
                  <a:lnTo>
                    <a:pt x="876" y="480"/>
                  </a:lnTo>
                  <a:lnTo>
                    <a:pt x="876" y="480"/>
                  </a:lnTo>
                  <a:lnTo>
                    <a:pt x="878" y="480"/>
                  </a:lnTo>
                  <a:lnTo>
                    <a:pt x="878" y="480"/>
                  </a:lnTo>
                  <a:lnTo>
                    <a:pt x="878" y="476"/>
                  </a:lnTo>
                  <a:lnTo>
                    <a:pt x="878" y="476"/>
                  </a:lnTo>
                  <a:lnTo>
                    <a:pt x="880" y="474"/>
                  </a:lnTo>
                  <a:lnTo>
                    <a:pt x="880" y="474"/>
                  </a:lnTo>
                  <a:lnTo>
                    <a:pt x="882" y="472"/>
                  </a:lnTo>
                  <a:lnTo>
                    <a:pt x="882" y="472"/>
                  </a:lnTo>
                  <a:lnTo>
                    <a:pt x="882" y="468"/>
                  </a:lnTo>
                  <a:lnTo>
                    <a:pt x="882" y="468"/>
                  </a:lnTo>
                  <a:lnTo>
                    <a:pt x="884" y="466"/>
                  </a:lnTo>
                  <a:lnTo>
                    <a:pt x="884" y="466"/>
                  </a:lnTo>
                  <a:lnTo>
                    <a:pt x="884" y="466"/>
                  </a:lnTo>
                  <a:lnTo>
                    <a:pt x="886" y="462"/>
                  </a:lnTo>
                  <a:lnTo>
                    <a:pt x="886" y="462"/>
                  </a:lnTo>
                  <a:lnTo>
                    <a:pt x="888" y="460"/>
                  </a:lnTo>
                  <a:lnTo>
                    <a:pt x="888" y="460"/>
                  </a:lnTo>
                  <a:lnTo>
                    <a:pt x="890" y="456"/>
                  </a:lnTo>
                  <a:lnTo>
                    <a:pt x="890" y="456"/>
                  </a:lnTo>
                  <a:lnTo>
                    <a:pt x="892" y="452"/>
                  </a:lnTo>
                  <a:lnTo>
                    <a:pt x="892" y="452"/>
                  </a:lnTo>
                  <a:lnTo>
                    <a:pt x="892" y="450"/>
                  </a:lnTo>
                  <a:lnTo>
                    <a:pt x="892" y="450"/>
                  </a:lnTo>
                  <a:lnTo>
                    <a:pt x="894" y="446"/>
                  </a:lnTo>
                  <a:lnTo>
                    <a:pt x="894" y="446"/>
                  </a:lnTo>
                  <a:lnTo>
                    <a:pt x="894" y="442"/>
                  </a:lnTo>
                  <a:lnTo>
                    <a:pt x="894" y="442"/>
                  </a:lnTo>
                  <a:lnTo>
                    <a:pt x="894" y="440"/>
                  </a:lnTo>
                  <a:lnTo>
                    <a:pt x="894" y="440"/>
                  </a:lnTo>
                  <a:lnTo>
                    <a:pt x="896" y="436"/>
                  </a:lnTo>
                  <a:lnTo>
                    <a:pt x="896" y="436"/>
                  </a:lnTo>
                  <a:lnTo>
                    <a:pt x="896" y="432"/>
                  </a:lnTo>
                  <a:lnTo>
                    <a:pt x="896" y="432"/>
                  </a:lnTo>
                  <a:lnTo>
                    <a:pt x="896" y="430"/>
                  </a:lnTo>
                  <a:lnTo>
                    <a:pt x="896" y="430"/>
                  </a:lnTo>
                  <a:lnTo>
                    <a:pt x="898" y="428"/>
                  </a:lnTo>
                  <a:lnTo>
                    <a:pt x="898" y="428"/>
                  </a:lnTo>
                  <a:lnTo>
                    <a:pt x="902" y="426"/>
                  </a:lnTo>
                  <a:lnTo>
                    <a:pt x="902" y="426"/>
                  </a:lnTo>
                  <a:lnTo>
                    <a:pt x="904" y="422"/>
                  </a:lnTo>
                  <a:lnTo>
                    <a:pt x="904" y="422"/>
                  </a:lnTo>
                  <a:lnTo>
                    <a:pt x="908" y="420"/>
                  </a:lnTo>
                  <a:lnTo>
                    <a:pt x="908" y="420"/>
                  </a:lnTo>
                  <a:lnTo>
                    <a:pt x="910" y="422"/>
                  </a:lnTo>
                  <a:lnTo>
                    <a:pt x="910" y="422"/>
                  </a:lnTo>
                  <a:lnTo>
                    <a:pt x="912" y="424"/>
                  </a:lnTo>
                  <a:lnTo>
                    <a:pt x="912" y="424"/>
                  </a:lnTo>
                  <a:lnTo>
                    <a:pt x="914" y="426"/>
                  </a:lnTo>
                  <a:lnTo>
                    <a:pt x="914" y="428"/>
                  </a:lnTo>
                  <a:lnTo>
                    <a:pt x="914" y="428"/>
                  </a:lnTo>
                  <a:lnTo>
                    <a:pt x="916" y="432"/>
                  </a:lnTo>
                  <a:lnTo>
                    <a:pt x="916" y="432"/>
                  </a:lnTo>
                  <a:lnTo>
                    <a:pt x="918" y="434"/>
                  </a:lnTo>
                  <a:lnTo>
                    <a:pt x="918" y="434"/>
                  </a:lnTo>
                  <a:lnTo>
                    <a:pt x="922" y="440"/>
                  </a:lnTo>
                  <a:lnTo>
                    <a:pt x="922" y="440"/>
                  </a:lnTo>
                  <a:lnTo>
                    <a:pt x="922" y="442"/>
                  </a:lnTo>
                  <a:lnTo>
                    <a:pt x="922" y="442"/>
                  </a:lnTo>
                  <a:lnTo>
                    <a:pt x="922" y="444"/>
                  </a:lnTo>
                  <a:lnTo>
                    <a:pt x="922" y="444"/>
                  </a:lnTo>
                  <a:lnTo>
                    <a:pt x="924" y="448"/>
                  </a:lnTo>
                  <a:lnTo>
                    <a:pt x="924" y="448"/>
                  </a:lnTo>
                  <a:lnTo>
                    <a:pt x="926" y="452"/>
                  </a:lnTo>
                  <a:lnTo>
                    <a:pt x="926" y="452"/>
                  </a:lnTo>
                  <a:lnTo>
                    <a:pt x="928" y="454"/>
                  </a:lnTo>
                  <a:lnTo>
                    <a:pt x="928" y="456"/>
                  </a:lnTo>
                  <a:lnTo>
                    <a:pt x="928" y="456"/>
                  </a:lnTo>
                  <a:lnTo>
                    <a:pt x="930" y="460"/>
                  </a:lnTo>
                  <a:lnTo>
                    <a:pt x="930" y="460"/>
                  </a:lnTo>
                  <a:lnTo>
                    <a:pt x="932" y="462"/>
                  </a:lnTo>
                  <a:lnTo>
                    <a:pt x="932" y="462"/>
                  </a:lnTo>
                  <a:lnTo>
                    <a:pt x="934" y="464"/>
                  </a:lnTo>
                  <a:lnTo>
                    <a:pt x="936" y="468"/>
                  </a:lnTo>
                  <a:lnTo>
                    <a:pt x="936" y="468"/>
                  </a:lnTo>
                  <a:lnTo>
                    <a:pt x="940" y="472"/>
                  </a:lnTo>
                  <a:lnTo>
                    <a:pt x="940" y="472"/>
                  </a:lnTo>
                  <a:lnTo>
                    <a:pt x="942" y="472"/>
                  </a:lnTo>
                  <a:lnTo>
                    <a:pt x="942" y="472"/>
                  </a:lnTo>
                  <a:lnTo>
                    <a:pt x="944" y="474"/>
                  </a:lnTo>
                  <a:lnTo>
                    <a:pt x="944" y="474"/>
                  </a:lnTo>
                  <a:lnTo>
                    <a:pt x="944" y="476"/>
                  </a:lnTo>
                  <a:lnTo>
                    <a:pt x="944" y="476"/>
                  </a:lnTo>
                  <a:lnTo>
                    <a:pt x="946" y="480"/>
                  </a:lnTo>
                  <a:lnTo>
                    <a:pt x="946" y="480"/>
                  </a:lnTo>
                  <a:lnTo>
                    <a:pt x="948" y="482"/>
                  </a:lnTo>
                  <a:lnTo>
                    <a:pt x="948" y="482"/>
                  </a:lnTo>
                  <a:lnTo>
                    <a:pt x="950" y="484"/>
                  </a:lnTo>
                  <a:lnTo>
                    <a:pt x="950" y="484"/>
                  </a:lnTo>
                  <a:lnTo>
                    <a:pt x="952" y="486"/>
                  </a:lnTo>
                  <a:lnTo>
                    <a:pt x="952" y="486"/>
                  </a:lnTo>
                  <a:lnTo>
                    <a:pt x="954" y="490"/>
                  </a:lnTo>
                  <a:lnTo>
                    <a:pt x="954" y="490"/>
                  </a:lnTo>
                  <a:lnTo>
                    <a:pt x="954" y="492"/>
                  </a:lnTo>
                  <a:lnTo>
                    <a:pt x="954" y="492"/>
                  </a:lnTo>
                  <a:lnTo>
                    <a:pt x="956" y="496"/>
                  </a:lnTo>
                  <a:lnTo>
                    <a:pt x="956" y="496"/>
                  </a:lnTo>
                  <a:lnTo>
                    <a:pt x="958" y="500"/>
                  </a:lnTo>
                  <a:lnTo>
                    <a:pt x="958" y="500"/>
                  </a:lnTo>
                  <a:lnTo>
                    <a:pt x="958" y="502"/>
                  </a:lnTo>
                  <a:lnTo>
                    <a:pt x="958" y="502"/>
                  </a:lnTo>
                  <a:lnTo>
                    <a:pt x="958" y="502"/>
                  </a:lnTo>
                  <a:lnTo>
                    <a:pt x="958" y="502"/>
                  </a:lnTo>
                  <a:lnTo>
                    <a:pt x="960" y="506"/>
                  </a:lnTo>
                  <a:lnTo>
                    <a:pt x="960" y="506"/>
                  </a:lnTo>
                  <a:lnTo>
                    <a:pt x="962" y="508"/>
                  </a:lnTo>
                  <a:lnTo>
                    <a:pt x="962" y="508"/>
                  </a:lnTo>
                  <a:lnTo>
                    <a:pt x="964" y="512"/>
                  </a:lnTo>
                  <a:lnTo>
                    <a:pt x="964" y="512"/>
                  </a:lnTo>
                  <a:lnTo>
                    <a:pt x="968" y="514"/>
                  </a:lnTo>
                  <a:lnTo>
                    <a:pt x="968" y="514"/>
                  </a:lnTo>
                  <a:lnTo>
                    <a:pt x="972" y="518"/>
                  </a:lnTo>
                  <a:lnTo>
                    <a:pt x="972" y="518"/>
                  </a:lnTo>
                  <a:lnTo>
                    <a:pt x="972" y="518"/>
                  </a:lnTo>
                  <a:lnTo>
                    <a:pt x="972" y="518"/>
                  </a:lnTo>
                  <a:lnTo>
                    <a:pt x="972" y="522"/>
                  </a:lnTo>
                  <a:lnTo>
                    <a:pt x="972" y="522"/>
                  </a:lnTo>
                  <a:lnTo>
                    <a:pt x="972" y="524"/>
                  </a:lnTo>
                  <a:lnTo>
                    <a:pt x="972" y="526"/>
                  </a:lnTo>
                  <a:lnTo>
                    <a:pt x="972" y="526"/>
                  </a:lnTo>
                  <a:lnTo>
                    <a:pt x="974" y="528"/>
                  </a:lnTo>
                  <a:lnTo>
                    <a:pt x="974" y="528"/>
                  </a:lnTo>
                  <a:lnTo>
                    <a:pt x="976" y="534"/>
                  </a:lnTo>
                  <a:lnTo>
                    <a:pt x="976" y="534"/>
                  </a:lnTo>
                  <a:lnTo>
                    <a:pt x="978" y="534"/>
                  </a:lnTo>
                  <a:lnTo>
                    <a:pt x="978" y="534"/>
                  </a:lnTo>
                  <a:lnTo>
                    <a:pt x="980" y="538"/>
                  </a:lnTo>
                  <a:lnTo>
                    <a:pt x="980" y="538"/>
                  </a:lnTo>
                  <a:lnTo>
                    <a:pt x="982" y="540"/>
                  </a:lnTo>
                  <a:lnTo>
                    <a:pt x="982" y="540"/>
                  </a:lnTo>
                  <a:lnTo>
                    <a:pt x="984" y="542"/>
                  </a:lnTo>
                  <a:lnTo>
                    <a:pt x="984" y="542"/>
                  </a:lnTo>
                  <a:lnTo>
                    <a:pt x="986" y="544"/>
                  </a:lnTo>
                  <a:lnTo>
                    <a:pt x="986" y="544"/>
                  </a:lnTo>
                  <a:lnTo>
                    <a:pt x="990" y="544"/>
                  </a:lnTo>
                  <a:lnTo>
                    <a:pt x="990" y="546"/>
                  </a:lnTo>
                  <a:lnTo>
                    <a:pt x="990" y="546"/>
                  </a:lnTo>
                  <a:lnTo>
                    <a:pt x="992" y="548"/>
                  </a:lnTo>
                  <a:lnTo>
                    <a:pt x="992" y="548"/>
                  </a:lnTo>
                  <a:lnTo>
                    <a:pt x="992" y="548"/>
                  </a:lnTo>
                  <a:lnTo>
                    <a:pt x="992" y="548"/>
                  </a:lnTo>
                  <a:lnTo>
                    <a:pt x="992" y="552"/>
                  </a:lnTo>
                  <a:lnTo>
                    <a:pt x="992" y="552"/>
                  </a:lnTo>
                  <a:lnTo>
                    <a:pt x="994" y="554"/>
                  </a:lnTo>
                  <a:lnTo>
                    <a:pt x="994" y="554"/>
                  </a:lnTo>
                  <a:lnTo>
                    <a:pt x="994" y="558"/>
                  </a:lnTo>
                  <a:lnTo>
                    <a:pt x="994" y="558"/>
                  </a:lnTo>
                  <a:lnTo>
                    <a:pt x="996" y="562"/>
                  </a:lnTo>
                  <a:lnTo>
                    <a:pt x="998" y="562"/>
                  </a:lnTo>
                  <a:lnTo>
                    <a:pt x="998" y="562"/>
                  </a:lnTo>
                  <a:lnTo>
                    <a:pt x="1002" y="568"/>
                  </a:lnTo>
                  <a:lnTo>
                    <a:pt x="1002" y="568"/>
                  </a:lnTo>
                  <a:lnTo>
                    <a:pt x="1004" y="568"/>
                  </a:lnTo>
                  <a:lnTo>
                    <a:pt x="1004" y="568"/>
                  </a:lnTo>
                  <a:lnTo>
                    <a:pt x="1004" y="570"/>
                  </a:lnTo>
                  <a:lnTo>
                    <a:pt x="1004" y="570"/>
                  </a:lnTo>
                  <a:lnTo>
                    <a:pt x="1006" y="572"/>
                  </a:lnTo>
                  <a:lnTo>
                    <a:pt x="1006" y="572"/>
                  </a:lnTo>
                  <a:lnTo>
                    <a:pt x="1008" y="574"/>
                  </a:lnTo>
                  <a:lnTo>
                    <a:pt x="1008" y="574"/>
                  </a:lnTo>
                  <a:lnTo>
                    <a:pt x="1008" y="576"/>
                  </a:lnTo>
                  <a:lnTo>
                    <a:pt x="1008" y="576"/>
                  </a:lnTo>
                  <a:lnTo>
                    <a:pt x="1010" y="578"/>
                  </a:lnTo>
                  <a:lnTo>
                    <a:pt x="1010" y="578"/>
                  </a:lnTo>
                  <a:lnTo>
                    <a:pt x="1012" y="582"/>
                  </a:lnTo>
                  <a:lnTo>
                    <a:pt x="1012" y="582"/>
                  </a:lnTo>
                  <a:lnTo>
                    <a:pt x="1012" y="582"/>
                  </a:lnTo>
                  <a:lnTo>
                    <a:pt x="1012" y="582"/>
                  </a:lnTo>
                  <a:lnTo>
                    <a:pt x="1014" y="584"/>
                  </a:lnTo>
                  <a:lnTo>
                    <a:pt x="1014" y="584"/>
                  </a:lnTo>
                  <a:lnTo>
                    <a:pt x="1014" y="588"/>
                  </a:lnTo>
                  <a:lnTo>
                    <a:pt x="1014" y="588"/>
                  </a:lnTo>
                  <a:lnTo>
                    <a:pt x="1016" y="590"/>
                  </a:lnTo>
                  <a:lnTo>
                    <a:pt x="1016" y="590"/>
                  </a:lnTo>
                  <a:lnTo>
                    <a:pt x="1016" y="592"/>
                  </a:lnTo>
                  <a:lnTo>
                    <a:pt x="1016" y="592"/>
                  </a:lnTo>
                  <a:lnTo>
                    <a:pt x="1018" y="594"/>
                  </a:lnTo>
                  <a:lnTo>
                    <a:pt x="1018" y="594"/>
                  </a:lnTo>
                  <a:lnTo>
                    <a:pt x="1018" y="598"/>
                  </a:lnTo>
                  <a:lnTo>
                    <a:pt x="1018" y="598"/>
                  </a:lnTo>
                  <a:lnTo>
                    <a:pt x="1020" y="602"/>
                  </a:lnTo>
                  <a:lnTo>
                    <a:pt x="1020" y="602"/>
                  </a:lnTo>
                  <a:lnTo>
                    <a:pt x="1022" y="604"/>
                  </a:lnTo>
                  <a:lnTo>
                    <a:pt x="1022" y="604"/>
                  </a:lnTo>
                  <a:lnTo>
                    <a:pt x="1024" y="606"/>
                  </a:lnTo>
                  <a:lnTo>
                    <a:pt x="1024" y="606"/>
                  </a:lnTo>
                  <a:lnTo>
                    <a:pt x="1026" y="608"/>
                  </a:lnTo>
                  <a:lnTo>
                    <a:pt x="1026" y="608"/>
                  </a:lnTo>
                  <a:lnTo>
                    <a:pt x="1026" y="610"/>
                  </a:lnTo>
                  <a:lnTo>
                    <a:pt x="1026" y="610"/>
                  </a:lnTo>
                  <a:lnTo>
                    <a:pt x="1028" y="614"/>
                  </a:lnTo>
                  <a:lnTo>
                    <a:pt x="1028" y="614"/>
                  </a:lnTo>
                  <a:lnTo>
                    <a:pt x="1030" y="616"/>
                  </a:lnTo>
                  <a:lnTo>
                    <a:pt x="1030" y="616"/>
                  </a:lnTo>
                  <a:lnTo>
                    <a:pt x="1032" y="618"/>
                  </a:lnTo>
                  <a:lnTo>
                    <a:pt x="1032" y="618"/>
                  </a:lnTo>
                  <a:lnTo>
                    <a:pt x="1034" y="620"/>
                  </a:lnTo>
                  <a:lnTo>
                    <a:pt x="1034" y="620"/>
                  </a:lnTo>
                  <a:lnTo>
                    <a:pt x="1034" y="622"/>
                  </a:lnTo>
                  <a:lnTo>
                    <a:pt x="1034" y="622"/>
                  </a:lnTo>
                  <a:lnTo>
                    <a:pt x="1036" y="624"/>
                  </a:lnTo>
                  <a:lnTo>
                    <a:pt x="1036" y="624"/>
                  </a:lnTo>
                  <a:lnTo>
                    <a:pt x="1038" y="628"/>
                  </a:lnTo>
                  <a:lnTo>
                    <a:pt x="1038" y="628"/>
                  </a:lnTo>
                  <a:lnTo>
                    <a:pt x="1042" y="632"/>
                  </a:lnTo>
                  <a:lnTo>
                    <a:pt x="1042" y="632"/>
                  </a:lnTo>
                  <a:lnTo>
                    <a:pt x="1042" y="634"/>
                  </a:lnTo>
                  <a:lnTo>
                    <a:pt x="1042" y="634"/>
                  </a:lnTo>
                  <a:lnTo>
                    <a:pt x="1044" y="638"/>
                  </a:lnTo>
                  <a:lnTo>
                    <a:pt x="1044" y="638"/>
                  </a:lnTo>
                  <a:lnTo>
                    <a:pt x="1046" y="640"/>
                  </a:lnTo>
                  <a:lnTo>
                    <a:pt x="1046" y="640"/>
                  </a:lnTo>
                  <a:lnTo>
                    <a:pt x="1048" y="642"/>
                  </a:lnTo>
                  <a:lnTo>
                    <a:pt x="1048" y="642"/>
                  </a:lnTo>
                  <a:lnTo>
                    <a:pt x="1050" y="644"/>
                  </a:lnTo>
                  <a:lnTo>
                    <a:pt x="1050" y="644"/>
                  </a:lnTo>
                  <a:lnTo>
                    <a:pt x="1052" y="646"/>
                  </a:lnTo>
                  <a:lnTo>
                    <a:pt x="1052" y="646"/>
                  </a:lnTo>
                  <a:lnTo>
                    <a:pt x="1052" y="648"/>
                  </a:lnTo>
                  <a:lnTo>
                    <a:pt x="1052" y="648"/>
                  </a:lnTo>
                  <a:lnTo>
                    <a:pt x="1054" y="652"/>
                  </a:lnTo>
                  <a:lnTo>
                    <a:pt x="1054" y="652"/>
                  </a:lnTo>
                  <a:lnTo>
                    <a:pt x="1056" y="654"/>
                  </a:lnTo>
                  <a:lnTo>
                    <a:pt x="1056" y="654"/>
                  </a:lnTo>
                  <a:lnTo>
                    <a:pt x="1058" y="656"/>
                  </a:lnTo>
                  <a:lnTo>
                    <a:pt x="1060" y="658"/>
                  </a:lnTo>
                  <a:lnTo>
                    <a:pt x="1060" y="658"/>
                  </a:lnTo>
                  <a:lnTo>
                    <a:pt x="1060" y="662"/>
                  </a:lnTo>
                  <a:lnTo>
                    <a:pt x="1060" y="662"/>
                  </a:lnTo>
                  <a:lnTo>
                    <a:pt x="1062" y="664"/>
                  </a:lnTo>
                  <a:lnTo>
                    <a:pt x="1062" y="664"/>
                  </a:lnTo>
                  <a:lnTo>
                    <a:pt x="1064" y="666"/>
                  </a:lnTo>
                  <a:lnTo>
                    <a:pt x="1064" y="666"/>
                  </a:lnTo>
                  <a:lnTo>
                    <a:pt x="1066" y="670"/>
                  </a:lnTo>
                  <a:lnTo>
                    <a:pt x="1066" y="670"/>
                  </a:lnTo>
                  <a:lnTo>
                    <a:pt x="1066" y="672"/>
                  </a:lnTo>
                  <a:lnTo>
                    <a:pt x="1066" y="672"/>
                  </a:lnTo>
                  <a:lnTo>
                    <a:pt x="1068" y="674"/>
                  </a:lnTo>
                  <a:lnTo>
                    <a:pt x="1068" y="674"/>
                  </a:lnTo>
                  <a:lnTo>
                    <a:pt x="1068" y="678"/>
                  </a:lnTo>
                  <a:lnTo>
                    <a:pt x="1068" y="678"/>
                  </a:lnTo>
                  <a:lnTo>
                    <a:pt x="1070" y="680"/>
                  </a:lnTo>
                  <a:lnTo>
                    <a:pt x="1070" y="680"/>
                  </a:lnTo>
                  <a:lnTo>
                    <a:pt x="1072" y="682"/>
                  </a:lnTo>
                  <a:lnTo>
                    <a:pt x="1072" y="682"/>
                  </a:lnTo>
                  <a:lnTo>
                    <a:pt x="1072" y="686"/>
                  </a:lnTo>
                  <a:lnTo>
                    <a:pt x="1072" y="686"/>
                  </a:lnTo>
                  <a:lnTo>
                    <a:pt x="1072" y="688"/>
                  </a:lnTo>
                  <a:lnTo>
                    <a:pt x="1072" y="688"/>
                  </a:lnTo>
                  <a:lnTo>
                    <a:pt x="1076" y="692"/>
                  </a:lnTo>
                  <a:lnTo>
                    <a:pt x="1076" y="692"/>
                  </a:lnTo>
                  <a:lnTo>
                    <a:pt x="1076" y="694"/>
                  </a:lnTo>
                  <a:lnTo>
                    <a:pt x="1076" y="694"/>
                  </a:lnTo>
                  <a:lnTo>
                    <a:pt x="1078" y="696"/>
                  </a:lnTo>
                  <a:lnTo>
                    <a:pt x="1078" y="696"/>
                  </a:lnTo>
                  <a:lnTo>
                    <a:pt x="1080" y="698"/>
                  </a:lnTo>
                  <a:lnTo>
                    <a:pt x="1080" y="698"/>
                  </a:lnTo>
                  <a:lnTo>
                    <a:pt x="1080" y="700"/>
                  </a:lnTo>
                  <a:lnTo>
                    <a:pt x="1080" y="700"/>
                  </a:lnTo>
                  <a:lnTo>
                    <a:pt x="1082" y="704"/>
                  </a:lnTo>
                  <a:lnTo>
                    <a:pt x="1082" y="704"/>
                  </a:lnTo>
                  <a:lnTo>
                    <a:pt x="1084" y="708"/>
                  </a:lnTo>
                  <a:lnTo>
                    <a:pt x="1084" y="708"/>
                  </a:lnTo>
                  <a:lnTo>
                    <a:pt x="1086" y="710"/>
                  </a:lnTo>
                  <a:lnTo>
                    <a:pt x="1086" y="710"/>
                  </a:lnTo>
                  <a:lnTo>
                    <a:pt x="1088" y="712"/>
                  </a:lnTo>
                  <a:lnTo>
                    <a:pt x="1088" y="712"/>
                  </a:lnTo>
                  <a:lnTo>
                    <a:pt x="1088" y="714"/>
                  </a:lnTo>
                  <a:lnTo>
                    <a:pt x="1088" y="714"/>
                  </a:lnTo>
                  <a:lnTo>
                    <a:pt x="1090" y="718"/>
                  </a:lnTo>
                  <a:lnTo>
                    <a:pt x="1090" y="718"/>
                  </a:lnTo>
                  <a:lnTo>
                    <a:pt x="1090" y="720"/>
                  </a:lnTo>
                  <a:lnTo>
                    <a:pt x="1090" y="720"/>
                  </a:lnTo>
                  <a:lnTo>
                    <a:pt x="1092" y="724"/>
                  </a:lnTo>
                  <a:lnTo>
                    <a:pt x="1092" y="724"/>
                  </a:lnTo>
                  <a:lnTo>
                    <a:pt x="1094" y="728"/>
                  </a:lnTo>
                  <a:lnTo>
                    <a:pt x="1094" y="728"/>
                  </a:lnTo>
                  <a:lnTo>
                    <a:pt x="1096" y="728"/>
                  </a:lnTo>
                  <a:lnTo>
                    <a:pt x="1096" y="728"/>
                  </a:lnTo>
                  <a:lnTo>
                    <a:pt x="1098" y="732"/>
                  </a:lnTo>
                  <a:lnTo>
                    <a:pt x="1098" y="732"/>
                  </a:lnTo>
                  <a:lnTo>
                    <a:pt x="1100" y="734"/>
                  </a:lnTo>
                  <a:lnTo>
                    <a:pt x="1100" y="734"/>
                  </a:lnTo>
                  <a:lnTo>
                    <a:pt x="1100" y="736"/>
                  </a:lnTo>
                  <a:lnTo>
                    <a:pt x="1100" y="736"/>
                  </a:lnTo>
                  <a:lnTo>
                    <a:pt x="1100" y="740"/>
                  </a:lnTo>
                  <a:lnTo>
                    <a:pt x="1100" y="740"/>
                  </a:lnTo>
                  <a:lnTo>
                    <a:pt x="1104" y="744"/>
                  </a:lnTo>
                  <a:lnTo>
                    <a:pt x="1104" y="744"/>
                  </a:lnTo>
                  <a:lnTo>
                    <a:pt x="1106" y="746"/>
                  </a:lnTo>
                  <a:lnTo>
                    <a:pt x="1106" y="746"/>
                  </a:lnTo>
                  <a:lnTo>
                    <a:pt x="1106" y="746"/>
                  </a:lnTo>
                  <a:lnTo>
                    <a:pt x="1106" y="746"/>
                  </a:lnTo>
                  <a:lnTo>
                    <a:pt x="1110" y="750"/>
                  </a:lnTo>
                  <a:lnTo>
                    <a:pt x="1110" y="750"/>
                  </a:lnTo>
                  <a:lnTo>
                    <a:pt x="1112" y="752"/>
                  </a:lnTo>
                  <a:lnTo>
                    <a:pt x="1112" y="752"/>
                  </a:lnTo>
                  <a:lnTo>
                    <a:pt x="1114" y="754"/>
                  </a:lnTo>
                  <a:lnTo>
                    <a:pt x="1114" y="754"/>
                  </a:lnTo>
                  <a:lnTo>
                    <a:pt x="1116" y="756"/>
                  </a:lnTo>
                  <a:lnTo>
                    <a:pt x="1116" y="756"/>
                  </a:lnTo>
                  <a:lnTo>
                    <a:pt x="1118" y="758"/>
                  </a:lnTo>
                  <a:lnTo>
                    <a:pt x="1118" y="758"/>
                  </a:lnTo>
                  <a:lnTo>
                    <a:pt x="1120" y="760"/>
                  </a:lnTo>
                  <a:lnTo>
                    <a:pt x="1120" y="760"/>
                  </a:lnTo>
                  <a:lnTo>
                    <a:pt x="1122" y="760"/>
                  </a:lnTo>
                  <a:lnTo>
                    <a:pt x="1122" y="760"/>
                  </a:lnTo>
                  <a:lnTo>
                    <a:pt x="1124" y="764"/>
                  </a:lnTo>
                  <a:lnTo>
                    <a:pt x="1124" y="764"/>
                  </a:lnTo>
                  <a:lnTo>
                    <a:pt x="1124" y="766"/>
                  </a:lnTo>
                  <a:lnTo>
                    <a:pt x="1124" y="766"/>
                  </a:lnTo>
                  <a:lnTo>
                    <a:pt x="1124" y="768"/>
                  </a:lnTo>
                  <a:lnTo>
                    <a:pt x="1124" y="768"/>
                  </a:lnTo>
                  <a:lnTo>
                    <a:pt x="1126" y="770"/>
                  </a:lnTo>
                  <a:lnTo>
                    <a:pt x="1126" y="770"/>
                  </a:lnTo>
                  <a:lnTo>
                    <a:pt x="1128" y="776"/>
                  </a:lnTo>
                  <a:lnTo>
                    <a:pt x="1128" y="776"/>
                  </a:lnTo>
                  <a:lnTo>
                    <a:pt x="1128" y="778"/>
                  </a:lnTo>
                  <a:lnTo>
                    <a:pt x="1128" y="778"/>
                  </a:lnTo>
                  <a:lnTo>
                    <a:pt x="1130" y="782"/>
                  </a:lnTo>
                  <a:lnTo>
                    <a:pt x="1130" y="782"/>
                  </a:lnTo>
                  <a:lnTo>
                    <a:pt x="1132" y="786"/>
                  </a:lnTo>
                  <a:lnTo>
                    <a:pt x="1132" y="786"/>
                  </a:lnTo>
                  <a:lnTo>
                    <a:pt x="1134" y="786"/>
                  </a:lnTo>
                  <a:lnTo>
                    <a:pt x="1134" y="788"/>
                  </a:lnTo>
                  <a:lnTo>
                    <a:pt x="1134" y="788"/>
                  </a:lnTo>
                  <a:lnTo>
                    <a:pt x="1138" y="790"/>
                  </a:lnTo>
                  <a:lnTo>
                    <a:pt x="1138" y="790"/>
                  </a:lnTo>
                  <a:lnTo>
                    <a:pt x="1140" y="792"/>
                  </a:lnTo>
                  <a:lnTo>
                    <a:pt x="1140" y="792"/>
                  </a:lnTo>
                  <a:lnTo>
                    <a:pt x="1140" y="794"/>
                  </a:lnTo>
                  <a:lnTo>
                    <a:pt x="1140" y="794"/>
                  </a:lnTo>
                  <a:lnTo>
                    <a:pt x="1142" y="796"/>
                  </a:lnTo>
                  <a:lnTo>
                    <a:pt x="1142" y="796"/>
                  </a:lnTo>
                  <a:lnTo>
                    <a:pt x="1142" y="800"/>
                  </a:lnTo>
                  <a:lnTo>
                    <a:pt x="1142" y="800"/>
                  </a:lnTo>
                  <a:lnTo>
                    <a:pt x="1144" y="802"/>
                  </a:lnTo>
                  <a:lnTo>
                    <a:pt x="1144" y="802"/>
                  </a:lnTo>
                  <a:lnTo>
                    <a:pt x="1146" y="804"/>
                  </a:lnTo>
                  <a:lnTo>
                    <a:pt x="1146" y="804"/>
                  </a:lnTo>
                  <a:lnTo>
                    <a:pt x="1148" y="806"/>
                  </a:lnTo>
                  <a:lnTo>
                    <a:pt x="1148" y="806"/>
                  </a:lnTo>
                  <a:lnTo>
                    <a:pt x="1148" y="808"/>
                  </a:lnTo>
                  <a:lnTo>
                    <a:pt x="1148" y="808"/>
                  </a:lnTo>
                  <a:lnTo>
                    <a:pt x="1148" y="810"/>
                  </a:lnTo>
                  <a:lnTo>
                    <a:pt x="1148" y="810"/>
                  </a:lnTo>
                  <a:lnTo>
                    <a:pt x="1150" y="812"/>
                  </a:lnTo>
                  <a:lnTo>
                    <a:pt x="1150" y="816"/>
                  </a:lnTo>
                  <a:lnTo>
                    <a:pt x="1150" y="816"/>
                  </a:lnTo>
                  <a:lnTo>
                    <a:pt x="1154" y="818"/>
                  </a:lnTo>
                  <a:lnTo>
                    <a:pt x="1154" y="818"/>
                  </a:lnTo>
                  <a:lnTo>
                    <a:pt x="1154" y="820"/>
                  </a:lnTo>
                  <a:lnTo>
                    <a:pt x="1154" y="820"/>
                  </a:lnTo>
                  <a:lnTo>
                    <a:pt x="1156" y="822"/>
                  </a:lnTo>
                  <a:lnTo>
                    <a:pt x="1158" y="824"/>
                  </a:lnTo>
                  <a:lnTo>
                    <a:pt x="1158" y="824"/>
                  </a:lnTo>
                  <a:lnTo>
                    <a:pt x="1160" y="826"/>
                  </a:lnTo>
                  <a:lnTo>
                    <a:pt x="1160" y="826"/>
                  </a:lnTo>
                  <a:lnTo>
                    <a:pt x="1162" y="826"/>
                  </a:lnTo>
                  <a:lnTo>
                    <a:pt x="1162" y="826"/>
                  </a:lnTo>
                  <a:lnTo>
                    <a:pt x="1164" y="828"/>
                  </a:lnTo>
                  <a:lnTo>
                    <a:pt x="1164" y="828"/>
                  </a:lnTo>
                  <a:lnTo>
                    <a:pt x="1164" y="832"/>
                  </a:lnTo>
                  <a:lnTo>
                    <a:pt x="1164" y="832"/>
                  </a:lnTo>
                  <a:lnTo>
                    <a:pt x="1164" y="836"/>
                  </a:lnTo>
                  <a:lnTo>
                    <a:pt x="1164" y="836"/>
                  </a:lnTo>
                  <a:lnTo>
                    <a:pt x="1164" y="840"/>
                  </a:lnTo>
                  <a:lnTo>
                    <a:pt x="1166" y="842"/>
                  </a:lnTo>
                  <a:lnTo>
                    <a:pt x="1166" y="842"/>
                  </a:lnTo>
                  <a:lnTo>
                    <a:pt x="1168" y="846"/>
                  </a:lnTo>
                  <a:lnTo>
                    <a:pt x="1170" y="848"/>
                  </a:lnTo>
                  <a:lnTo>
                    <a:pt x="1170" y="848"/>
                  </a:lnTo>
                  <a:lnTo>
                    <a:pt x="1174" y="852"/>
                  </a:lnTo>
                  <a:lnTo>
                    <a:pt x="1174" y="852"/>
                  </a:lnTo>
                  <a:lnTo>
                    <a:pt x="1178" y="854"/>
                  </a:lnTo>
                  <a:lnTo>
                    <a:pt x="1178" y="854"/>
                  </a:lnTo>
                  <a:lnTo>
                    <a:pt x="1180" y="856"/>
                  </a:lnTo>
                  <a:lnTo>
                    <a:pt x="1180" y="856"/>
                  </a:lnTo>
                  <a:lnTo>
                    <a:pt x="1180" y="858"/>
                  </a:lnTo>
                  <a:lnTo>
                    <a:pt x="1180" y="858"/>
                  </a:lnTo>
                  <a:lnTo>
                    <a:pt x="1182" y="860"/>
                  </a:lnTo>
                  <a:lnTo>
                    <a:pt x="1182" y="860"/>
                  </a:lnTo>
                  <a:lnTo>
                    <a:pt x="1184" y="860"/>
                  </a:lnTo>
                  <a:lnTo>
                    <a:pt x="1184" y="860"/>
                  </a:lnTo>
                  <a:lnTo>
                    <a:pt x="1184" y="862"/>
                  </a:lnTo>
                  <a:lnTo>
                    <a:pt x="1184" y="862"/>
                  </a:lnTo>
                  <a:lnTo>
                    <a:pt x="1188" y="868"/>
                  </a:lnTo>
                  <a:lnTo>
                    <a:pt x="1188" y="868"/>
                  </a:lnTo>
                  <a:lnTo>
                    <a:pt x="1190" y="872"/>
                  </a:lnTo>
                  <a:lnTo>
                    <a:pt x="1190" y="872"/>
                  </a:lnTo>
                  <a:lnTo>
                    <a:pt x="1190" y="874"/>
                  </a:lnTo>
                  <a:lnTo>
                    <a:pt x="1190" y="874"/>
                  </a:lnTo>
                  <a:lnTo>
                    <a:pt x="1192" y="876"/>
                  </a:lnTo>
                  <a:lnTo>
                    <a:pt x="1192" y="876"/>
                  </a:lnTo>
                  <a:lnTo>
                    <a:pt x="1192" y="880"/>
                  </a:lnTo>
                  <a:lnTo>
                    <a:pt x="1192" y="880"/>
                  </a:lnTo>
                  <a:lnTo>
                    <a:pt x="1196" y="882"/>
                  </a:lnTo>
                  <a:lnTo>
                    <a:pt x="1196" y="882"/>
                  </a:lnTo>
                  <a:lnTo>
                    <a:pt x="1196" y="884"/>
                  </a:lnTo>
                  <a:lnTo>
                    <a:pt x="1196" y="884"/>
                  </a:lnTo>
                  <a:lnTo>
                    <a:pt x="1198" y="886"/>
                  </a:lnTo>
                  <a:lnTo>
                    <a:pt x="1198" y="886"/>
                  </a:lnTo>
                  <a:lnTo>
                    <a:pt x="1200" y="890"/>
                  </a:lnTo>
                  <a:lnTo>
                    <a:pt x="1200" y="890"/>
                  </a:lnTo>
                  <a:lnTo>
                    <a:pt x="1202" y="894"/>
                  </a:lnTo>
                  <a:lnTo>
                    <a:pt x="1202" y="894"/>
                  </a:lnTo>
                  <a:lnTo>
                    <a:pt x="1204" y="896"/>
                  </a:lnTo>
                  <a:lnTo>
                    <a:pt x="1204" y="896"/>
                  </a:lnTo>
                  <a:lnTo>
                    <a:pt x="1204" y="898"/>
                  </a:lnTo>
                  <a:lnTo>
                    <a:pt x="1204" y="898"/>
                  </a:lnTo>
                  <a:lnTo>
                    <a:pt x="1208" y="902"/>
                  </a:lnTo>
                  <a:lnTo>
                    <a:pt x="1208" y="902"/>
                  </a:lnTo>
                  <a:lnTo>
                    <a:pt x="1208" y="902"/>
                  </a:lnTo>
                  <a:lnTo>
                    <a:pt x="1208" y="902"/>
                  </a:lnTo>
                  <a:lnTo>
                    <a:pt x="1208" y="904"/>
                  </a:lnTo>
                  <a:lnTo>
                    <a:pt x="1208" y="904"/>
                  </a:lnTo>
                  <a:lnTo>
                    <a:pt x="1210" y="908"/>
                  </a:lnTo>
                  <a:lnTo>
                    <a:pt x="1210" y="908"/>
                  </a:lnTo>
                  <a:lnTo>
                    <a:pt x="1210" y="910"/>
                  </a:lnTo>
                  <a:lnTo>
                    <a:pt x="1210" y="910"/>
                  </a:lnTo>
                  <a:lnTo>
                    <a:pt x="1212" y="914"/>
                  </a:lnTo>
                  <a:lnTo>
                    <a:pt x="1212" y="914"/>
                  </a:lnTo>
                  <a:lnTo>
                    <a:pt x="1214" y="916"/>
                  </a:lnTo>
                  <a:lnTo>
                    <a:pt x="1214" y="916"/>
                  </a:lnTo>
                  <a:lnTo>
                    <a:pt x="1216" y="918"/>
                  </a:lnTo>
                  <a:lnTo>
                    <a:pt x="1216" y="918"/>
                  </a:lnTo>
                  <a:lnTo>
                    <a:pt x="1218" y="920"/>
                  </a:lnTo>
                  <a:lnTo>
                    <a:pt x="1218" y="920"/>
                  </a:lnTo>
                  <a:lnTo>
                    <a:pt x="1220" y="922"/>
                  </a:lnTo>
                  <a:lnTo>
                    <a:pt x="1220" y="922"/>
                  </a:lnTo>
                  <a:lnTo>
                    <a:pt x="1222" y="924"/>
                  </a:lnTo>
                  <a:lnTo>
                    <a:pt x="1222" y="924"/>
                  </a:lnTo>
                  <a:lnTo>
                    <a:pt x="1224" y="926"/>
                  </a:lnTo>
                  <a:lnTo>
                    <a:pt x="1224" y="926"/>
                  </a:lnTo>
                  <a:lnTo>
                    <a:pt x="1226" y="930"/>
                  </a:lnTo>
                  <a:lnTo>
                    <a:pt x="1226" y="930"/>
                  </a:lnTo>
                  <a:lnTo>
                    <a:pt x="1226" y="932"/>
                  </a:lnTo>
                  <a:lnTo>
                    <a:pt x="1226" y="932"/>
                  </a:lnTo>
                  <a:lnTo>
                    <a:pt x="1228" y="934"/>
                  </a:lnTo>
                  <a:lnTo>
                    <a:pt x="1228" y="934"/>
                  </a:lnTo>
                  <a:lnTo>
                    <a:pt x="1230" y="936"/>
                  </a:lnTo>
                  <a:lnTo>
                    <a:pt x="1230" y="936"/>
                  </a:lnTo>
                  <a:lnTo>
                    <a:pt x="1232" y="938"/>
                  </a:lnTo>
                  <a:lnTo>
                    <a:pt x="1232" y="938"/>
                  </a:lnTo>
                  <a:lnTo>
                    <a:pt x="1232" y="940"/>
                  </a:lnTo>
                  <a:lnTo>
                    <a:pt x="1232" y="940"/>
                  </a:lnTo>
                  <a:lnTo>
                    <a:pt x="1234" y="944"/>
                  </a:lnTo>
                  <a:lnTo>
                    <a:pt x="1236" y="946"/>
                  </a:lnTo>
                  <a:lnTo>
                    <a:pt x="1236" y="946"/>
                  </a:lnTo>
                  <a:lnTo>
                    <a:pt x="1236" y="948"/>
                  </a:lnTo>
                  <a:lnTo>
                    <a:pt x="1236" y="948"/>
                  </a:lnTo>
                  <a:lnTo>
                    <a:pt x="1238" y="952"/>
                  </a:lnTo>
                  <a:lnTo>
                    <a:pt x="1238" y="952"/>
                  </a:lnTo>
                  <a:lnTo>
                    <a:pt x="1242" y="954"/>
                  </a:lnTo>
                  <a:lnTo>
                    <a:pt x="1242" y="954"/>
                  </a:lnTo>
                  <a:lnTo>
                    <a:pt x="1242" y="956"/>
                  </a:lnTo>
                  <a:lnTo>
                    <a:pt x="1242" y="956"/>
                  </a:lnTo>
                  <a:lnTo>
                    <a:pt x="1240" y="958"/>
                  </a:lnTo>
                  <a:lnTo>
                    <a:pt x="1240" y="958"/>
                  </a:lnTo>
                  <a:lnTo>
                    <a:pt x="1238" y="958"/>
                  </a:lnTo>
                  <a:lnTo>
                    <a:pt x="1238" y="958"/>
                  </a:lnTo>
                  <a:lnTo>
                    <a:pt x="1236" y="958"/>
                  </a:lnTo>
                  <a:lnTo>
                    <a:pt x="1236" y="958"/>
                  </a:lnTo>
                  <a:lnTo>
                    <a:pt x="1232" y="958"/>
                  </a:lnTo>
                  <a:lnTo>
                    <a:pt x="1226" y="958"/>
                  </a:lnTo>
                  <a:lnTo>
                    <a:pt x="1220" y="958"/>
                  </a:lnTo>
                  <a:lnTo>
                    <a:pt x="1220" y="958"/>
                  </a:lnTo>
                  <a:lnTo>
                    <a:pt x="1216" y="958"/>
                  </a:lnTo>
                  <a:lnTo>
                    <a:pt x="1216" y="958"/>
                  </a:lnTo>
                  <a:lnTo>
                    <a:pt x="1212" y="958"/>
                  </a:lnTo>
                  <a:lnTo>
                    <a:pt x="1212" y="958"/>
                  </a:lnTo>
                  <a:lnTo>
                    <a:pt x="1204" y="958"/>
                  </a:lnTo>
                  <a:lnTo>
                    <a:pt x="1204" y="958"/>
                  </a:lnTo>
                  <a:lnTo>
                    <a:pt x="1200" y="958"/>
                  </a:lnTo>
                  <a:lnTo>
                    <a:pt x="1200" y="958"/>
                  </a:lnTo>
                  <a:lnTo>
                    <a:pt x="1194" y="956"/>
                  </a:lnTo>
                  <a:lnTo>
                    <a:pt x="1194" y="956"/>
                  </a:lnTo>
                  <a:lnTo>
                    <a:pt x="1188" y="958"/>
                  </a:lnTo>
                  <a:lnTo>
                    <a:pt x="1188" y="958"/>
                  </a:lnTo>
                  <a:lnTo>
                    <a:pt x="1184" y="958"/>
                  </a:lnTo>
                  <a:lnTo>
                    <a:pt x="1184" y="958"/>
                  </a:lnTo>
                  <a:lnTo>
                    <a:pt x="1182" y="958"/>
                  </a:lnTo>
                  <a:lnTo>
                    <a:pt x="1182" y="958"/>
                  </a:lnTo>
                  <a:lnTo>
                    <a:pt x="1178" y="958"/>
                  </a:lnTo>
                  <a:lnTo>
                    <a:pt x="1178" y="958"/>
                  </a:lnTo>
                  <a:lnTo>
                    <a:pt x="1176" y="958"/>
                  </a:lnTo>
                  <a:lnTo>
                    <a:pt x="1176" y="958"/>
                  </a:lnTo>
                  <a:lnTo>
                    <a:pt x="1172" y="958"/>
                  </a:lnTo>
                  <a:lnTo>
                    <a:pt x="1172" y="958"/>
                  </a:lnTo>
                  <a:lnTo>
                    <a:pt x="1170" y="958"/>
                  </a:lnTo>
                  <a:lnTo>
                    <a:pt x="1168" y="956"/>
                  </a:lnTo>
                  <a:lnTo>
                    <a:pt x="1168" y="956"/>
                  </a:lnTo>
                  <a:lnTo>
                    <a:pt x="1168" y="956"/>
                  </a:lnTo>
                  <a:lnTo>
                    <a:pt x="1162" y="958"/>
                  </a:lnTo>
                  <a:lnTo>
                    <a:pt x="1160" y="958"/>
                  </a:lnTo>
                  <a:lnTo>
                    <a:pt x="1160" y="958"/>
                  </a:lnTo>
                  <a:lnTo>
                    <a:pt x="1156" y="960"/>
                  </a:lnTo>
                  <a:lnTo>
                    <a:pt x="1156" y="960"/>
                  </a:lnTo>
                  <a:lnTo>
                    <a:pt x="1156" y="960"/>
                  </a:lnTo>
                  <a:lnTo>
                    <a:pt x="1156" y="960"/>
                  </a:lnTo>
                  <a:lnTo>
                    <a:pt x="1152" y="960"/>
                  </a:lnTo>
                  <a:lnTo>
                    <a:pt x="1152" y="960"/>
                  </a:lnTo>
                  <a:lnTo>
                    <a:pt x="1150" y="960"/>
                  </a:lnTo>
                  <a:lnTo>
                    <a:pt x="1150" y="960"/>
                  </a:lnTo>
                  <a:lnTo>
                    <a:pt x="1148" y="960"/>
                  </a:lnTo>
                  <a:lnTo>
                    <a:pt x="1148" y="960"/>
                  </a:lnTo>
                  <a:lnTo>
                    <a:pt x="1144" y="958"/>
                  </a:lnTo>
                  <a:lnTo>
                    <a:pt x="1144" y="958"/>
                  </a:lnTo>
                  <a:lnTo>
                    <a:pt x="1138" y="958"/>
                  </a:lnTo>
                  <a:lnTo>
                    <a:pt x="1138" y="958"/>
                  </a:lnTo>
                  <a:lnTo>
                    <a:pt x="1130" y="958"/>
                  </a:lnTo>
                  <a:lnTo>
                    <a:pt x="1130" y="958"/>
                  </a:lnTo>
                  <a:lnTo>
                    <a:pt x="1126" y="958"/>
                  </a:lnTo>
                  <a:lnTo>
                    <a:pt x="1126" y="958"/>
                  </a:lnTo>
                  <a:lnTo>
                    <a:pt x="1126" y="958"/>
                  </a:lnTo>
                  <a:lnTo>
                    <a:pt x="1126" y="958"/>
                  </a:lnTo>
                  <a:lnTo>
                    <a:pt x="1124" y="958"/>
                  </a:lnTo>
                  <a:lnTo>
                    <a:pt x="1124" y="958"/>
                  </a:lnTo>
                  <a:lnTo>
                    <a:pt x="1120" y="960"/>
                  </a:lnTo>
                  <a:lnTo>
                    <a:pt x="1120" y="960"/>
                  </a:lnTo>
                  <a:lnTo>
                    <a:pt x="1120" y="960"/>
                  </a:lnTo>
                  <a:lnTo>
                    <a:pt x="1118" y="960"/>
                  </a:lnTo>
                  <a:lnTo>
                    <a:pt x="1118" y="960"/>
                  </a:lnTo>
                  <a:lnTo>
                    <a:pt x="1114" y="960"/>
                  </a:lnTo>
                  <a:lnTo>
                    <a:pt x="1114" y="960"/>
                  </a:lnTo>
                  <a:lnTo>
                    <a:pt x="1112" y="962"/>
                  </a:lnTo>
                  <a:lnTo>
                    <a:pt x="1112" y="962"/>
                  </a:lnTo>
                  <a:lnTo>
                    <a:pt x="1110" y="962"/>
                  </a:lnTo>
                  <a:lnTo>
                    <a:pt x="1110" y="962"/>
                  </a:lnTo>
                  <a:lnTo>
                    <a:pt x="1108" y="962"/>
                  </a:lnTo>
                  <a:lnTo>
                    <a:pt x="1106" y="962"/>
                  </a:lnTo>
                  <a:lnTo>
                    <a:pt x="1106" y="962"/>
                  </a:lnTo>
                  <a:lnTo>
                    <a:pt x="1104" y="962"/>
                  </a:lnTo>
                  <a:lnTo>
                    <a:pt x="1102" y="962"/>
                  </a:lnTo>
                  <a:lnTo>
                    <a:pt x="1102" y="962"/>
                  </a:lnTo>
                  <a:lnTo>
                    <a:pt x="1096" y="964"/>
                  </a:lnTo>
                  <a:lnTo>
                    <a:pt x="1096" y="964"/>
                  </a:lnTo>
                  <a:lnTo>
                    <a:pt x="1094" y="966"/>
                  </a:lnTo>
                  <a:lnTo>
                    <a:pt x="1092" y="968"/>
                  </a:lnTo>
                  <a:lnTo>
                    <a:pt x="1092" y="968"/>
                  </a:lnTo>
                  <a:lnTo>
                    <a:pt x="1092" y="972"/>
                  </a:lnTo>
                  <a:lnTo>
                    <a:pt x="1092" y="972"/>
                  </a:lnTo>
                  <a:lnTo>
                    <a:pt x="1092" y="974"/>
                  </a:lnTo>
                  <a:lnTo>
                    <a:pt x="1092" y="974"/>
                  </a:lnTo>
                  <a:lnTo>
                    <a:pt x="1094" y="978"/>
                  </a:lnTo>
                  <a:lnTo>
                    <a:pt x="1094" y="978"/>
                  </a:lnTo>
                  <a:lnTo>
                    <a:pt x="1096" y="982"/>
                  </a:lnTo>
                  <a:lnTo>
                    <a:pt x="1096" y="982"/>
                  </a:lnTo>
                  <a:lnTo>
                    <a:pt x="1098" y="984"/>
                  </a:lnTo>
                  <a:lnTo>
                    <a:pt x="1098" y="984"/>
                  </a:lnTo>
                  <a:lnTo>
                    <a:pt x="1098" y="986"/>
                  </a:lnTo>
                  <a:lnTo>
                    <a:pt x="1098" y="986"/>
                  </a:lnTo>
                  <a:lnTo>
                    <a:pt x="1100" y="990"/>
                  </a:lnTo>
                  <a:lnTo>
                    <a:pt x="1100" y="990"/>
                  </a:lnTo>
                  <a:lnTo>
                    <a:pt x="1100" y="992"/>
                  </a:lnTo>
                  <a:lnTo>
                    <a:pt x="1100" y="992"/>
                  </a:lnTo>
                  <a:lnTo>
                    <a:pt x="1100" y="1000"/>
                  </a:lnTo>
                  <a:lnTo>
                    <a:pt x="1100" y="1000"/>
                  </a:lnTo>
                  <a:lnTo>
                    <a:pt x="1102" y="1004"/>
                  </a:lnTo>
                  <a:lnTo>
                    <a:pt x="1102" y="1004"/>
                  </a:lnTo>
                  <a:lnTo>
                    <a:pt x="1102" y="1006"/>
                  </a:lnTo>
                  <a:lnTo>
                    <a:pt x="1104" y="1008"/>
                  </a:lnTo>
                  <a:lnTo>
                    <a:pt x="1104" y="1008"/>
                  </a:lnTo>
                  <a:lnTo>
                    <a:pt x="1104" y="1012"/>
                  </a:lnTo>
                  <a:lnTo>
                    <a:pt x="1106" y="1014"/>
                  </a:lnTo>
                  <a:lnTo>
                    <a:pt x="1106" y="1014"/>
                  </a:lnTo>
                  <a:lnTo>
                    <a:pt x="1106" y="1018"/>
                  </a:lnTo>
                  <a:lnTo>
                    <a:pt x="1106" y="1018"/>
                  </a:lnTo>
                  <a:lnTo>
                    <a:pt x="1108" y="1020"/>
                  </a:lnTo>
                  <a:lnTo>
                    <a:pt x="1108" y="1020"/>
                  </a:lnTo>
                  <a:lnTo>
                    <a:pt x="1110" y="1022"/>
                  </a:lnTo>
                  <a:lnTo>
                    <a:pt x="1110" y="1022"/>
                  </a:lnTo>
                  <a:lnTo>
                    <a:pt x="1110" y="1026"/>
                  </a:lnTo>
                  <a:lnTo>
                    <a:pt x="1110" y="1026"/>
                  </a:lnTo>
                  <a:lnTo>
                    <a:pt x="1112" y="1028"/>
                  </a:lnTo>
                  <a:lnTo>
                    <a:pt x="1112" y="1028"/>
                  </a:lnTo>
                  <a:lnTo>
                    <a:pt x="1112" y="1030"/>
                  </a:lnTo>
                  <a:lnTo>
                    <a:pt x="1112" y="1030"/>
                  </a:lnTo>
                  <a:lnTo>
                    <a:pt x="1112" y="1034"/>
                  </a:lnTo>
                  <a:lnTo>
                    <a:pt x="1112" y="1034"/>
                  </a:lnTo>
                  <a:lnTo>
                    <a:pt x="1114" y="1038"/>
                  </a:lnTo>
                  <a:lnTo>
                    <a:pt x="1114" y="1038"/>
                  </a:lnTo>
                  <a:lnTo>
                    <a:pt x="1114" y="1040"/>
                  </a:lnTo>
                  <a:lnTo>
                    <a:pt x="1114" y="1040"/>
                  </a:lnTo>
                  <a:lnTo>
                    <a:pt x="1114" y="1044"/>
                  </a:lnTo>
                  <a:lnTo>
                    <a:pt x="1114" y="1044"/>
                  </a:lnTo>
                  <a:lnTo>
                    <a:pt x="1116" y="1048"/>
                  </a:lnTo>
                  <a:lnTo>
                    <a:pt x="1116" y="1048"/>
                  </a:lnTo>
                  <a:lnTo>
                    <a:pt x="1116" y="1050"/>
                  </a:lnTo>
                  <a:lnTo>
                    <a:pt x="1116" y="1050"/>
                  </a:lnTo>
                  <a:lnTo>
                    <a:pt x="1116" y="1052"/>
                  </a:lnTo>
                  <a:lnTo>
                    <a:pt x="1116" y="1052"/>
                  </a:lnTo>
                  <a:lnTo>
                    <a:pt x="1116" y="1056"/>
                  </a:lnTo>
                  <a:lnTo>
                    <a:pt x="1116" y="1056"/>
                  </a:lnTo>
                  <a:lnTo>
                    <a:pt x="1118" y="1058"/>
                  </a:lnTo>
                  <a:lnTo>
                    <a:pt x="1120" y="1060"/>
                  </a:lnTo>
                  <a:lnTo>
                    <a:pt x="1120" y="1060"/>
                  </a:lnTo>
                  <a:lnTo>
                    <a:pt x="1122" y="1060"/>
                  </a:lnTo>
                  <a:lnTo>
                    <a:pt x="1122" y="1060"/>
                  </a:lnTo>
                  <a:lnTo>
                    <a:pt x="1126" y="1064"/>
                  </a:lnTo>
                  <a:lnTo>
                    <a:pt x="1126" y="1064"/>
                  </a:lnTo>
                  <a:lnTo>
                    <a:pt x="1128" y="1068"/>
                  </a:lnTo>
                  <a:lnTo>
                    <a:pt x="1130" y="1068"/>
                  </a:lnTo>
                  <a:lnTo>
                    <a:pt x="1130" y="1068"/>
                  </a:lnTo>
                  <a:lnTo>
                    <a:pt x="1130" y="1070"/>
                  </a:lnTo>
                  <a:lnTo>
                    <a:pt x="1130" y="1070"/>
                  </a:lnTo>
                  <a:lnTo>
                    <a:pt x="1130" y="1074"/>
                  </a:lnTo>
                  <a:lnTo>
                    <a:pt x="1130" y="1074"/>
                  </a:lnTo>
                  <a:lnTo>
                    <a:pt x="1132" y="1078"/>
                  </a:lnTo>
                  <a:lnTo>
                    <a:pt x="1132" y="1078"/>
                  </a:lnTo>
                  <a:lnTo>
                    <a:pt x="1132" y="1080"/>
                  </a:lnTo>
                  <a:lnTo>
                    <a:pt x="1132" y="1080"/>
                  </a:lnTo>
                  <a:lnTo>
                    <a:pt x="1132" y="1082"/>
                  </a:lnTo>
                  <a:lnTo>
                    <a:pt x="1132" y="1082"/>
                  </a:lnTo>
                  <a:lnTo>
                    <a:pt x="1132" y="1086"/>
                  </a:lnTo>
                  <a:lnTo>
                    <a:pt x="1134" y="1088"/>
                  </a:lnTo>
                  <a:lnTo>
                    <a:pt x="1134" y="1088"/>
                  </a:lnTo>
                  <a:lnTo>
                    <a:pt x="1134" y="1090"/>
                  </a:lnTo>
                  <a:lnTo>
                    <a:pt x="1134" y="1090"/>
                  </a:lnTo>
                  <a:lnTo>
                    <a:pt x="1134" y="1096"/>
                  </a:lnTo>
                  <a:lnTo>
                    <a:pt x="1134" y="1096"/>
                  </a:lnTo>
                  <a:lnTo>
                    <a:pt x="1136" y="1102"/>
                  </a:lnTo>
                  <a:lnTo>
                    <a:pt x="1136" y="1102"/>
                  </a:lnTo>
                  <a:lnTo>
                    <a:pt x="1136" y="1106"/>
                  </a:lnTo>
                  <a:lnTo>
                    <a:pt x="1136" y="1106"/>
                  </a:lnTo>
                  <a:lnTo>
                    <a:pt x="1138" y="1108"/>
                  </a:lnTo>
                  <a:lnTo>
                    <a:pt x="1138" y="1108"/>
                  </a:lnTo>
                  <a:lnTo>
                    <a:pt x="1138" y="1112"/>
                  </a:lnTo>
                  <a:lnTo>
                    <a:pt x="1138" y="1112"/>
                  </a:lnTo>
                  <a:lnTo>
                    <a:pt x="1140" y="1114"/>
                  </a:lnTo>
                  <a:lnTo>
                    <a:pt x="1140" y="1114"/>
                  </a:lnTo>
                  <a:lnTo>
                    <a:pt x="1142" y="1118"/>
                  </a:lnTo>
                  <a:lnTo>
                    <a:pt x="1146" y="1120"/>
                  </a:lnTo>
                  <a:lnTo>
                    <a:pt x="1146" y="1120"/>
                  </a:lnTo>
                  <a:lnTo>
                    <a:pt x="1146" y="1122"/>
                  </a:lnTo>
                  <a:lnTo>
                    <a:pt x="1146" y="1122"/>
                  </a:lnTo>
                  <a:lnTo>
                    <a:pt x="1146" y="1124"/>
                  </a:lnTo>
                  <a:lnTo>
                    <a:pt x="1148" y="1124"/>
                  </a:lnTo>
                  <a:lnTo>
                    <a:pt x="1148" y="1124"/>
                  </a:lnTo>
                  <a:lnTo>
                    <a:pt x="1148" y="1128"/>
                  </a:lnTo>
                  <a:lnTo>
                    <a:pt x="1148" y="1128"/>
                  </a:lnTo>
                  <a:lnTo>
                    <a:pt x="1152" y="1130"/>
                  </a:lnTo>
                  <a:lnTo>
                    <a:pt x="1152" y="1130"/>
                  </a:lnTo>
                  <a:lnTo>
                    <a:pt x="1152" y="1132"/>
                  </a:lnTo>
                  <a:lnTo>
                    <a:pt x="1152" y="1132"/>
                  </a:lnTo>
                  <a:lnTo>
                    <a:pt x="1152" y="1134"/>
                  </a:lnTo>
                  <a:lnTo>
                    <a:pt x="1152" y="1134"/>
                  </a:lnTo>
                  <a:lnTo>
                    <a:pt x="1152" y="1136"/>
                  </a:lnTo>
                  <a:lnTo>
                    <a:pt x="1152" y="1136"/>
                  </a:lnTo>
                  <a:lnTo>
                    <a:pt x="1154" y="1142"/>
                  </a:lnTo>
                  <a:lnTo>
                    <a:pt x="1154" y="1142"/>
                  </a:lnTo>
                  <a:lnTo>
                    <a:pt x="1154" y="1142"/>
                  </a:lnTo>
                  <a:lnTo>
                    <a:pt x="1154" y="1142"/>
                  </a:lnTo>
                  <a:lnTo>
                    <a:pt x="1154" y="1142"/>
                  </a:lnTo>
                  <a:lnTo>
                    <a:pt x="1154" y="1142"/>
                  </a:lnTo>
                  <a:lnTo>
                    <a:pt x="1154" y="1142"/>
                  </a:lnTo>
                  <a:lnTo>
                    <a:pt x="1154" y="1144"/>
                  </a:lnTo>
                  <a:lnTo>
                    <a:pt x="1154" y="1144"/>
                  </a:lnTo>
                  <a:lnTo>
                    <a:pt x="1156" y="1148"/>
                  </a:lnTo>
                  <a:lnTo>
                    <a:pt x="1156" y="1148"/>
                  </a:lnTo>
                  <a:lnTo>
                    <a:pt x="1156" y="1150"/>
                  </a:lnTo>
                  <a:lnTo>
                    <a:pt x="1156" y="1150"/>
                  </a:lnTo>
                  <a:lnTo>
                    <a:pt x="1156" y="1154"/>
                  </a:lnTo>
                  <a:lnTo>
                    <a:pt x="1156" y="1154"/>
                  </a:lnTo>
                  <a:lnTo>
                    <a:pt x="1158" y="1156"/>
                  </a:lnTo>
                  <a:lnTo>
                    <a:pt x="1158" y="1156"/>
                  </a:lnTo>
                  <a:lnTo>
                    <a:pt x="1160" y="1158"/>
                  </a:lnTo>
                  <a:lnTo>
                    <a:pt x="1160" y="1158"/>
                  </a:lnTo>
                  <a:lnTo>
                    <a:pt x="1162" y="1162"/>
                  </a:lnTo>
                  <a:lnTo>
                    <a:pt x="1162" y="1162"/>
                  </a:lnTo>
                  <a:lnTo>
                    <a:pt x="1164" y="1164"/>
                  </a:lnTo>
                  <a:lnTo>
                    <a:pt x="1164" y="1164"/>
                  </a:lnTo>
                  <a:lnTo>
                    <a:pt x="1164" y="1164"/>
                  </a:lnTo>
                  <a:lnTo>
                    <a:pt x="1164" y="1164"/>
                  </a:lnTo>
                  <a:lnTo>
                    <a:pt x="1164" y="1170"/>
                  </a:lnTo>
                  <a:lnTo>
                    <a:pt x="1164" y="1170"/>
                  </a:lnTo>
                  <a:lnTo>
                    <a:pt x="1166" y="1172"/>
                  </a:lnTo>
                  <a:lnTo>
                    <a:pt x="1166" y="1172"/>
                  </a:lnTo>
                  <a:lnTo>
                    <a:pt x="1168" y="1174"/>
                  </a:lnTo>
                  <a:lnTo>
                    <a:pt x="1168" y="1174"/>
                  </a:lnTo>
                  <a:lnTo>
                    <a:pt x="1166" y="1176"/>
                  </a:lnTo>
                  <a:lnTo>
                    <a:pt x="1166" y="1176"/>
                  </a:lnTo>
                  <a:lnTo>
                    <a:pt x="1166" y="1178"/>
                  </a:lnTo>
                  <a:lnTo>
                    <a:pt x="1166" y="1180"/>
                  </a:lnTo>
                  <a:lnTo>
                    <a:pt x="1166" y="1180"/>
                  </a:lnTo>
                  <a:lnTo>
                    <a:pt x="1166" y="1186"/>
                  </a:lnTo>
                  <a:lnTo>
                    <a:pt x="1166" y="1186"/>
                  </a:lnTo>
                  <a:lnTo>
                    <a:pt x="1168" y="1190"/>
                  </a:lnTo>
                  <a:lnTo>
                    <a:pt x="1168" y="1190"/>
                  </a:lnTo>
                  <a:lnTo>
                    <a:pt x="1168" y="1192"/>
                  </a:lnTo>
                  <a:lnTo>
                    <a:pt x="1168" y="1192"/>
                  </a:lnTo>
                  <a:lnTo>
                    <a:pt x="1172" y="1196"/>
                  </a:lnTo>
                  <a:lnTo>
                    <a:pt x="1172" y="1196"/>
                  </a:lnTo>
                  <a:lnTo>
                    <a:pt x="1172" y="1196"/>
                  </a:lnTo>
                  <a:lnTo>
                    <a:pt x="1172" y="1196"/>
                  </a:lnTo>
                  <a:lnTo>
                    <a:pt x="1174" y="1202"/>
                  </a:lnTo>
                  <a:lnTo>
                    <a:pt x="1174" y="1202"/>
                  </a:lnTo>
                  <a:lnTo>
                    <a:pt x="1174" y="1202"/>
                  </a:lnTo>
                  <a:lnTo>
                    <a:pt x="1174" y="1206"/>
                  </a:lnTo>
                  <a:lnTo>
                    <a:pt x="1174" y="1206"/>
                  </a:lnTo>
                  <a:lnTo>
                    <a:pt x="1172" y="1214"/>
                  </a:lnTo>
                  <a:lnTo>
                    <a:pt x="1172" y="1214"/>
                  </a:lnTo>
                  <a:lnTo>
                    <a:pt x="1176" y="1218"/>
                  </a:lnTo>
                  <a:lnTo>
                    <a:pt x="1176" y="1220"/>
                  </a:lnTo>
                  <a:lnTo>
                    <a:pt x="1176" y="1220"/>
                  </a:lnTo>
                  <a:lnTo>
                    <a:pt x="1178" y="1222"/>
                  </a:lnTo>
                  <a:lnTo>
                    <a:pt x="1178" y="1222"/>
                  </a:lnTo>
                  <a:lnTo>
                    <a:pt x="1180" y="1224"/>
                  </a:lnTo>
                  <a:lnTo>
                    <a:pt x="1180" y="1224"/>
                  </a:lnTo>
                  <a:lnTo>
                    <a:pt x="1182" y="1228"/>
                  </a:lnTo>
                  <a:lnTo>
                    <a:pt x="1182" y="1228"/>
                  </a:lnTo>
                  <a:lnTo>
                    <a:pt x="1182" y="1230"/>
                  </a:lnTo>
                  <a:lnTo>
                    <a:pt x="1182" y="1230"/>
                  </a:lnTo>
                  <a:lnTo>
                    <a:pt x="1182" y="1232"/>
                  </a:lnTo>
                  <a:lnTo>
                    <a:pt x="1182" y="1232"/>
                  </a:lnTo>
                  <a:lnTo>
                    <a:pt x="1182" y="1236"/>
                  </a:lnTo>
                  <a:lnTo>
                    <a:pt x="1182" y="1236"/>
                  </a:lnTo>
                  <a:lnTo>
                    <a:pt x="1182" y="1238"/>
                  </a:lnTo>
                  <a:lnTo>
                    <a:pt x="1182" y="1238"/>
                  </a:lnTo>
                  <a:lnTo>
                    <a:pt x="1186" y="1244"/>
                  </a:lnTo>
                  <a:lnTo>
                    <a:pt x="1186" y="1244"/>
                  </a:lnTo>
                  <a:lnTo>
                    <a:pt x="1186" y="1244"/>
                  </a:lnTo>
                  <a:lnTo>
                    <a:pt x="1186" y="1244"/>
                  </a:lnTo>
                  <a:lnTo>
                    <a:pt x="1188" y="1248"/>
                  </a:lnTo>
                  <a:lnTo>
                    <a:pt x="1188" y="1248"/>
                  </a:lnTo>
                  <a:lnTo>
                    <a:pt x="1190" y="1250"/>
                  </a:lnTo>
                  <a:lnTo>
                    <a:pt x="1190" y="1252"/>
                  </a:lnTo>
                  <a:lnTo>
                    <a:pt x="1190" y="1252"/>
                  </a:lnTo>
                  <a:lnTo>
                    <a:pt x="1192" y="1256"/>
                  </a:lnTo>
                  <a:lnTo>
                    <a:pt x="1192" y="1256"/>
                  </a:lnTo>
                  <a:lnTo>
                    <a:pt x="1192" y="1256"/>
                  </a:lnTo>
                  <a:lnTo>
                    <a:pt x="1194" y="1260"/>
                  </a:lnTo>
                  <a:lnTo>
                    <a:pt x="1194" y="1260"/>
                  </a:lnTo>
                  <a:lnTo>
                    <a:pt x="1194" y="1264"/>
                  </a:lnTo>
                  <a:lnTo>
                    <a:pt x="1194" y="1264"/>
                  </a:lnTo>
                  <a:lnTo>
                    <a:pt x="1194" y="1266"/>
                  </a:lnTo>
                  <a:lnTo>
                    <a:pt x="1194" y="1266"/>
                  </a:lnTo>
                  <a:lnTo>
                    <a:pt x="1196" y="1274"/>
                  </a:lnTo>
                  <a:lnTo>
                    <a:pt x="1198" y="1274"/>
                  </a:lnTo>
                  <a:lnTo>
                    <a:pt x="1198" y="1274"/>
                  </a:lnTo>
                  <a:lnTo>
                    <a:pt x="1200" y="1280"/>
                  </a:lnTo>
                  <a:lnTo>
                    <a:pt x="1200" y="1280"/>
                  </a:lnTo>
                  <a:lnTo>
                    <a:pt x="1200" y="1282"/>
                  </a:lnTo>
                  <a:lnTo>
                    <a:pt x="1200" y="1282"/>
                  </a:lnTo>
                  <a:lnTo>
                    <a:pt x="1200" y="1286"/>
                  </a:lnTo>
                  <a:lnTo>
                    <a:pt x="1202" y="1286"/>
                  </a:lnTo>
                  <a:lnTo>
                    <a:pt x="1202" y="1286"/>
                  </a:lnTo>
                  <a:lnTo>
                    <a:pt x="1204" y="1292"/>
                  </a:lnTo>
                  <a:lnTo>
                    <a:pt x="1204" y="1292"/>
                  </a:lnTo>
                  <a:lnTo>
                    <a:pt x="1208" y="1294"/>
                  </a:lnTo>
                  <a:lnTo>
                    <a:pt x="1208" y="1294"/>
                  </a:lnTo>
                  <a:lnTo>
                    <a:pt x="1208" y="1296"/>
                  </a:lnTo>
                  <a:lnTo>
                    <a:pt x="1208" y="1296"/>
                  </a:lnTo>
                  <a:lnTo>
                    <a:pt x="1210" y="1298"/>
                  </a:lnTo>
                  <a:lnTo>
                    <a:pt x="1210" y="1298"/>
                  </a:lnTo>
                  <a:lnTo>
                    <a:pt x="1210" y="1300"/>
                  </a:lnTo>
                  <a:lnTo>
                    <a:pt x="1210" y="1300"/>
                  </a:lnTo>
                  <a:lnTo>
                    <a:pt x="1210" y="1302"/>
                  </a:lnTo>
                  <a:lnTo>
                    <a:pt x="1210" y="1302"/>
                  </a:lnTo>
                  <a:lnTo>
                    <a:pt x="1212" y="1306"/>
                  </a:lnTo>
                  <a:lnTo>
                    <a:pt x="1212" y="1306"/>
                  </a:lnTo>
                  <a:lnTo>
                    <a:pt x="1210" y="1308"/>
                  </a:lnTo>
                  <a:lnTo>
                    <a:pt x="1210" y="1308"/>
                  </a:lnTo>
                  <a:lnTo>
                    <a:pt x="1210" y="1312"/>
                  </a:lnTo>
                  <a:lnTo>
                    <a:pt x="1210" y="1312"/>
                  </a:lnTo>
                  <a:lnTo>
                    <a:pt x="1212" y="1316"/>
                  </a:lnTo>
                  <a:lnTo>
                    <a:pt x="1212" y="1316"/>
                  </a:lnTo>
                  <a:lnTo>
                    <a:pt x="1212" y="1318"/>
                  </a:lnTo>
                  <a:lnTo>
                    <a:pt x="1212" y="1318"/>
                  </a:lnTo>
                  <a:lnTo>
                    <a:pt x="1214" y="1322"/>
                  </a:lnTo>
                  <a:lnTo>
                    <a:pt x="1214" y="1322"/>
                  </a:lnTo>
                  <a:lnTo>
                    <a:pt x="1214" y="1324"/>
                  </a:lnTo>
                  <a:lnTo>
                    <a:pt x="1214" y="1324"/>
                  </a:lnTo>
                  <a:lnTo>
                    <a:pt x="1216" y="1328"/>
                  </a:lnTo>
                  <a:lnTo>
                    <a:pt x="1218" y="1328"/>
                  </a:lnTo>
                  <a:lnTo>
                    <a:pt x="1218" y="1328"/>
                  </a:lnTo>
                  <a:lnTo>
                    <a:pt x="1220" y="1334"/>
                  </a:lnTo>
                  <a:lnTo>
                    <a:pt x="1220" y="1334"/>
                  </a:lnTo>
                  <a:lnTo>
                    <a:pt x="1220" y="1338"/>
                  </a:lnTo>
                  <a:lnTo>
                    <a:pt x="1220" y="1338"/>
                  </a:lnTo>
                  <a:lnTo>
                    <a:pt x="1220" y="1340"/>
                  </a:lnTo>
                  <a:lnTo>
                    <a:pt x="1220" y="1340"/>
                  </a:lnTo>
                  <a:lnTo>
                    <a:pt x="1220" y="1344"/>
                  </a:lnTo>
                  <a:lnTo>
                    <a:pt x="1220" y="1344"/>
                  </a:lnTo>
                  <a:lnTo>
                    <a:pt x="1220" y="1348"/>
                  </a:lnTo>
                  <a:lnTo>
                    <a:pt x="1220" y="1348"/>
                  </a:lnTo>
                  <a:lnTo>
                    <a:pt x="1224" y="1354"/>
                  </a:lnTo>
                  <a:lnTo>
                    <a:pt x="1224" y="1354"/>
                  </a:lnTo>
                  <a:lnTo>
                    <a:pt x="1226" y="1358"/>
                  </a:lnTo>
                  <a:lnTo>
                    <a:pt x="1226" y="1360"/>
                  </a:lnTo>
                  <a:lnTo>
                    <a:pt x="1226" y="1360"/>
                  </a:lnTo>
                  <a:lnTo>
                    <a:pt x="1228" y="1362"/>
                  </a:lnTo>
                  <a:lnTo>
                    <a:pt x="1228" y="1362"/>
                  </a:lnTo>
                  <a:lnTo>
                    <a:pt x="1230" y="1366"/>
                  </a:lnTo>
                  <a:lnTo>
                    <a:pt x="1230" y="1366"/>
                  </a:lnTo>
                  <a:lnTo>
                    <a:pt x="1232" y="1368"/>
                  </a:lnTo>
                  <a:lnTo>
                    <a:pt x="1232" y="1368"/>
                  </a:lnTo>
                  <a:lnTo>
                    <a:pt x="1234" y="1370"/>
                  </a:lnTo>
                  <a:lnTo>
                    <a:pt x="1234" y="1370"/>
                  </a:lnTo>
                  <a:lnTo>
                    <a:pt x="1234" y="1374"/>
                  </a:lnTo>
                  <a:lnTo>
                    <a:pt x="1234" y="1374"/>
                  </a:lnTo>
                  <a:lnTo>
                    <a:pt x="1236" y="1376"/>
                  </a:lnTo>
                  <a:lnTo>
                    <a:pt x="1236" y="1376"/>
                  </a:lnTo>
                  <a:lnTo>
                    <a:pt x="1238" y="1382"/>
                  </a:lnTo>
                  <a:lnTo>
                    <a:pt x="1238" y="1382"/>
                  </a:lnTo>
                  <a:lnTo>
                    <a:pt x="1238" y="1384"/>
                  </a:lnTo>
                  <a:lnTo>
                    <a:pt x="1238" y="1384"/>
                  </a:lnTo>
                  <a:lnTo>
                    <a:pt x="1236" y="1386"/>
                  </a:lnTo>
                  <a:lnTo>
                    <a:pt x="1236" y="1386"/>
                  </a:lnTo>
                  <a:lnTo>
                    <a:pt x="1238" y="1390"/>
                  </a:lnTo>
                  <a:lnTo>
                    <a:pt x="1238" y="1390"/>
                  </a:lnTo>
                  <a:lnTo>
                    <a:pt x="1240" y="1392"/>
                  </a:lnTo>
                  <a:lnTo>
                    <a:pt x="1240" y="1392"/>
                  </a:lnTo>
                  <a:lnTo>
                    <a:pt x="1240" y="1394"/>
                  </a:lnTo>
                  <a:lnTo>
                    <a:pt x="1240" y="1394"/>
                  </a:lnTo>
                  <a:lnTo>
                    <a:pt x="1240" y="1398"/>
                  </a:lnTo>
                  <a:lnTo>
                    <a:pt x="1240" y="1398"/>
                  </a:lnTo>
                  <a:close/>
                  <a:moveTo>
                    <a:pt x="218" y="3764"/>
                  </a:moveTo>
                  <a:lnTo>
                    <a:pt x="218" y="3764"/>
                  </a:lnTo>
                  <a:lnTo>
                    <a:pt x="216" y="3766"/>
                  </a:lnTo>
                  <a:lnTo>
                    <a:pt x="216" y="3766"/>
                  </a:lnTo>
                  <a:lnTo>
                    <a:pt x="214" y="3766"/>
                  </a:lnTo>
                  <a:lnTo>
                    <a:pt x="214" y="3766"/>
                  </a:lnTo>
                  <a:lnTo>
                    <a:pt x="210" y="3766"/>
                  </a:lnTo>
                  <a:lnTo>
                    <a:pt x="210" y="3766"/>
                  </a:lnTo>
                  <a:lnTo>
                    <a:pt x="206" y="3766"/>
                  </a:lnTo>
                  <a:lnTo>
                    <a:pt x="206" y="3766"/>
                  </a:lnTo>
                  <a:lnTo>
                    <a:pt x="202" y="3768"/>
                  </a:lnTo>
                  <a:lnTo>
                    <a:pt x="202" y="3768"/>
                  </a:lnTo>
                  <a:lnTo>
                    <a:pt x="200" y="3768"/>
                  </a:lnTo>
                  <a:lnTo>
                    <a:pt x="200" y="3768"/>
                  </a:lnTo>
                  <a:lnTo>
                    <a:pt x="194" y="3770"/>
                  </a:lnTo>
                  <a:lnTo>
                    <a:pt x="192" y="3770"/>
                  </a:lnTo>
                  <a:lnTo>
                    <a:pt x="192" y="3770"/>
                  </a:lnTo>
                  <a:lnTo>
                    <a:pt x="190" y="3770"/>
                  </a:lnTo>
                  <a:lnTo>
                    <a:pt x="188" y="3770"/>
                  </a:lnTo>
                  <a:lnTo>
                    <a:pt x="188" y="3770"/>
                  </a:lnTo>
                  <a:lnTo>
                    <a:pt x="186" y="3770"/>
                  </a:lnTo>
                  <a:lnTo>
                    <a:pt x="186" y="3770"/>
                  </a:lnTo>
                  <a:lnTo>
                    <a:pt x="182" y="3768"/>
                  </a:lnTo>
                  <a:lnTo>
                    <a:pt x="182" y="3768"/>
                  </a:lnTo>
                  <a:lnTo>
                    <a:pt x="176" y="3768"/>
                  </a:lnTo>
                  <a:lnTo>
                    <a:pt x="176" y="3768"/>
                  </a:lnTo>
                  <a:lnTo>
                    <a:pt x="172" y="3768"/>
                  </a:lnTo>
                  <a:lnTo>
                    <a:pt x="172" y="3768"/>
                  </a:lnTo>
                  <a:lnTo>
                    <a:pt x="170" y="3770"/>
                  </a:lnTo>
                  <a:lnTo>
                    <a:pt x="170" y="3770"/>
                  </a:lnTo>
                  <a:lnTo>
                    <a:pt x="170" y="3770"/>
                  </a:lnTo>
                  <a:lnTo>
                    <a:pt x="170" y="3770"/>
                  </a:lnTo>
                  <a:lnTo>
                    <a:pt x="166" y="3770"/>
                  </a:lnTo>
                  <a:lnTo>
                    <a:pt x="164" y="3770"/>
                  </a:lnTo>
                  <a:lnTo>
                    <a:pt x="164" y="3770"/>
                  </a:lnTo>
                  <a:lnTo>
                    <a:pt x="160" y="3768"/>
                  </a:lnTo>
                  <a:lnTo>
                    <a:pt x="160" y="3768"/>
                  </a:lnTo>
                  <a:lnTo>
                    <a:pt x="158" y="3768"/>
                  </a:lnTo>
                  <a:lnTo>
                    <a:pt x="158" y="3768"/>
                  </a:lnTo>
                  <a:lnTo>
                    <a:pt x="158" y="3768"/>
                  </a:lnTo>
                  <a:lnTo>
                    <a:pt x="156" y="3770"/>
                  </a:lnTo>
                  <a:lnTo>
                    <a:pt x="156" y="3770"/>
                  </a:lnTo>
                  <a:lnTo>
                    <a:pt x="152" y="3770"/>
                  </a:lnTo>
                  <a:lnTo>
                    <a:pt x="152" y="3770"/>
                  </a:lnTo>
                  <a:lnTo>
                    <a:pt x="152" y="3770"/>
                  </a:lnTo>
                  <a:lnTo>
                    <a:pt x="152" y="3770"/>
                  </a:lnTo>
                  <a:lnTo>
                    <a:pt x="148" y="3768"/>
                  </a:lnTo>
                  <a:lnTo>
                    <a:pt x="148" y="3768"/>
                  </a:lnTo>
                  <a:lnTo>
                    <a:pt x="144" y="3768"/>
                  </a:lnTo>
                  <a:lnTo>
                    <a:pt x="144" y="3768"/>
                  </a:lnTo>
                  <a:lnTo>
                    <a:pt x="142" y="3768"/>
                  </a:lnTo>
                  <a:lnTo>
                    <a:pt x="142" y="3768"/>
                  </a:lnTo>
                  <a:lnTo>
                    <a:pt x="138" y="3768"/>
                  </a:lnTo>
                  <a:lnTo>
                    <a:pt x="138" y="3768"/>
                  </a:lnTo>
                  <a:lnTo>
                    <a:pt x="136" y="3768"/>
                  </a:lnTo>
                  <a:lnTo>
                    <a:pt x="136" y="3768"/>
                  </a:lnTo>
                  <a:lnTo>
                    <a:pt x="130" y="3768"/>
                  </a:lnTo>
                  <a:lnTo>
                    <a:pt x="130" y="3768"/>
                  </a:lnTo>
                  <a:lnTo>
                    <a:pt x="130" y="3768"/>
                  </a:lnTo>
                  <a:lnTo>
                    <a:pt x="130" y="3768"/>
                  </a:lnTo>
                  <a:lnTo>
                    <a:pt x="126" y="3768"/>
                  </a:lnTo>
                  <a:lnTo>
                    <a:pt x="126" y="3768"/>
                  </a:lnTo>
                  <a:lnTo>
                    <a:pt x="124" y="3768"/>
                  </a:lnTo>
                  <a:lnTo>
                    <a:pt x="124" y="3768"/>
                  </a:lnTo>
                  <a:lnTo>
                    <a:pt x="120" y="3768"/>
                  </a:lnTo>
                  <a:lnTo>
                    <a:pt x="120" y="3768"/>
                  </a:lnTo>
                  <a:lnTo>
                    <a:pt x="116" y="3768"/>
                  </a:lnTo>
                  <a:lnTo>
                    <a:pt x="116" y="3768"/>
                  </a:lnTo>
                  <a:lnTo>
                    <a:pt x="116" y="3768"/>
                  </a:lnTo>
                  <a:lnTo>
                    <a:pt x="114" y="3768"/>
                  </a:lnTo>
                  <a:lnTo>
                    <a:pt x="114" y="3768"/>
                  </a:lnTo>
                  <a:lnTo>
                    <a:pt x="112" y="3768"/>
                  </a:lnTo>
                  <a:lnTo>
                    <a:pt x="110" y="3768"/>
                  </a:lnTo>
                  <a:lnTo>
                    <a:pt x="110" y="3768"/>
                  </a:lnTo>
                  <a:lnTo>
                    <a:pt x="108" y="3768"/>
                  </a:lnTo>
                  <a:lnTo>
                    <a:pt x="108" y="3768"/>
                  </a:lnTo>
                  <a:lnTo>
                    <a:pt x="104" y="3770"/>
                  </a:lnTo>
                  <a:lnTo>
                    <a:pt x="104" y="3770"/>
                  </a:lnTo>
                  <a:lnTo>
                    <a:pt x="104" y="3768"/>
                  </a:lnTo>
                  <a:lnTo>
                    <a:pt x="104" y="3768"/>
                  </a:lnTo>
                  <a:lnTo>
                    <a:pt x="100" y="3768"/>
                  </a:lnTo>
                  <a:lnTo>
                    <a:pt x="100" y="3768"/>
                  </a:lnTo>
                  <a:lnTo>
                    <a:pt x="96" y="3770"/>
                  </a:lnTo>
                  <a:lnTo>
                    <a:pt x="96" y="3770"/>
                  </a:lnTo>
                  <a:lnTo>
                    <a:pt x="94" y="3770"/>
                  </a:lnTo>
                  <a:lnTo>
                    <a:pt x="94" y="3770"/>
                  </a:lnTo>
                  <a:lnTo>
                    <a:pt x="92" y="3770"/>
                  </a:lnTo>
                  <a:lnTo>
                    <a:pt x="92" y="3770"/>
                  </a:lnTo>
                  <a:lnTo>
                    <a:pt x="88" y="3770"/>
                  </a:lnTo>
                  <a:lnTo>
                    <a:pt x="88" y="3770"/>
                  </a:lnTo>
                  <a:lnTo>
                    <a:pt x="84" y="3770"/>
                  </a:lnTo>
                  <a:lnTo>
                    <a:pt x="84" y="3770"/>
                  </a:lnTo>
                  <a:lnTo>
                    <a:pt x="84" y="3772"/>
                  </a:lnTo>
                  <a:lnTo>
                    <a:pt x="84" y="3772"/>
                  </a:lnTo>
                  <a:lnTo>
                    <a:pt x="80" y="3770"/>
                  </a:lnTo>
                  <a:lnTo>
                    <a:pt x="80" y="3770"/>
                  </a:lnTo>
                  <a:lnTo>
                    <a:pt x="80" y="3770"/>
                  </a:lnTo>
                  <a:lnTo>
                    <a:pt x="78" y="3770"/>
                  </a:lnTo>
                  <a:lnTo>
                    <a:pt x="78" y="3770"/>
                  </a:lnTo>
                  <a:lnTo>
                    <a:pt x="72" y="3770"/>
                  </a:lnTo>
                  <a:lnTo>
                    <a:pt x="72" y="3770"/>
                  </a:lnTo>
                  <a:lnTo>
                    <a:pt x="68" y="3770"/>
                  </a:lnTo>
                  <a:lnTo>
                    <a:pt x="68" y="3770"/>
                  </a:lnTo>
                  <a:lnTo>
                    <a:pt x="66" y="3770"/>
                  </a:lnTo>
                  <a:lnTo>
                    <a:pt x="66" y="3770"/>
                  </a:lnTo>
                  <a:lnTo>
                    <a:pt x="58" y="3772"/>
                  </a:lnTo>
                  <a:lnTo>
                    <a:pt x="58" y="3772"/>
                  </a:lnTo>
                  <a:lnTo>
                    <a:pt x="52" y="3772"/>
                  </a:lnTo>
                  <a:lnTo>
                    <a:pt x="50" y="3772"/>
                  </a:lnTo>
                  <a:lnTo>
                    <a:pt x="50" y="3772"/>
                  </a:lnTo>
                  <a:lnTo>
                    <a:pt x="46" y="3774"/>
                  </a:lnTo>
                  <a:lnTo>
                    <a:pt x="46" y="3774"/>
                  </a:lnTo>
                  <a:lnTo>
                    <a:pt x="44" y="3774"/>
                  </a:lnTo>
                  <a:lnTo>
                    <a:pt x="44" y="3774"/>
                  </a:lnTo>
                  <a:lnTo>
                    <a:pt x="42" y="3774"/>
                  </a:lnTo>
                  <a:lnTo>
                    <a:pt x="40" y="3772"/>
                  </a:lnTo>
                  <a:lnTo>
                    <a:pt x="38" y="3772"/>
                  </a:lnTo>
                  <a:lnTo>
                    <a:pt x="38" y="3772"/>
                  </a:lnTo>
                  <a:lnTo>
                    <a:pt x="38" y="3772"/>
                  </a:lnTo>
                  <a:lnTo>
                    <a:pt x="38" y="3772"/>
                  </a:lnTo>
                  <a:lnTo>
                    <a:pt x="38" y="3770"/>
                  </a:lnTo>
                  <a:lnTo>
                    <a:pt x="38" y="3770"/>
                  </a:lnTo>
                  <a:lnTo>
                    <a:pt x="40" y="3768"/>
                  </a:lnTo>
                  <a:lnTo>
                    <a:pt x="40" y="3768"/>
                  </a:lnTo>
                  <a:lnTo>
                    <a:pt x="40" y="3764"/>
                  </a:lnTo>
                  <a:lnTo>
                    <a:pt x="40" y="3764"/>
                  </a:lnTo>
                  <a:lnTo>
                    <a:pt x="42" y="3762"/>
                  </a:lnTo>
                  <a:lnTo>
                    <a:pt x="42" y="3762"/>
                  </a:lnTo>
                  <a:lnTo>
                    <a:pt x="44" y="3758"/>
                  </a:lnTo>
                  <a:lnTo>
                    <a:pt x="44" y="3758"/>
                  </a:lnTo>
                  <a:lnTo>
                    <a:pt x="44" y="3754"/>
                  </a:lnTo>
                  <a:lnTo>
                    <a:pt x="44" y="3754"/>
                  </a:lnTo>
                  <a:lnTo>
                    <a:pt x="44" y="3752"/>
                  </a:lnTo>
                  <a:lnTo>
                    <a:pt x="44" y="3752"/>
                  </a:lnTo>
                  <a:lnTo>
                    <a:pt x="46" y="3750"/>
                  </a:lnTo>
                  <a:lnTo>
                    <a:pt x="46" y="3750"/>
                  </a:lnTo>
                  <a:lnTo>
                    <a:pt x="46" y="3746"/>
                  </a:lnTo>
                  <a:lnTo>
                    <a:pt x="46" y="3746"/>
                  </a:lnTo>
                  <a:lnTo>
                    <a:pt x="48" y="3744"/>
                  </a:lnTo>
                  <a:lnTo>
                    <a:pt x="48" y="3744"/>
                  </a:lnTo>
                  <a:lnTo>
                    <a:pt x="50" y="3740"/>
                  </a:lnTo>
                  <a:lnTo>
                    <a:pt x="50" y="3740"/>
                  </a:lnTo>
                  <a:lnTo>
                    <a:pt x="50" y="3736"/>
                  </a:lnTo>
                  <a:lnTo>
                    <a:pt x="50" y="3734"/>
                  </a:lnTo>
                  <a:lnTo>
                    <a:pt x="50" y="3734"/>
                  </a:lnTo>
                  <a:lnTo>
                    <a:pt x="48" y="3730"/>
                  </a:lnTo>
                  <a:lnTo>
                    <a:pt x="48" y="3730"/>
                  </a:lnTo>
                  <a:lnTo>
                    <a:pt x="48" y="3728"/>
                  </a:lnTo>
                  <a:lnTo>
                    <a:pt x="48" y="3728"/>
                  </a:lnTo>
                  <a:lnTo>
                    <a:pt x="50" y="3726"/>
                  </a:lnTo>
                  <a:lnTo>
                    <a:pt x="50" y="3724"/>
                  </a:lnTo>
                  <a:lnTo>
                    <a:pt x="50" y="3724"/>
                  </a:lnTo>
                  <a:lnTo>
                    <a:pt x="50" y="3722"/>
                  </a:lnTo>
                  <a:lnTo>
                    <a:pt x="50" y="3722"/>
                  </a:lnTo>
                  <a:lnTo>
                    <a:pt x="52" y="3720"/>
                  </a:lnTo>
                  <a:lnTo>
                    <a:pt x="52" y="3720"/>
                  </a:lnTo>
                  <a:lnTo>
                    <a:pt x="52" y="3718"/>
                  </a:lnTo>
                  <a:lnTo>
                    <a:pt x="52" y="3718"/>
                  </a:lnTo>
                  <a:lnTo>
                    <a:pt x="54" y="3714"/>
                  </a:lnTo>
                  <a:lnTo>
                    <a:pt x="54" y="3714"/>
                  </a:lnTo>
                  <a:lnTo>
                    <a:pt x="54" y="3710"/>
                  </a:lnTo>
                  <a:lnTo>
                    <a:pt x="54" y="3710"/>
                  </a:lnTo>
                  <a:lnTo>
                    <a:pt x="54" y="3708"/>
                  </a:lnTo>
                  <a:lnTo>
                    <a:pt x="54" y="3708"/>
                  </a:lnTo>
                  <a:lnTo>
                    <a:pt x="54" y="3706"/>
                  </a:lnTo>
                  <a:lnTo>
                    <a:pt x="54" y="3706"/>
                  </a:lnTo>
                  <a:lnTo>
                    <a:pt x="56" y="3702"/>
                  </a:lnTo>
                  <a:lnTo>
                    <a:pt x="56" y="3702"/>
                  </a:lnTo>
                  <a:lnTo>
                    <a:pt x="56" y="3698"/>
                  </a:lnTo>
                  <a:lnTo>
                    <a:pt x="56" y="3698"/>
                  </a:lnTo>
                  <a:lnTo>
                    <a:pt x="56" y="3696"/>
                  </a:lnTo>
                  <a:lnTo>
                    <a:pt x="56" y="3696"/>
                  </a:lnTo>
                  <a:lnTo>
                    <a:pt x="56" y="3696"/>
                  </a:lnTo>
                  <a:lnTo>
                    <a:pt x="56" y="3696"/>
                  </a:lnTo>
                  <a:lnTo>
                    <a:pt x="58" y="3692"/>
                  </a:lnTo>
                  <a:lnTo>
                    <a:pt x="58" y="3692"/>
                  </a:lnTo>
                  <a:lnTo>
                    <a:pt x="58" y="3688"/>
                  </a:lnTo>
                  <a:lnTo>
                    <a:pt x="58" y="3688"/>
                  </a:lnTo>
                  <a:lnTo>
                    <a:pt x="58" y="3686"/>
                  </a:lnTo>
                  <a:lnTo>
                    <a:pt x="58" y="3682"/>
                  </a:lnTo>
                  <a:lnTo>
                    <a:pt x="58" y="3682"/>
                  </a:lnTo>
                  <a:lnTo>
                    <a:pt x="58" y="3678"/>
                  </a:lnTo>
                  <a:lnTo>
                    <a:pt x="58" y="3678"/>
                  </a:lnTo>
                  <a:lnTo>
                    <a:pt x="58" y="3676"/>
                  </a:lnTo>
                  <a:lnTo>
                    <a:pt x="58" y="3676"/>
                  </a:lnTo>
                  <a:lnTo>
                    <a:pt x="60" y="3674"/>
                  </a:lnTo>
                  <a:lnTo>
                    <a:pt x="60" y="3674"/>
                  </a:lnTo>
                  <a:lnTo>
                    <a:pt x="62" y="3670"/>
                  </a:lnTo>
                  <a:lnTo>
                    <a:pt x="62" y="3670"/>
                  </a:lnTo>
                  <a:lnTo>
                    <a:pt x="62" y="3666"/>
                  </a:lnTo>
                  <a:lnTo>
                    <a:pt x="62" y="3666"/>
                  </a:lnTo>
                  <a:lnTo>
                    <a:pt x="62" y="3664"/>
                  </a:lnTo>
                  <a:lnTo>
                    <a:pt x="62" y="3664"/>
                  </a:lnTo>
                  <a:lnTo>
                    <a:pt x="62" y="3662"/>
                  </a:lnTo>
                  <a:lnTo>
                    <a:pt x="62" y="3662"/>
                  </a:lnTo>
                  <a:lnTo>
                    <a:pt x="62" y="3658"/>
                  </a:lnTo>
                  <a:lnTo>
                    <a:pt x="62" y="3658"/>
                  </a:lnTo>
                  <a:lnTo>
                    <a:pt x="64" y="3656"/>
                  </a:lnTo>
                  <a:lnTo>
                    <a:pt x="64" y="3656"/>
                  </a:lnTo>
                  <a:lnTo>
                    <a:pt x="64" y="3654"/>
                  </a:lnTo>
                  <a:lnTo>
                    <a:pt x="64" y="3654"/>
                  </a:lnTo>
                  <a:lnTo>
                    <a:pt x="64" y="3652"/>
                  </a:lnTo>
                  <a:lnTo>
                    <a:pt x="64" y="3652"/>
                  </a:lnTo>
                  <a:lnTo>
                    <a:pt x="66" y="3648"/>
                  </a:lnTo>
                  <a:lnTo>
                    <a:pt x="66" y="3648"/>
                  </a:lnTo>
                  <a:lnTo>
                    <a:pt x="66" y="3644"/>
                  </a:lnTo>
                  <a:lnTo>
                    <a:pt x="66" y="3644"/>
                  </a:lnTo>
                  <a:lnTo>
                    <a:pt x="64" y="3642"/>
                  </a:lnTo>
                  <a:lnTo>
                    <a:pt x="64" y="3642"/>
                  </a:lnTo>
                  <a:lnTo>
                    <a:pt x="66" y="3640"/>
                  </a:lnTo>
                  <a:lnTo>
                    <a:pt x="66" y="3640"/>
                  </a:lnTo>
                  <a:lnTo>
                    <a:pt x="66" y="3636"/>
                  </a:lnTo>
                  <a:lnTo>
                    <a:pt x="68" y="3632"/>
                  </a:lnTo>
                  <a:lnTo>
                    <a:pt x="68" y="3632"/>
                  </a:lnTo>
                  <a:lnTo>
                    <a:pt x="68" y="3628"/>
                  </a:lnTo>
                  <a:lnTo>
                    <a:pt x="68" y="3628"/>
                  </a:lnTo>
                  <a:lnTo>
                    <a:pt x="66" y="3626"/>
                  </a:lnTo>
                  <a:lnTo>
                    <a:pt x="66" y="3626"/>
                  </a:lnTo>
                  <a:lnTo>
                    <a:pt x="68" y="3622"/>
                  </a:lnTo>
                  <a:lnTo>
                    <a:pt x="68" y="3622"/>
                  </a:lnTo>
                  <a:lnTo>
                    <a:pt x="68" y="3620"/>
                  </a:lnTo>
                  <a:lnTo>
                    <a:pt x="68" y="3620"/>
                  </a:lnTo>
                  <a:lnTo>
                    <a:pt x="68" y="3618"/>
                  </a:lnTo>
                  <a:lnTo>
                    <a:pt x="68" y="3618"/>
                  </a:lnTo>
                  <a:lnTo>
                    <a:pt x="70" y="3614"/>
                  </a:lnTo>
                  <a:lnTo>
                    <a:pt x="70" y="3614"/>
                  </a:lnTo>
                  <a:lnTo>
                    <a:pt x="72" y="3610"/>
                  </a:lnTo>
                  <a:lnTo>
                    <a:pt x="72" y="3604"/>
                  </a:lnTo>
                  <a:lnTo>
                    <a:pt x="72" y="3604"/>
                  </a:lnTo>
                  <a:lnTo>
                    <a:pt x="72" y="3600"/>
                  </a:lnTo>
                  <a:lnTo>
                    <a:pt x="72" y="3600"/>
                  </a:lnTo>
                  <a:lnTo>
                    <a:pt x="72" y="3598"/>
                  </a:lnTo>
                  <a:lnTo>
                    <a:pt x="72" y="3598"/>
                  </a:lnTo>
                  <a:lnTo>
                    <a:pt x="74" y="3596"/>
                  </a:lnTo>
                  <a:lnTo>
                    <a:pt x="74" y="3596"/>
                  </a:lnTo>
                  <a:lnTo>
                    <a:pt x="74" y="3592"/>
                  </a:lnTo>
                  <a:lnTo>
                    <a:pt x="74" y="3592"/>
                  </a:lnTo>
                  <a:lnTo>
                    <a:pt x="74" y="3586"/>
                  </a:lnTo>
                  <a:lnTo>
                    <a:pt x="74" y="3586"/>
                  </a:lnTo>
                  <a:lnTo>
                    <a:pt x="76" y="3586"/>
                  </a:lnTo>
                  <a:lnTo>
                    <a:pt x="76" y="3586"/>
                  </a:lnTo>
                  <a:lnTo>
                    <a:pt x="78" y="3580"/>
                  </a:lnTo>
                  <a:lnTo>
                    <a:pt x="78" y="3580"/>
                  </a:lnTo>
                  <a:lnTo>
                    <a:pt x="78" y="3576"/>
                  </a:lnTo>
                  <a:lnTo>
                    <a:pt x="78" y="3576"/>
                  </a:lnTo>
                  <a:lnTo>
                    <a:pt x="78" y="3574"/>
                  </a:lnTo>
                  <a:lnTo>
                    <a:pt x="78" y="3574"/>
                  </a:lnTo>
                  <a:lnTo>
                    <a:pt x="78" y="3572"/>
                  </a:lnTo>
                  <a:lnTo>
                    <a:pt x="78" y="3572"/>
                  </a:lnTo>
                  <a:lnTo>
                    <a:pt x="78" y="3568"/>
                  </a:lnTo>
                  <a:lnTo>
                    <a:pt x="78" y="3568"/>
                  </a:lnTo>
                  <a:lnTo>
                    <a:pt x="80" y="3566"/>
                  </a:lnTo>
                  <a:lnTo>
                    <a:pt x="80" y="3562"/>
                  </a:lnTo>
                  <a:lnTo>
                    <a:pt x="80" y="3562"/>
                  </a:lnTo>
                  <a:lnTo>
                    <a:pt x="80" y="3560"/>
                  </a:lnTo>
                  <a:lnTo>
                    <a:pt x="80" y="3560"/>
                  </a:lnTo>
                  <a:lnTo>
                    <a:pt x="80" y="3556"/>
                  </a:lnTo>
                  <a:lnTo>
                    <a:pt x="80" y="3556"/>
                  </a:lnTo>
                  <a:lnTo>
                    <a:pt x="82" y="3552"/>
                  </a:lnTo>
                  <a:lnTo>
                    <a:pt x="82" y="3550"/>
                  </a:lnTo>
                  <a:lnTo>
                    <a:pt x="82" y="3550"/>
                  </a:lnTo>
                  <a:lnTo>
                    <a:pt x="84" y="3548"/>
                  </a:lnTo>
                  <a:lnTo>
                    <a:pt x="84" y="3548"/>
                  </a:lnTo>
                  <a:lnTo>
                    <a:pt x="84" y="3546"/>
                  </a:lnTo>
                  <a:lnTo>
                    <a:pt x="86" y="3542"/>
                  </a:lnTo>
                  <a:lnTo>
                    <a:pt x="86" y="3542"/>
                  </a:lnTo>
                  <a:lnTo>
                    <a:pt x="86" y="3540"/>
                  </a:lnTo>
                  <a:lnTo>
                    <a:pt x="86" y="3540"/>
                  </a:lnTo>
                  <a:lnTo>
                    <a:pt x="86" y="3536"/>
                  </a:lnTo>
                  <a:lnTo>
                    <a:pt x="86" y="3536"/>
                  </a:lnTo>
                  <a:lnTo>
                    <a:pt x="88" y="3534"/>
                  </a:lnTo>
                  <a:lnTo>
                    <a:pt x="88" y="3534"/>
                  </a:lnTo>
                  <a:lnTo>
                    <a:pt x="88" y="3530"/>
                  </a:lnTo>
                  <a:lnTo>
                    <a:pt x="88" y="3530"/>
                  </a:lnTo>
                  <a:lnTo>
                    <a:pt x="88" y="3528"/>
                  </a:lnTo>
                  <a:lnTo>
                    <a:pt x="88" y="3528"/>
                  </a:lnTo>
                  <a:lnTo>
                    <a:pt x="90" y="3522"/>
                  </a:lnTo>
                  <a:lnTo>
                    <a:pt x="90" y="3522"/>
                  </a:lnTo>
                  <a:lnTo>
                    <a:pt x="90" y="3518"/>
                  </a:lnTo>
                  <a:lnTo>
                    <a:pt x="90" y="3518"/>
                  </a:lnTo>
                  <a:lnTo>
                    <a:pt x="90" y="3516"/>
                  </a:lnTo>
                  <a:lnTo>
                    <a:pt x="90" y="3516"/>
                  </a:lnTo>
                  <a:lnTo>
                    <a:pt x="92" y="3514"/>
                  </a:lnTo>
                  <a:lnTo>
                    <a:pt x="92" y="3514"/>
                  </a:lnTo>
                  <a:lnTo>
                    <a:pt x="92" y="3508"/>
                  </a:lnTo>
                  <a:lnTo>
                    <a:pt x="92" y="3508"/>
                  </a:lnTo>
                  <a:lnTo>
                    <a:pt x="90" y="3506"/>
                  </a:lnTo>
                  <a:lnTo>
                    <a:pt x="90" y="3506"/>
                  </a:lnTo>
                  <a:lnTo>
                    <a:pt x="92" y="3502"/>
                  </a:lnTo>
                  <a:lnTo>
                    <a:pt x="92" y="3500"/>
                  </a:lnTo>
                  <a:lnTo>
                    <a:pt x="92" y="3500"/>
                  </a:lnTo>
                  <a:lnTo>
                    <a:pt x="92" y="3498"/>
                  </a:lnTo>
                  <a:lnTo>
                    <a:pt x="92" y="3498"/>
                  </a:lnTo>
                  <a:lnTo>
                    <a:pt x="94" y="3496"/>
                  </a:lnTo>
                  <a:lnTo>
                    <a:pt x="94" y="3492"/>
                  </a:lnTo>
                  <a:lnTo>
                    <a:pt x="94" y="3490"/>
                  </a:lnTo>
                  <a:lnTo>
                    <a:pt x="94" y="3490"/>
                  </a:lnTo>
                  <a:lnTo>
                    <a:pt x="96" y="3486"/>
                  </a:lnTo>
                  <a:lnTo>
                    <a:pt x="96" y="3486"/>
                  </a:lnTo>
                  <a:lnTo>
                    <a:pt x="96" y="3484"/>
                  </a:lnTo>
                  <a:lnTo>
                    <a:pt x="96" y="3484"/>
                  </a:lnTo>
                  <a:lnTo>
                    <a:pt x="96" y="3482"/>
                  </a:lnTo>
                  <a:lnTo>
                    <a:pt x="96" y="3482"/>
                  </a:lnTo>
                  <a:lnTo>
                    <a:pt x="98" y="3478"/>
                  </a:lnTo>
                  <a:lnTo>
                    <a:pt x="98" y="3478"/>
                  </a:lnTo>
                  <a:lnTo>
                    <a:pt x="98" y="3476"/>
                  </a:lnTo>
                  <a:lnTo>
                    <a:pt x="98" y="3476"/>
                  </a:lnTo>
                  <a:lnTo>
                    <a:pt x="98" y="3472"/>
                  </a:lnTo>
                  <a:lnTo>
                    <a:pt x="98" y="3472"/>
                  </a:lnTo>
                  <a:lnTo>
                    <a:pt x="100" y="3470"/>
                  </a:lnTo>
                  <a:lnTo>
                    <a:pt x="100" y="3470"/>
                  </a:lnTo>
                  <a:lnTo>
                    <a:pt x="100" y="3468"/>
                  </a:lnTo>
                  <a:lnTo>
                    <a:pt x="100" y="3468"/>
                  </a:lnTo>
                  <a:lnTo>
                    <a:pt x="102" y="3464"/>
                  </a:lnTo>
                  <a:lnTo>
                    <a:pt x="102" y="3464"/>
                  </a:lnTo>
                  <a:lnTo>
                    <a:pt x="104" y="3458"/>
                  </a:lnTo>
                  <a:lnTo>
                    <a:pt x="104" y="3458"/>
                  </a:lnTo>
                  <a:lnTo>
                    <a:pt x="104" y="3458"/>
                  </a:lnTo>
                  <a:lnTo>
                    <a:pt x="104" y="3458"/>
                  </a:lnTo>
                  <a:lnTo>
                    <a:pt x="106" y="3454"/>
                  </a:lnTo>
                  <a:lnTo>
                    <a:pt x="106" y="3454"/>
                  </a:lnTo>
                  <a:lnTo>
                    <a:pt x="106" y="3450"/>
                  </a:lnTo>
                  <a:lnTo>
                    <a:pt x="106" y="3450"/>
                  </a:lnTo>
                  <a:lnTo>
                    <a:pt x="106" y="3448"/>
                  </a:lnTo>
                  <a:lnTo>
                    <a:pt x="106" y="3448"/>
                  </a:lnTo>
                  <a:lnTo>
                    <a:pt x="106" y="3444"/>
                  </a:lnTo>
                  <a:lnTo>
                    <a:pt x="106" y="3436"/>
                  </a:lnTo>
                  <a:lnTo>
                    <a:pt x="106" y="3436"/>
                  </a:lnTo>
                  <a:lnTo>
                    <a:pt x="108" y="3434"/>
                  </a:lnTo>
                  <a:lnTo>
                    <a:pt x="108" y="3434"/>
                  </a:lnTo>
                  <a:lnTo>
                    <a:pt x="108" y="3432"/>
                  </a:lnTo>
                  <a:lnTo>
                    <a:pt x="108" y="3432"/>
                  </a:lnTo>
                  <a:lnTo>
                    <a:pt x="108" y="3426"/>
                  </a:lnTo>
                  <a:lnTo>
                    <a:pt x="108" y="3426"/>
                  </a:lnTo>
                  <a:lnTo>
                    <a:pt x="110" y="3422"/>
                  </a:lnTo>
                  <a:lnTo>
                    <a:pt x="110" y="3422"/>
                  </a:lnTo>
                  <a:lnTo>
                    <a:pt x="112" y="3420"/>
                  </a:lnTo>
                  <a:lnTo>
                    <a:pt x="112" y="3420"/>
                  </a:lnTo>
                  <a:lnTo>
                    <a:pt x="114" y="3418"/>
                  </a:lnTo>
                  <a:lnTo>
                    <a:pt x="114" y="3418"/>
                  </a:lnTo>
                  <a:lnTo>
                    <a:pt x="116" y="3410"/>
                  </a:lnTo>
                  <a:lnTo>
                    <a:pt x="116" y="3410"/>
                  </a:lnTo>
                  <a:lnTo>
                    <a:pt x="116" y="3404"/>
                  </a:lnTo>
                  <a:lnTo>
                    <a:pt x="116" y="3404"/>
                  </a:lnTo>
                  <a:lnTo>
                    <a:pt x="116" y="3400"/>
                  </a:lnTo>
                  <a:lnTo>
                    <a:pt x="116" y="3400"/>
                  </a:lnTo>
                  <a:lnTo>
                    <a:pt x="116" y="3398"/>
                  </a:lnTo>
                  <a:lnTo>
                    <a:pt x="116" y="3398"/>
                  </a:lnTo>
                  <a:lnTo>
                    <a:pt x="116" y="3394"/>
                  </a:lnTo>
                  <a:lnTo>
                    <a:pt x="116" y="3394"/>
                  </a:lnTo>
                  <a:lnTo>
                    <a:pt x="116" y="3392"/>
                  </a:lnTo>
                  <a:lnTo>
                    <a:pt x="116" y="3392"/>
                  </a:lnTo>
                  <a:lnTo>
                    <a:pt x="116" y="3390"/>
                  </a:lnTo>
                  <a:lnTo>
                    <a:pt x="116" y="3390"/>
                  </a:lnTo>
                  <a:lnTo>
                    <a:pt x="118" y="3386"/>
                  </a:lnTo>
                  <a:lnTo>
                    <a:pt x="118" y="3386"/>
                  </a:lnTo>
                  <a:lnTo>
                    <a:pt x="118" y="3380"/>
                  </a:lnTo>
                  <a:lnTo>
                    <a:pt x="118" y="3380"/>
                  </a:lnTo>
                  <a:lnTo>
                    <a:pt x="118" y="3378"/>
                  </a:lnTo>
                  <a:lnTo>
                    <a:pt x="118" y="3378"/>
                  </a:lnTo>
                  <a:lnTo>
                    <a:pt x="120" y="3376"/>
                  </a:lnTo>
                  <a:lnTo>
                    <a:pt x="120" y="3376"/>
                  </a:lnTo>
                  <a:lnTo>
                    <a:pt x="120" y="3372"/>
                  </a:lnTo>
                  <a:lnTo>
                    <a:pt x="120" y="3372"/>
                  </a:lnTo>
                  <a:lnTo>
                    <a:pt x="120" y="3370"/>
                  </a:lnTo>
                  <a:lnTo>
                    <a:pt x="120" y="3370"/>
                  </a:lnTo>
                  <a:lnTo>
                    <a:pt x="122" y="3368"/>
                  </a:lnTo>
                  <a:lnTo>
                    <a:pt x="122" y="3368"/>
                  </a:lnTo>
                  <a:lnTo>
                    <a:pt x="124" y="3364"/>
                  </a:lnTo>
                  <a:lnTo>
                    <a:pt x="124" y="3364"/>
                  </a:lnTo>
                  <a:lnTo>
                    <a:pt x="124" y="3360"/>
                  </a:lnTo>
                  <a:lnTo>
                    <a:pt x="124" y="3360"/>
                  </a:lnTo>
                  <a:lnTo>
                    <a:pt x="124" y="3360"/>
                  </a:lnTo>
                  <a:lnTo>
                    <a:pt x="124" y="3360"/>
                  </a:lnTo>
                  <a:lnTo>
                    <a:pt x="124" y="3356"/>
                  </a:lnTo>
                  <a:lnTo>
                    <a:pt x="124" y="3356"/>
                  </a:lnTo>
                  <a:lnTo>
                    <a:pt x="126" y="3354"/>
                  </a:lnTo>
                  <a:lnTo>
                    <a:pt x="126" y="3354"/>
                  </a:lnTo>
                  <a:lnTo>
                    <a:pt x="124" y="3348"/>
                  </a:lnTo>
                  <a:lnTo>
                    <a:pt x="124" y="3348"/>
                  </a:lnTo>
                  <a:lnTo>
                    <a:pt x="126" y="3344"/>
                  </a:lnTo>
                  <a:lnTo>
                    <a:pt x="126" y="3344"/>
                  </a:lnTo>
                  <a:lnTo>
                    <a:pt x="126" y="3342"/>
                  </a:lnTo>
                  <a:lnTo>
                    <a:pt x="126" y="3342"/>
                  </a:lnTo>
                  <a:lnTo>
                    <a:pt x="126" y="3338"/>
                  </a:lnTo>
                  <a:lnTo>
                    <a:pt x="126" y="3338"/>
                  </a:lnTo>
                  <a:lnTo>
                    <a:pt x="126" y="3336"/>
                  </a:lnTo>
                  <a:lnTo>
                    <a:pt x="126" y="3336"/>
                  </a:lnTo>
                  <a:lnTo>
                    <a:pt x="128" y="3332"/>
                  </a:lnTo>
                  <a:lnTo>
                    <a:pt x="128" y="3332"/>
                  </a:lnTo>
                  <a:lnTo>
                    <a:pt x="128" y="3330"/>
                  </a:lnTo>
                  <a:lnTo>
                    <a:pt x="128" y="3330"/>
                  </a:lnTo>
                  <a:lnTo>
                    <a:pt x="128" y="3328"/>
                  </a:lnTo>
                  <a:lnTo>
                    <a:pt x="128" y="3328"/>
                  </a:lnTo>
                  <a:lnTo>
                    <a:pt x="130" y="3324"/>
                  </a:lnTo>
                  <a:lnTo>
                    <a:pt x="130" y="3324"/>
                  </a:lnTo>
                  <a:lnTo>
                    <a:pt x="130" y="3322"/>
                  </a:lnTo>
                  <a:lnTo>
                    <a:pt x="130" y="3322"/>
                  </a:lnTo>
                  <a:lnTo>
                    <a:pt x="130" y="3320"/>
                  </a:lnTo>
                  <a:lnTo>
                    <a:pt x="130" y="3320"/>
                  </a:lnTo>
                  <a:lnTo>
                    <a:pt x="132" y="3318"/>
                  </a:lnTo>
                  <a:lnTo>
                    <a:pt x="132" y="3318"/>
                  </a:lnTo>
                  <a:lnTo>
                    <a:pt x="134" y="3314"/>
                  </a:lnTo>
                  <a:lnTo>
                    <a:pt x="134" y="3310"/>
                  </a:lnTo>
                  <a:lnTo>
                    <a:pt x="134" y="3310"/>
                  </a:lnTo>
                  <a:lnTo>
                    <a:pt x="134" y="3310"/>
                  </a:lnTo>
                  <a:lnTo>
                    <a:pt x="132" y="3306"/>
                  </a:lnTo>
                  <a:lnTo>
                    <a:pt x="132" y="3306"/>
                  </a:lnTo>
                  <a:lnTo>
                    <a:pt x="132" y="3304"/>
                  </a:lnTo>
                  <a:lnTo>
                    <a:pt x="132" y="3304"/>
                  </a:lnTo>
                  <a:lnTo>
                    <a:pt x="132" y="3302"/>
                  </a:lnTo>
                  <a:lnTo>
                    <a:pt x="132" y="3302"/>
                  </a:lnTo>
                  <a:lnTo>
                    <a:pt x="132" y="3300"/>
                  </a:lnTo>
                  <a:lnTo>
                    <a:pt x="132" y="3300"/>
                  </a:lnTo>
                  <a:lnTo>
                    <a:pt x="136" y="3294"/>
                  </a:lnTo>
                  <a:lnTo>
                    <a:pt x="136" y="3294"/>
                  </a:lnTo>
                  <a:lnTo>
                    <a:pt x="138" y="3292"/>
                  </a:lnTo>
                  <a:lnTo>
                    <a:pt x="138" y="3292"/>
                  </a:lnTo>
                  <a:lnTo>
                    <a:pt x="140" y="3288"/>
                  </a:lnTo>
                  <a:lnTo>
                    <a:pt x="140" y="3288"/>
                  </a:lnTo>
                  <a:lnTo>
                    <a:pt x="140" y="3282"/>
                  </a:lnTo>
                  <a:lnTo>
                    <a:pt x="140" y="3282"/>
                  </a:lnTo>
                  <a:lnTo>
                    <a:pt x="140" y="3282"/>
                  </a:lnTo>
                  <a:lnTo>
                    <a:pt x="138" y="3276"/>
                  </a:lnTo>
                  <a:lnTo>
                    <a:pt x="138" y="3276"/>
                  </a:lnTo>
                  <a:lnTo>
                    <a:pt x="138" y="3276"/>
                  </a:lnTo>
                  <a:lnTo>
                    <a:pt x="138" y="3270"/>
                  </a:lnTo>
                  <a:lnTo>
                    <a:pt x="138" y="3270"/>
                  </a:lnTo>
                  <a:lnTo>
                    <a:pt x="138" y="3268"/>
                  </a:lnTo>
                  <a:lnTo>
                    <a:pt x="138" y="3268"/>
                  </a:lnTo>
                  <a:lnTo>
                    <a:pt x="136" y="3266"/>
                  </a:lnTo>
                  <a:lnTo>
                    <a:pt x="136" y="3266"/>
                  </a:lnTo>
                  <a:lnTo>
                    <a:pt x="138" y="3264"/>
                  </a:lnTo>
                  <a:lnTo>
                    <a:pt x="138" y="3264"/>
                  </a:lnTo>
                  <a:lnTo>
                    <a:pt x="140" y="3260"/>
                  </a:lnTo>
                  <a:lnTo>
                    <a:pt x="140" y="3260"/>
                  </a:lnTo>
                  <a:lnTo>
                    <a:pt x="140" y="3258"/>
                  </a:lnTo>
                  <a:lnTo>
                    <a:pt x="140" y="3258"/>
                  </a:lnTo>
                  <a:lnTo>
                    <a:pt x="140" y="3254"/>
                  </a:lnTo>
                  <a:lnTo>
                    <a:pt x="140" y="3254"/>
                  </a:lnTo>
                  <a:lnTo>
                    <a:pt x="140" y="3254"/>
                  </a:lnTo>
                  <a:lnTo>
                    <a:pt x="140" y="3254"/>
                  </a:lnTo>
                  <a:lnTo>
                    <a:pt x="144" y="3250"/>
                  </a:lnTo>
                  <a:lnTo>
                    <a:pt x="144" y="3250"/>
                  </a:lnTo>
                  <a:lnTo>
                    <a:pt x="144" y="3246"/>
                  </a:lnTo>
                  <a:lnTo>
                    <a:pt x="144" y="3246"/>
                  </a:lnTo>
                  <a:lnTo>
                    <a:pt x="144" y="3244"/>
                  </a:lnTo>
                  <a:lnTo>
                    <a:pt x="144" y="3244"/>
                  </a:lnTo>
                  <a:lnTo>
                    <a:pt x="144" y="3242"/>
                  </a:lnTo>
                  <a:lnTo>
                    <a:pt x="144" y="3242"/>
                  </a:lnTo>
                  <a:lnTo>
                    <a:pt x="146" y="3238"/>
                  </a:lnTo>
                  <a:lnTo>
                    <a:pt x="146" y="3238"/>
                  </a:lnTo>
                  <a:lnTo>
                    <a:pt x="146" y="3236"/>
                  </a:lnTo>
                  <a:lnTo>
                    <a:pt x="146" y="3236"/>
                  </a:lnTo>
                  <a:lnTo>
                    <a:pt x="148" y="3234"/>
                  </a:lnTo>
                  <a:lnTo>
                    <a:pt x="148" y="3234"/>
                  </a:lnTo>
                  <a:lnTo>
                    <a:pt x="148" y="3230"/>
                  </a:lnTo>
                  <a:lnTo>
                    <a:pt x="148" y="3230"/>
                  </a:lnTo>
                  <a:lnTo>
                    <a:pt x="148" y="3228"/>
                  </a:lnTo>
                  <a:lnTo>
                    <a:pt x="148" y="3228"/>
                  </a:lnTo>
                  <a:lnTo>
                    <a:pt x="150" y="3226"/>
                  </a:lnTo>
                  <a:lnTo>
                    <a:pt x="150" y="3226"/>
                  </a:lnTo>
                  <a:lnTo>
                    <a:pt x="152" y="3224"/>
                  </a:lnTo>
                  <a:lnTo>
                    <a:pt x="152" y="3224"/>
                  </a:lnTo>
                  <a:lnTo>
                    <a:pt x="154" y="3220"/>
                  </a:lnTo>
                  <a:lnTo>
                    <a:pt x="154" y="3220"/>
                  </a:lnTo>
                  <a:lnTo>
                    <a:pt x="154" y="3218"/>
                  </a:lnTo>
                  <a:lnTo>
                    <a:pt x="154" y="3218"/>
                  </a:lnTo>
                  <a:lnTo>
                    <a:pt x="156" y="3212"/>
                  </a:lnTo>
                  <a:lnTo>
                    <a:pt x="156" y="3212"/>
                  </a:lnTo>
                  <a:lnTo>
                    <a:pt x="156" y="3210"/>
                  </a:lnTo>
                  <a:lnTo>
                    <a:pt x="156" y="3210"/>
                  </a:lnTo>
                  <a:lnTo>
                    <a:pt x="156" y="3206"/>
                  </a:lnTo>
                  <a:lnTo>
                    <a:pt x="156" y="3206"/>
                  </a:lnTo>
                  <a:lnTo>
                    <a:pt x="154" y="3200"/>
                  </a:lnTo>
                  <a:lnTo>
                    <a:pt x="154" y="3200"/>
                  </a:lnTo>
                  <a:lnTo>
                    <a:pt x="154" y="3200"/>
                  </a:lnTo>
                  <a:lnTo>
                    <a:pt x="154" y="3200"/>
                  </a:lnTo>
                  <a:lnTo>
                    <a:pt x="154" y="3196"/>
                  </a:lnTo>
                  <a:lnTo>
                    <a:pt x="154" y="3196"/>
                  </a:lnTo>
                  <a:lnTo>
                    <a:pt x="154" y="3192"/>
                  </a:lnTo>
                  <a:lnTo>
                    <a:pt x="154" y="3192"/>
                  </a:lnTo>
                  <a:lnTo>
                    <a:pt x="152" y="3188"/>
                  </a:lnTo>
                  <a:lnTo>
                    <a:pt x="152" y="3188"/>
                  </a:lnTo>
                  <a:lnTo>
                    <a:pt x="152" y="3184"/>
                  </a:lnTo>
                  <a:lnTo>
                    <a:pt x="152" y="3184"/>
                  </a:lnTo>
                  <a:lnTo>
                    <a:pt x="154" y="3184"/>
                  </a:lnTo>
                  <a:lnTo>
                    <a:pt x="154" y="3184"/>
                  </a:lnTo>
                  <a:lnTo>
                    <a:pt x="156" y="3180"/>
                  </a:lnTo>
                  <a:lnTo>
                    <a:pt x="156" y="3180"/>
                  </a:lnTo>
                  <a:lnTo>
                    <a:pt x="158" y="3178"/>
                  </a:lnTo>
                  <a:lnTo>
                    <a:pt x="158" y="3178"/>
                  </a:lnTo>
                  <a:lnTo>
                    <a:pt x="158" y="3176"/>
                  </a:lnTo>
                  <a:lnTo>
                    <a:pt x="158" y="3176"/>
                  </a:lnTo>
                  <a:lnTo>
                    <a:pt x="160" y="3172"/>
                  </a:lnTo>
                  <a:lnTo>
                    <a:pt x="160" y="3172"/>
                  </a:lnTo>
                  <a:lnTo>
                    <a:pt x="160" y="3170"/>
                  </a:lnTo>
                  <a:lnTo>
                    <a:pt x="160" y="3170"/>
                  </a:lnTo>
                  <a:lnTo>
                    <a:pt x="162" y="3166"/>
                  </a:lnTo>
                  <a:lnTo>
                    <a:pt x="162" y="3166"/>
                  </a:lnTo>
                  <a:lnTo>
                    <a:pt x="164" y="3160"/>
                  </a:lnTo>
                  <a:lnTo>
                    <a:pt x="164" y="3158"/>
                  </a:lnTo>
                  <a:lnTo>
                    <a:pt x="164" y="3158"/>
                  </a:lnTo>
                  <a:lnTo>
                    <a:pt x="164" y="3154"/>
                  </a:lnTo>
                  <a:lnTo>
                    <a:pt x="164" y="3154"/>
                  </a:lnTo>
                  <a:lnTo>
                    <a:pt x="164" y="3152"/>
                  </a:lnTo>
                  <a:lnTo>
                    <a:pt x="164" y="3152"/>
                  </a:lnTo>
                  <a:lnTo>
                    <a:pt x="166" y="3148"/>
                  </a:lnTo>
                  <a:lnTo>
                    <a:pt x="166" y="3148"/>
                  </a:lnTo>
                  <a:lnTo>
                    <a:pt x="166" y="3144"/>
                  </a:lnTo>
                  <a:lnTo>
                    <a:pt x="166" y="3144"/>
                  </a:lnTo>
                  <a:lnTo>
                    <a:pt x="164" y="3142"/>
                  </a:lnTo>
                  <a:lnTo>
                    <a:pt x="164" y="3142"/>
                  </a:lnTo>
                  <a:lnTo>
                    <a:pt x="166" y="3140"/>
                  </a:lnTo>
                  <a:lnTo>
                    <a:pt x="166" y="3140"/>
                  </a:lnTo>
                  <a:lnTo>
                    <a:pt x="166" y="3136"/>
                  </a:lnTo>
                  <a:lnTo>
                    <a:pt x="166" y="3136"/>
                  </a:lnTo>
                  <a:lnTo>
                    <a:pt x="168" y="3134"/>
                  </a:lnTo>
                  <a:lnTo>
                    <a:pt x="168" y="3134"/>
                  </a:lnTo>
                  <a:lnTo>
                    <a:pt x="168" y="3130"/>
                  </a:lnTo>
                  <a:lnTo>
                    <a:pt x="168" y="3130"/>
                  </a:lnTo>
                  <a:lnTo>
                    <a:pt x="168" y="3124"/>
                  </a:lnTo>
                  <a:lnTo>
                    <a:pt x="168" y="3124"/>
                  </a:lnTo>
                  <a:lnTo>
                    <a:pt x="170" y="3122"/>
                  </a:lnTo>
                  <a:lnTo>
                    <a:pt x="170" y="3122"/>
                  </a:lnTo>
                  <a:lnTo>
                    <a:pt x="172" y="3118"/>
                  </a:lnTo>
                  <a:lnTo>
                    <a:pt x="172" y="3118"/>
                  </a:lnTo>
                  <a:lnTo>
                    <a:pt x="172" y="3116"/>
                  </a:lnTo>
                  <a:lnTo>
                    <a:pt x="172" y="3116"/>
                  </a:lnTo>
                  <a:lnTo>
                    <a:pt x="172" y="3112"/>
                  </a:lnTo>
                  <a:lnTo>
                    <a:pt x="172" y="3112"/>
                  </a:lnTo>
                  <a:lnTo>
                    <a:pt x="172" y="3110"/>
                  </a:lnTo>
                  <a:lnTo>
                    <a:pt x="172" y="3110"/>
                  </a:lnTo>
                  <a:lnTo>
                    <a:pt x="172" y="3108"/>
                  </a:lnTo>
                  <a:lnTo>
                    <a:pt x="172" y="3108"/>
                  </a:lnTo>
                  <a:lnTo>
                    <a:pt x="174" y="3106"/>
                  </a:lnTo>
                  <a:lnTo>
                    <a:pt x="174" y="3106"/>
                  </a:lnTo>
                  <a:lnTo>
                    <a:pt x="176" y="3102"/>
                  </a:lnTo>
                  <a:lnTo>
                    <a:pt x="176" y="3102"/>
                  </a:lnTo>
                  <a:lnTo>
                    <a:pt x="176" y="3100"/>
                  </a:lnTo>
                  <a:lnTo>
                    <a:pt x="176" y="3100"/>
                  </a:lnTo>
                  <a:lnTo>
                    <a:pt x="178" y="3098"/>
                  </a:lnTo>
                  <a:lnTo>
                    <a:pt x="178" y="3098"/>
                  </a:lnTo>
                  <a:lnTo>
                    <a:pt x="178" y="3094"/>
                  </a:lnTo>
                  <a:lnTo>
                    <a:pt x="178" y="3094"/>
                  </a:lnTo>
                  <a:lnTo>
                    <a:pt x="178" y="3090"/>
                  </a:lnTo>
                  <a:lnTo>
                    <a:pt x="178" y="3090"/>
                  </a:lnTo>
                  <a:lnTo>
                    <a:pt x="178" y="3090"/>
                  </a:lnTo>
                  <a:lnTo>
                    <a:pt x="178" y="3090"/>
                  </a:lnTo>
                  <a:lnTo>
                    <a:pt x="180" y="3086"/>
                  </a:lnTo>
                  <a:lnTo>
                    <a:pt x="180" y="3086"/>
                  </a:lnTo>
                  <a:lnTo>
                    <a:pt x="182" y="3084"/>
                  </a:lnTo>
                  <a:lnTo>
                    <a:pt x="182" y="3084"/>
                  </a:lnTo>
                  <a:lnTo>
                    <a:pt x="182" y="3080"/>
                  </a:lnTo>
                  <a:lnTo>
                    <a:pt x="182" y="3080"/>
                  </a:lnTo>
                  <a:lnTo>
                    <a:pt x="182" y="3076"/>
                  </a:lnTo>
                  <a:lnTo>
                    <a:pt x="182" y="3076"/>
                  </a:lnTo>
                  <a:lnTo>
                    <a:pt x="182" y="3074"/>
                  </a:lnTo>
                  <a:lnTo>
                    <a:pt x="182" y="3074"/>
                  </a:lnTo>
                  <a:lnTo>
                    <a:pt x="182" y="3070"/>
                  </a:lnTo>
                  <a:lnTo>
                    <a:pt x="182" y="3068"/>
                  </a:lnTo>
                  <a:lnTo>
                    <a:pt x="182" y="3068"/>
                  </a:lnTo>
                  <a:lnTo>
                    <a:pt x="180" y="3062"/>
                  </a:lnTo>
                  <a:lnTo>
                    <a:pt x="180" y="3062"/>
                  </a:lnTo>
                  <a:lnTo>
                    <a:pt x="180" y="3060"/>
                  </a:lnTo>
                  <a:lnTo>
                    <a:pt x="180" y="3058"/>
                  </a:lnTo>
                  <a:lnTo>
                    <a:pt x="180" y="3058"/>
                  </a:lnTo>
                  <a:lnTo>
                    <a:pt x="182" y="3056"/>
                  </a:lnTo>
                  <a:lnTo>
                    <a:pt x="182" y="3056"/>
                  </a:lnTo>
                  <a:lnTo>
                    <a:pt x="182" y="3054"/>
                  </a:lnTo>
                  <a:lnTo>
                    <a:pt x="182" y="3052"/>
                  </a:lnTo>
                  <a:lnTo>
                    <a:pt x="182" y="3052"/>
                  </a:lnTo>
                  <a:lnTo>
                    <a:pt x="182" y="3048"/>
                  </a:lnTo>
                  <a:lnTo>
                    <a:pt x="182" y="3048"/>
                  </a:lnTo>
                  <a:lnTo>
                    <a:pt x="184" y="3046"/>
                  </a:lnTo>
                  <a:lnTo>
                    <a:pt x="184" y="3046"/>
                  </a:lnTo>
                  <a:lnTo>
                    <a:pt x="184" y="3044"/>
                  </a:lnTo>
                  <a:lnTo>
                    <a:pt x="184" y="3042"/>
                  </a:lnTo>
                  <a:lnTo>
                    <a:pt x="184" y="3042"/>
                  </a:lnTo>
                  <a:lnTo>
                    <a:pt x="186" y="3040"/>
                  </a:lnTo>
                  <a:lnTo>
                    <a:pt x="186" y="3040"/>
                  </a:lnTo>
                  <a:lnTo>
                    <a:pt x="186" y="3038"/>
                  </a:lnTo>
                  <a:lnTo>
                    <a:pt x="186" y="3038"/>
                  </a:lnTo>
                  <a:lnTo>
                    <a:pt x="190" y="3034"/>
                  </a:lnTo>
                  <a:lnTo>
                    <a:pt x="190" y="3034"/>
                  </a:lnTo>
                  <a:lnTo>
                    <a:pt x="190" y="3034"/>
                  </a:lnTo>
                  <a:lnTo>
                    <a:pt x="190" y="3034"/>
                  </a:lnTo>
                  <a:lnTo>
                    <a:pt x="192" y="3030"/>
                  </a:lnTo>
                  <a:lnTo>
                    <a:pt x="192" y="3030"/>
                  </a:lnTo>
                  <a:lnTo>
                    <a:pt x="194" y="3024"/>
                  </a:lnTo>
                  <a:lnTo>
                    <a:pt x="194" y="3024"/>
                  </a:lnTo>
                  <a:lnTo>
                    <a:pt x="194" y="3020"/>
                  </a:lnTo>
                  <a:lnTo>
                    <a:pt x="194" y="3020"/>
                  </a:lnTo>
                  <a:lnTo>
                    <a:pt x="192" y="3018"/>
                  </a:lnTo>
                  <a:lnTo>
                    <a:pt x="192" y="3018"/>
                  </a:lnTo>
                  <a:lnTo>
                    <a:pt x="192" y="3014"/>
                  </a:lnTo>
                  <a:lnTo>
                    <a:pt x="192" y="3014"/>
                  </a:lnTo>
                  <a:lnTo>
                    <a:pt x="194" y="3004"/>
                  </a:lnTo>
                  <a:lnTo>
                    <a:pt x="194" y="3002"/>
                  </a:lnTo>
                  <a:lnTo>
                    <a:pt x="194" y="3002"/>
                  </a:lnTo>
                  <a:lnTo>
                    <a:pt x="196" y="2998"/>
                  </a:lnTo>
                  <a:lnTo>
                    <a:pt x="196" y="2998"/>
                  </a:lnTo>
                  <a:lnTo>
                    <a:pt x="196" y="2994"/>
                  </a:lnTo>
                  <a:lnTo>
                    <a:pt x="196" y="2992"/>
                  </a:lnTo>
                  <a:lnTo>
                    <a:pt x="196" y="2992"/>
                  </a:lnTo>
                  <a:lnTo>
                    <a:pt x="194" y="2986"/>
                  </a:lnTo>
                  <a:lnTo>
                    <a:pt x="194" y="2986"/>
                  </a:lnTo>
                  <a:lnTo>
                    <a:pt x="196" y="2982"/>
                  </a:lnTo>
                  <a:lnTo>
                    <a:pt x="196" y="2982"/>
                  </a:lnTo>
                  <a:lnTo>
                    <a:pt x="196" y="2980"/>
                  </a:lnTo>
                  <a:lnTo>
                    <a:pt x="196" y="2980"/>
                  </a:lnTo>
                  <a:lnTo>
                    <a:pt x="198" y="2976"/>
                  </a:lnTo>
                  <a:lnTo>
                    <a:pt x="198" y="2976"/>
                  </a:lnTo>
                  <a:lnTo>
                    <a:pt x="198" y="2972"/>
                  </a:lnTo>
                  <a:lnTo>
                    <a:pt x="198" y="2972"/>
                  </a:lnTo>
                  <a:lnTo>
                    <a:pt x="200" y="2970"/>
                  </a:lnTo>
                  <a:lnTo>
                    <a:pt x="200" y="2970"/>
                  </a:lnTo>
                  <a:lnTo>
                    <a:pt x="202" y="2966"/>
                  </a:lnTo>
                  <a:lnTo>
                    <a:pt x="202" y="2966"/>
                  </a:lnTo>
                  <a:lnTo>
                    <a:pt x="202" y="2962"/>
                  </a:lnTo>
                  <a:lnTo>
                    <a:pt x="202" y="2962"/>
                  </a:lnTo>
                  <a:lnTo>
                    <a:pt x="204" y="2960"/>
                  </a:lnTo>
                  <a:lnTo>
                    <a:pt x="204" y="2960"/>
                  </a:lnTo>
                  <a:lnTo>
                    <a:pt x="204" y="2954"/>
                  </a:lnTo>
                  <a:lnTo>
                    <a:pt x="204" y="2954"/>
                  </a:lnTo>
                  <a:lnTo>
                    <a:pt x="204" y="2952"/>
                  </a:lnTo>
                  <a:lnTo>
                    <a:pt x="204" y="2952"/>
                  </a:lnTo>
                  <a:lnTo>
                    <a:pt x="204" y="2950"/>
                  </a:lnTo>
                  <a:lnTo>
                    <a:pt x="204" y="2950"/>
                  </a:lnTo>
                  <a:lnTo>
                    <a:pt x="204" y="2946"/>
                  </a:lnTo>
                  <a:lnTo>
                    <a:pt x="204" y="2946"/>
                  </a:lnTo>
                  <a:lnTo>
                    <a:pt x="204" y="2944"/>
                  </a:lnTo>
                  <a:lnTo>
                    <a:pt x="204" y="2944"/>
                  </a:lnTo>
                  <a:lnTo>
                    <a:pt x="204" y="2942"/>
                  </a:lnTo>
                  <a:lnTo>
                    <a:pt x="204" y="2942"/>
                  </a:lnTo>
                  <a:lnTo>
                    <a:pt x="206" y="2940"/>
                  </a:lnTo>
                  <a:lnTo>
                    <a:pt x="206" y="2940"/>
                  </a:lnTo>
                  <a:lnTo>
                    <a:pt x="208" y="2936"/>
                  </a:lnTo>
                  <a:lnTo>
                    <a:pt x="208" y="2936"/>
                  </a:lnTo>
                  <a:lnTo>
                    <a:pt x="208" y="2932"/>
                  </a:lnTo>
                  <a:lnTo>
                    <a:pt x="208" y="2932"/>
                  </a:lnTo>
                  <a:lnTo>
                    <a:pt x="208" y="2930"/>
                  </a:lnTo>
                  <a:lnTo>
                    <a:pt x="208" y="2930"/>
                  </a:lnTo>
                  <a:lnTo>
                    <a:pt x="208" y="2928"/>
                  </a:lnTo>
                  <a:lnTo>
                    <a:pt x="208" y="2928"/>
                  </a:lnTo>
                  <a:lnTo>
                    <a:pt x="208" y="2924"/>
                  </a:lnTo>
                  <a:lnTo>
                    <a:pt x="208" y="2924"/>
                  </a:lnTo>
                  <a:lnTo>
                    <a:pt x="208" y="2922"/>
                  </a:lnTo>
                  <a:lnTo>
                    <a:pt x="208" y="2922"/>
                  </a:lnTo>
                  <a:lnTo>
                    <a:pt x="210" y="2920"/>
                  </a:lnTo>
                  <a:lnTo>
                    <a:pt x="210" y="2920"/>
                  </a:lnTo>
                  <a:lnTo>
                    <a:pt x="210" y="2918"/>
                  </a:lnTo>
                  <a:lnTo>
                    <a:pt x="210" y="2918"/>
                  </a:lnTo>
                  <a:lnTo>
                    <a:pt x="212" y="2914"/>
                  </a:lnTo>
                  <a:lnTo>
                    <a:pt x="212" y="2914"/>
                  </a:lnTo>
                  <a:lnTo>
                    <a:pt x="212" y="2910"/>
                  </a:lnTo>
                  <a:lnTo>
                    <a:pt x="212" y="2910"/>
                  </a:lnTo>
                  <a:lnTo>
                    <a:pt x="212" y="2908"/>
                  </a:lnTo>
                  <a:lnTo>
                    <a:pt x="212" y="2908"/>
                  </a:lnTo>
                  <a:lnTo>
                    <a:pt x="214" y="2906"/>
                  </a:lnTo>
                  <a:lnTo>
                    <a:pt x="214" y="2906"/>
                  </a:lnTo>
                  <a:lnTo>
                    <a:pt x="216" y="2904"/>
                  </a:lnTo>
                  <a:lnTo>
                    <a:pt x="216" y="2904"/>
                  </a:lnTo>
                  <a:lnTo>
                    <a:pt x="216" y="2898"/>
                  </a:lnTo>
                  <a:lnTo>
                    <a:pt x="216" y="2898"/>
                  </a:lnTo>
                  <a:lnTo>
                    <a:pt x="216" y="2894"/>
                  </a:lnTo>
                  <a:lnTo>
                    <a:pt x="216" y="2894"/>
                  </a:lnTo>
                  <a:lnTo>
                    <a:pt x="214" y="2892"/>
                  </a:lnTo>
                  <a:lnTo>
                    <a:pt x="214" y="2892"/>
                  </a:lnTo>
                  <a:lnTo>
                    <a:pt x="216" y="2892"/>
                  </a:lnTo>
                  <a:lnTo>
                    <a:pt x="216" y="2892"/>
                  </a:lnTo>
                  <a:lnTo>
                    <a:pt x="216" y="2890"/>
                  </a:lnTo>
                  <a:lnTo>
                    <a:pt x="218" y="2884"/>
                  </a:lnTo>
                  <a:lnTo>
                    <a:pt x="218" y="2884"/>
                  </a:lnTo>
                  <a:lnTo>
                    <a:pt x="220" y="2880"/>
                  </a:lnTo>
                  <a:lnTo>
                    <a:pt x="220" y="2880"/>
                  </a:lnTo>
                  <a:lnTo>
                    <a:pt x="220" y="2878"/>
                  </a:lnTo>
                  <a:lnTo>
                    <a:pt x="220" y="2878"/>
                  </a:lnTo>
                  <a:lnTo>
                    <a:pt x="220" y="2876"/>
                  </a:lnTo>
                  <a:lnTo>
                    <a:pt x="220" y="2876"/>
                  </a:lnTo>
                  <a:lnTo>
                    <a:pt x="222" y="2872"/>
                  </a:lnTo>
                  <a:lnTo>
                    <a:pt x="222" y="2872"/>
                  </a:lnTo>
                  <a:lnTo>
                    <a:pt x="224" y="2868"/>
                  </a:lnTo>
                  <a:lnTo>
                    <a:pt x="224" y="2866"/>
                  </a:lnTo>
                  <a:lnTo>
                    <a:pt x="224" y="2866"/>
                  </a:lnTo>
                  <a:lnTo>
                    <a:pt x="226" y="2860"/>
                  </a:lnTo>
                  <a:lnTo>
                    <a:pt x="226" y="2860"/>
                  </a:lnTo>
                  <a:lnTo>
                    <a:pt x="226" y="2856"/>
                  </a:lnTo>
                  <a:lnTo>
                    <a:pt x="226" y="2856"/>
                  </a:lnTo>
                  <a:lnTo>
                    <a:pt x="226" y="2854"/>
                  </a:lnTo>
                  <a:lnTo>
                    <a:pt x="226" y="2854"/>
                  </a:lnTo>
                  <a:lnTo>
                    <a:pt x="224" y="2848"/>
                  </a:lnTo>
                  <a:lnTo>
                    <a:pt x="224" y="2848"/>
                  </a:lnTo>
                  <a:lnTo>
                    <a:pt x="224" y="2848"/>
                  </a:lnTo>
                  <a:lnTo>
                    <a:pt x="224" y="2844"/>
                  </a:lnTo>
                  <a:lnTo>
                    <a:pt x="224" y="2844"/>
                  </a:lnTo>
                  <a:lnTo>
                    <a:pt x="224" y="2844"/>
                  </a:lnTo>
                  <a:lnTo>
                    <a:pt x="224" y="2840"/>
                  </a:lnTo>
                  <a:lnTo>
                    <a:pt x="224" y="2840"/>
                  </a:lnTo>
                  <a:lnTo>
                    <a:pt x="226" y="2838"/>
                  </a:lnTo>
                  <a:lnTo>
                    <a:pt x="226" y="2838"/>
                  </a:lnTo>
                  <a:lnTo>
                    <a:pt x="226" y="2834"/>
                  </a:lnTo>
                  <a:lnTo>
                    <a:pt x="226" y="2832"/>
                  </a:lnTo>
                  <a:lnTo>
                    <a:pt x="226" y="2832"/>
                  </a:lnTo>
                  <a:lnTo>
                    <a:pt x="226" y="2828"/>
                  </a:lnTo>
                  <a:lnTo>
                    <a:pt x="226" y="2828"/>
                  </a:lnTo>
                  <a:lnTo>
                    <a:pt x="226" y="2826"/>
                  </a:lnTo>
                  <a:lnTo>
                    <a:pt x="226" y="2826"/>
                  </a:lnTo>
                  <a:lnTo>
                    <a:pt x="228" y="2824"/>
                  </a:lnTo>
                  <a:lnTo>
                    <a:pt x="228" y="2824"/>
                  </a:lnTo>
                  <a:lnTo>
                    <a:pt x="228" y="2820"/>
                  </a:lnTo>
                  <a:lnTo>
                    <a:pt x="228" y="2820"/>
                  </a:lnTo>
                  <a:lnTo>
                    <a:pt x="230" y="2818"/>
                  </a:lnTo>
                  <a:lnTo>
                    <a:pt x="230" y="2818"/>
                  </a:lnTo>
                  <a:lnTo>
                    <a:pt x="230" y="2816"/>
                  </a:lnTo>
                  <a:lnTo>
                    <a:pt x="230" y="2816"/>
                  </a:lnTo>
                  <a:lnTo>
                    <a:pt x="232" y="2812"/>
                  </a:lnTo>
                  <a:lnTo>
                    <a:pt x="232" y="2812"/>
                  </a:lnTo>
                  <a:lnTo>
                    <a:pt x="232" y="2810"/>
                  </a:lnTo>
                  <a:lnTo>
                    <a:pt x="232" y="2810"/>
                  </a:lnTo>
                  <a:lnTo>
                    <a:pt x="232" y="2808"/>
                  </a:lnTo>
                  <a:lnTo>
                    <a:pt x="232" y="2808"/>
                  </a:lnTo>
                  <a:lnTo>
                    <a:pt x="234" y="2804"/>
                  </a:lnTo>
                  <a:lnTo>
                    <a:pt x="234" y="2804"/>
                  </a:lnTo>
                  <a:lnTo>
                    <a:pt x="234" y="2800"/>
                  </a:lnTo>
                  <a:lnTo>
                    <a:pt x="234" y="2800"/>
                  </a:lnTo>
                  <a:lnTo>
                    <a:pt x="234" y="2798"/>
                  </a:lnTo>
                  <a:lnTo>
                    <a:pt x="234" y="2798"/>
                  </a:lnTo>
                  <a:lnTo>
                    <a:pt x="234" y="2796"/>
                  </a:lnTo>
                  <a:lnTo>
                    <a:pt x="234" y="2796"/>
                  </a:lnTo>
                  <a:lnTo>
                    <a:pt x="236" y="2792"/>
                  </a:lnTo>
                  <a:lnTo>
                    <a:pt x="236" y="2792"/>
                  </a:lnTo>
                  <a:lnTo>
                    <a:pt x="236" y="2788"/>
                  </a:lnTo>
                  <a:lnTo>
                    <a:pt x="236" y="2788"/>
                  </a:lnTo>
                  <a:lnTo>
                    <a:pt x="236" y="2786"/>
                  </a:lnTo>
                  <a:lnTo>
                    <a:pt x="236" y="2786"/>
                  </a:lnTo>
                  <a:lnTo>
                    <a:pt x="236" y="2782"/>
                  </a:lnTo>
                  <a:lnTo>
                    <a:pt x="236" y="2780"/>
                  </a:lnTo>
                  <a:lnTo>
                    <a:pt x="236" y="2780"/>
                  </a:lnTo>
                  <a:lnTo>
                    <a:pt x="238" y="2778"/>
                  </a:lnTo>
                  <a:lnTo>
                    <a:pt x="238" y="2778"/>
                  </a:lnTo>
                  <a:lnTo>
                    <a:pt x="238" y="2774"/>
                  </a:lnTo>
                  <a:lnTo>
                    <a:pt x="238" y="2774"/>
                  </a:lnTo>
                  <a:lnTo>
                    <a:pt x="240" y="2770"/>
                  </a:lnTo>
                  <a:lnTo>
                    <a:pt x="240" y="2770"/>
                  </a:lnTo>
                  <a:lnTo>
                    <a:pt x="240" y="2768"/>
                  </a:lnTo>
                  <a:lnTo>
                    <a:pt x="240" y="2768"/>
                  </a:lnTo>
                  <a:lnTo>
                    <a:pt x="242" y="2768"/>
                  </a:lnTo>
                  <a:lnTo>
                    <a:pt x="242" y="2768"/>
                  </a:lnTo>
                  <a:lnTo>
                    <a:pt x="244" y="2764"/>
                  </a:lnTo>
                  <a:lnTo>
                    <a:pt x="244" y="2764"/>
                  </a:lnTo>
                  <a:lnTo>
                    <a:pt x="244" y="2762"/>
                  </a:lnTo>
                  <a:lnTo>
                    <a:pt x="244" y="2762"/>
                  </a:lnTo>
                  <a:lnTo>
                    <a:pt x="246" y="2758"/>
                  </a:lnTo>
                  <a:lnTo>
                    <a:pt x="246" y="2758"/>
                  </a:lnTo>
                  <a:lnTo>
                    <a:pt x="246" y="2754"/>
                  </a:lnTo>
                  <a:lnTo>
                    <a:pt x="246" y="2754"/>
                  </a:lnTo>
                  <a:lnTo>
                    <a:pt x="246" y="2752"/>
                  </a:lnTo>
                  <a:lnTo>
                    <a:pt x="246" y="2752"/>
                  </a:lnTo>
                  <a:lnTo>
                    <a:pt x="248" y="2750"/>
                  </a:lnTo>
                  <a:lnTo>
                    <a:pt x="248" y="2750"/>
                  </a:lnTo>
                  <a:lnTo>
                    <a:pt x="248" y="2746"/>
                  </a:lnTo>
                  <a:lnTo>
                    <a:pt x="248" y="2746"/>
                  </a:lnTo>
                  <a:lnTo>
                    <a:pt x="248" y="2742"/>
                  </a:lnTo>
                  <a:lnTo>
                    <a:pt x="248" y="2742"/>
                  </a:lnTo>
                  <a:lnTo>
                    <a:pt x="248" y="2740"/>
                  </a:lnTo>
                  <a:lnTo>
                    <a:pt x="248" y="2740"/>
                  </a:lnTo>
                  <a:lnTo>
                    <a:pt x="248" y="2734"/>
                  </a:lnTo>
                  <a:lnTo>
                    <a:pt x="248" y="2734"/>
                  </a:lnTo>
                  <a:lnTo>
                    <a:pt x="250" y="2732"/>
                  </a:lnTo>
                  <a:lnTo>
                    <a:pt x="250" y="2732"/>
                  </a:lnTo>
                  <a:lnTo>
                    <a:pt x="250" y="2728"/>
                  </a:lnTo>
                  <a:lnTo>
                    <a:pt x="250" y="2728"/>
                  </a:lnTo>
                  <a:lnTo>
                    <a:pt x="250" y="2724"/>
                  </a:lnTo>
                  <a:lnTo>
                    <a:pt x="250" y="2724"/>
                  </a:lnTo>
                  <a:lnTo>
                    <a:pt x="248" y="2722"/>
                  </a:lnTo>
                  <a:lnTo>
                    <a:pt x="248" y="2720"/>
                  </a:lnTo>
                  <a:lnTo>
                    <a:pt x="248" y="2720"/>
                  </a:lnTo>
                  <a:lnTo>
                    <a:pt x="248" y="2716"/>
                  </a:lnTo>
                  <a:lnTo>
                    <a:pt x="248" y="2716"/>
                  </a:lnTo>
                  <a:lnTo>
                    <a:pt x="250" y="2714"/>
                  </a:lnTo>
                  <a:lnTo>
                    <a:pt x="252" y="2712"/>
                  </a:lnTo>
                  <a:lnTo>
                    <a:pt x="252" y="2712"/>
                  </a:lnTo>
                  <a:lnTo>
                    <a:pt x="254" y="2706"/>
                  </a:lnTo>
                  <a:lnTo>
                    <a:pt x="254" y="2706"/>
                  </a:lnTo>
                  <a:lnTo>
                    <a:pt x="252" y="2702"/>
                  </a:lnTo>
                  <a:lnTo>
                    <a:pt x="252" y="2702"/>
                  </a:lnTo>
                  <a:lnTo>
                    <a:pt x="252" y="2700"/>
                  </a:lnTo>
                  <a:lnTo>
                    <a:pt x="252" y="2700"/>
                  </a:lnTo>
                  <a:lnTo>
                    <a:pt x="254" y="2696"/>
                  </a:lnTo>
                  <a:lnTo>
                    <a:pt x="254" y="2696"/>
                  </a:lnTo>
                  <a:lnTo>
                    <a:pt x="254" y="2696"/>
                  </a:lnTo>
                  <a:lnTo>
                    <a:pt x="254" y="2694"/>
                  </a:lnTo>
                  <a:lnTo>
                    <a:pt x="254" y="2694"/>
                  </a:lnTo>
                  <a:lnTo>
                    <a:pt x="254" y="2694"/>
                  </a:lnTo>
                  <a:lnTo>
                    <a:pt x="256" y="2690"/>
                  </a:lnTo>
                  <a:lnTo>
                    <a:pt x="256" y="2690"/>
                  </a:lnTo>
                  <a:lnTo>
                    <a:pt x="256" y="2686"/>
                  </a:lnTo>
                  <a:lnTo>
                    <a:pt x="256" y="2686"/>
                  </a:lnTo>
                  <a:lnTo>
                    <a:pt x="256" y="2684"/>
                  </a:lnTo>
                  <a:lnTo>
                    <a:pt x="256" y="2684"/>
                  </a:lnTo>
                  <a:lnTo>
                    <a:pt x="258" y="2682"/>
                  </a:lnTo>
                  <a:lnTo>
                    <a:pt x="258" y="2682"/>
                  </a:lnTo>
                  <a:lnTo>
                    <a:pt x="258" y="2680"/>
                  </a:lnTo>
                  <a:lnTo>
                    <a:pt x="258" y="2680"/>
                  </a:lnTo>
                  <a:lnTo>
                    <a:pt x="260" y="2676"/>
                  </a:lnTo>
                  <a:lnTo>
                    <a:pt x="260" y="2676"/>
                  </a:lnTo>
                  <a:lnTo>
                    <a:pt x="260" y="2674"/>
                  </a:lnTo>
                  <a:lnTo>
                    <a:pt x="262" y="2668"/>
                  </a:lnTo>
                  <a:lnTo>
                    <a:pt x="262" y="2668"/>
                  </a:lnTo>
                  <a:lnTo>
                    <a:pt x="262" y="2666"/>
                  </a:lnTo>
                  <a:lnTo>
                    <a:pt x="262" y="2666"/>
                  </a:lnTo>
                  <a:lnTo>
                    <a:pt x="262" y="2664"/>
                  </a:lnTo>
                  <a:lnTo>
                    <a:pt x="262" y="2664"/>
                  </a:lnTo>
                  <a:lnTo>
                    <a:pt x="264" y="2662"/>
                  </a:lnTo>
                  <a:lnTo>
                    <a:pt x="264" y="2662"/>
                  </a:lnTo>
                  <a:lnTo>
                    <a:pt x="264" y="2658"/>
                  </a:lnTo>
                  <a:lnTo>
                    <a:pt x="264" y="2658"/>
                  </a:lnTo>
                  <a:lnTo>
                    <a:pt x="266" y="2656"/>
                  </a:lnTo>
                  <a:lnTo>
                    <a:pt x="266" y="2656"/>
                  </a:lnTo>
                  <a:lnTo>
                    <a:pt x="266" y="2652"/>
                  </a:lnTo>
                  <a:lnTo>
                    <a:pt x="266" y="2652"/>
                  </a:lnTo>
                  <a:lnTo>
                    <a:pt x="266" y="2648"/>
                  </a:lnTo>
                  <a:lnTo>
                    <a:pt x="266" y="2648"/>
                  </a:lnTo>
                  <a:lnTo>
                    <a:pt x="266" y="2646"/>
                  </a:lnTo>
                  <a:lnTo>
                    <a:pt x="266" y="2646"/>
                  </a:lnTo>
                  <a:lnTo>
                    <a:pt x="266" y="2644"/>
                  </a:lnTo>
                  <a:lnTo>
                    <a:pt x="266" y="2644"/>
                  </a:lnTo>
                  <a:lnTo>
                    <a:pt x="268" y="2640"/>
                  </a:lnTo>
                  <a:lnTo>
                    <a:pt x="268" y="2640"/>
                  </a:lnTo>
                  <a:lnTo>
                    <a:pt x="268" y="2636"/>
                  </a:lnTo>
                  <a:lnTo>
                    <a:pt x="268" y="2636"/>
                  </a:lnTo>
                  <a:lnTo>
                    <a:pt x="268" y="2634"/>
                  </a:lnTo>
                  <a:lnTo>
                    <a:pt x="268" y="2634"/>
                  </a:lnTo>
                  <a:lnTo>
                    <a:pt x="268" y="2632"/>
                  </a:lnTo>
                  <a:lnTo>
                    <a:pt x="268" y="2632"/>
                  </a:lnTo>
                  <a:lnTo>
                    <a:pt x="268" y="2628"/>
                  </a:lnTo>
                  <a:lnTo>
                    <a:pt x="268" y="2628"/>
                  </a:lnTo>
                  <a:lnTo>
                    <a:pt x="268" y="2622"/>
                  </a:lnTo>
                  <a:lnTo>
                    <a:pt x="268" y="2622"/>
                  </a:lnTo>
                  <a:lnTo>
                    <a:pt x="268" y="2622"/>
                  </a:lnTo>
                  <a:lnTo>
                    <a:pt x="270" y="2618"/>
                  </a:lnTo>
                  <a:lnTo>
                    <a:pt x="270" y="2618"/>
                  </a:lnTo>
                  <a:lnTo>
                    <a:pt x="270" y="2614"/>
                  </a:lnTo>
                  <a:lnTo>
                    <a:pt x="270" y="2614"/>
                  </a:lnTo>
                  <a:lnTo>
                    <a:pt x="270" y="2614"/>
                  </a:lnTo>
                  <a:lnTo>
                    <a:pt x="270" y="2614"/>
                  </a:lnTo>
                  <a:lnTo>
                    <a:pt x="270" y="2612"/>
                  </a:lnTo>
                  <a:lnTo>
                    <a:pt x="270" y="2612"/>
                  </a:lnTo>
                  <a:lnTo>
                    <a:pt x="272" y="2608"/>
                  </a:lnTo>
                  <a:lnTo>
                    <a:pt x="272" y="2608"/>
                  </a:lnTo>
                  <a:lnTo>
                    <a:pt x="274" y="2608"/>
                  </a:lnTo>
                  <a:lnTo>
                    <a:pt x="274" y="2608"/>
                  </a:lnTo>
                  <a:lnTo>
                    <a:pt x="276" y="2604"/>
                  </a:lnTo>
                  <a:lnTo>
                    <a:pt x="276" y="2604"/>
                  </a:lnTo>
                  <a:lnTo>
                    <a:pt x="278" y="2600"/>
                  </a:lnTo>
                  <a:lnTo>
                    <a:pt x="278" y="2600"/>
                  </a:lnTo>
                  <a:lnTo>
                    <a:pt x="278" y="2596"/>
                  </a:lnTo>
                  <a:lnTo>
                    <a:pt x="278" y="2596"/>
                  </a:lnTo>
                  <a:lnTo>
                    <a:pt x="278" y="2594"/>
                  </a:lnTo>
                  <a:lnTo>
                    <a:pt x="278" y="2594"/>
                  </a:lnTo>
                  <a:lnTo>
                    <a:pt x="280" y="2592"/>
                  </a:lnTo>
                  <a:lnTo>
                    <a:pt x="280" y="2592"/>
                  </a:lnTo>
                  <a:lnTo>
                    <a:pt x="280" y="2588"/>
                  </a:lnTo>
                  <a:lnTo>
                    <a:pt x="280" y="2588"/>
                  </a:lnTo>
                  <a:lnTo>
                    <a:pt x="282" y="2586"/>
                  </a:lnTo>
                  <a:lnTo>
                    <a:pt x="282" y="2586"/>
                  </a:lnTo>
                  <a:lnTo>
                    <a:pt x="282" y="2582"/>
                  </a:lnTo>
                  <a:lnTo>
                    <a:pt x="282" y="2582"/>
                  </a:lnTo>
                  <a:lnTo>
                    <a:pt x="282" y="2578"/>
                  </a:lnTo>
                  <a:lnTo>
                    <a:pt x="280" y="2574"/>
                  </a:lnTo>
                  <a:lnTo>
                    <a:pt x="280" y="2574"/>
                  </a:lnTo>
                  <a:lnTo>
                    <a:pt x="278" y="2572"/>
                  </a:lnTo>
                  <a:lnTo>
                    <a:pt x="278" y="2572"/>
                  </a:lnTo>
                  <a:lnTo>
                    <a:pt x="278" y="2570"/>
                  </a:lnTo>
                  <a:lnTo>
                    <a:pt x="278" y="2570"/>
                  </a:lnTo>
                  <a:lnTo>
                    <a:pt x="280" y="2568"/>
                  </a:lnTo>
                  <a:lnTo>
                    <a:pt x="280" y="2568"/>
                  </a:lnTo>
                  <a:lnTo>
                    <a:pt x="282" y="2564"/>
                  </a:lnTo>
                  <a:lnTo>
                    <a:pt x="282" y="2564"/>
                  </a:lnTo>
                  <a:lnTo>
                    <a:pt x="282" y="2564"/>
                  </a:lnTo>
                  <a:lnTo>
                    <a:pt x="282" y="2564"/>
                  </a:lnTo>
                  <a:lnTo>
                    <a:pt x="284" y="2560"/>
                  </a:lnTo>
                  <a:lnTo>
                    <a:pt x="284" y="2556"/>
                  </a:lnTo>
                  <a:lnTo>
                    <a:pt x="284" y="2556"/>
                  </a:lnTo>
                  <a:lnTo>
                    <a:pt x="282" y="2550"/>
                  </a:lnTo>
                  <a:lnTo>
                    <a:pt x="282" y="2550"/>
                  </a:lnTo>
                  <a:lnTo>
                    <a:pt x="284" y="2546"/>
                  </a:lnTo>
                  <a:lnTo>
                    <a:pt x="284" y="2546"/>
                  </a:lnTo>
                  <a:lnTo>
                    <a:pt x="284" y="2544"/>
                  </a:lnTo>
                  <a:lnTo>
                    <a:pt x="284" y="2544"/>
                  </a:lnTo>
                  <a:lnTo>
                    <a:pt x="284" y="2542"/>
                  </a:lnTo>
                  <a:lnTo>
                    <a:pt x="284" y="2542"/>
                  </a:lnTo>
                  <a:lnTo>
                    <a:pt x="286" y="2540"/>
                  </a:lnTo>
                  <a:lnTo>
                    <a:pt x="286" y="2540"/>
                  </a:lnTo>
                  <a:lnTo>
                    <a:pt x="288" y="2536"/>
                  </a:lnTo>
                  <a:lnTo>
                    <a:pt x="288" y="2536"/>
                  </a:lnTo>
                  <a:lnTo>
                    <a:pt x="288" y="2534"/>
                  </a:lnTo>
                  <a:lnTo>
                    <a:pt x="288" y="2534"/>
                  </a:lnTo>
                  <a:lnTo>
                    <a:pt x="288" y="2532"/>
                  </a:lnTo>
                  <a:lnTo>
                    <a:pt x="288" y="2532"/>
                  </a:lnTo>
                  <a:lnTo>
                    <a:pt x="290" y="2528"/>
                  </a:lnTo>
                  <a:lnTo>
                    <a:pt x="290" y="2528"/>
                  </a:lnTo>
                  <a:lnTo>
                    <a:pt x="292" y="2528"/>
                  </a:lnTo>
                  <a:lnTo>
                    <a:pt x="292" y="2528"/>
                  </a:lnTo>
                  <a:lnTo>
                    <a:pt x="294" y="2526"/>
                  </a:lnTo>
                  <a:lnTo>
                    <a:pt x="294" y="2524"/>
                  </a:lnTo>
                  <a:lnTo>
                    <a:pt x="294" y="2524"/>
                  </a:lnTo>
                  <a:lnTo>
                    <a:pt x="296" y="2520"/>
                  </a:lnTo>
                  <a:lnTo>
                    <a:pt x="296" y="2520"/>
                  </a:lnTo>
                  <a:lnTo>
                    <a:pt x="296" y="2518"/>
                  </a:lnTo>
                  <a:lnTo>
                    <a:pt x="296" y="2518"/>
                  </a:lnTo>
                  <a:lnTo>
                    <a:pt x="296" y="2516"/>
                  </a:lnTo>
                  <a:lnTo>
                    <a:pt x="296" y="2516"/>
                  </a:lnTo>
                  <a:lnTo>
                    <a:pt x="298" y="2512"/>
                  </a:lnTo>
                  <a:lnTo>
                    <a:pt x="298" y="2512"/>
                  </a:lnTo>
                  <a:lnTo>
                    <a:pt x="298" y="2510"/>
                  </a:lnTo>
                  <a:lnTo>
                    <a:pt x="298" y="2510"/>
                  </a:lnTo>
                  <a:lnTo>
                    <a:pt x="298" y="2506"/>
                  </a:lnTo>
                  <a:lnTo>
                    <a:pt x="298" y="2506"/>
                  </a:lnTo>
                  <a:lnTo>
                    <a:pt x="298" y="2500"/>
                  </a:lnTo>
                  <a:lnTo>
                    <a:pt x="298" y="2500"/>
                  </a:lnTo>
                  <a:lnTo>
                    <a:pt x="298" y="2496"/>
                  </a:lnTo>
                  <a:lnTo>
                    <a:pt x="298" y="2496"/>
                  </a:lnTo>
                  <a:lnTo>
                    <a:pt x="296" y="2496"/>
                  </a:lnTo>
                  <a:lnTo>
                    <a:pt x="296" y="2496"/>
                  </a:lnTo>
                  <a:lnTo>
                    <a:pt x="296" y="2494"/>
                  </a:lnTo>
                  <a:lnTo>
                    <a:pt x="296" y="2494"/>
                  </a:lnTo>
                  <a:lnTo>
                    <a:pt x="296" y="2492"/>
                  </a:lnTo>
                  <a:lnTo>
                    <a:pt x="296" y="2492"/>
                  </a:lnTo>
                  <a:lnTo>
                    <a:pt x="296" y="2490"/>
                  </a:lnTo>
                  <a:lnTo>
                    <a:pt x="296" y="2490"/>
                  </a:lnTo>
                  <a:lnTo>
                    <a:pt x="296" y="2486"/>
                  </a:lnTo>
                  <a:lnTo>
                    <a:pt x="296" y="2486"/>
                  </a:lnTo>
                  <a:lnTo>
                    <a:pt x="296" y="2484"/>
                  </a:lnTo>
                  <a:lnTo>
                    <a:pt x="296" y="2484"/>
                  </a:lnTo>
                  <a:lnTo>
                    <a:pt x="298" y="2480"/>
                  </a:lnTo>
                  <a:lnTo>
                    <a:pt x="298" y="2480"/>
                  </a:lnTo>
                  <a:lnTo>
                    <a:pt x="298" y="2478"/>
                  </a:lnTo>
                  <a:lnTo>
                    <a:pt x="298" y="2478"/>
                  </a:lnTo>
                  <a:lnTo>
                    <a:pt x="298" y="2474"/>
                  </a:lnTo>
                  <a:lnTo>
                    <a:pt x="298" y="2474"/>
                  </a:lnTo>
                  <a:lnTo>
                    <a:pt x="298" y="2474"/>
                  </a:lnTo>
                  <a:lnTo>
                    <a:pt x="298" y="2474"/>
                  </a:lnTo>
                  <a:lnTo>
                    <a:pt x="302" y="2470"/>
                  </a:lnTo>
                  <a:lnTo>
                    <a:pt x="302" y="2470"/>
                  </a:lnTo>
                  <a:lnTo>
                    <a:pt x="302" y="2464"/>
                  </a:lnTo>
                  <a:lnTo>
                    <a:pt x="302" y="2464"/>
                  </a:lnTo>
                  <a:lnTo>
                    <a:pt x="300" y="2462"/>
                  </a:lnTo>
                  <a:lnTo>
                    <a:pt x="300" y="2462"/>
                  </a:lnTo>
                  <a:lnTo>
                    <a:pt x="302" y="2460"/>
                  </a:lnTo>
                  <a:lnTo>
                    <a:pt x="302" y="2460"/>
                  </a:lnTo>
                  <a:lnTo>
                    <a:pt x="302" y="2456"/>
                  </a:lnTo>
                  <a:lnTo>
                    <a:pt x="302" y="2456"/>
                  </a:lnTo>
                  <a:lnTo>
                    <a:pt x="302" y="2454"/>
                  </a:lnTo>
                  <a:lnTo>
                    <a:pt x="302" y="2454"/>
                  </a:lnTo>
                  <a:lnTo>
                    <a:pt x="304" y="2450"/>
                  </a:lnTo>
                  <a:lnTo>
                    <a:pt x="304" y="2448"/>
                  </a:lnTo>
                  <a:lnTo>
                    <a:pt x="304" y="2448"/>
                  </a:lnTo>
                  <a:lnTo>
                    <a:pt x="304" y="2446"/>
                  </a:lnTo>
                  <a:lnTo>
                    <a:pt x="304" y="2446"/>
                  </a:lnTo>
                  <a:lnTo>
                    <a:pt x="304" y="2442"/>
                  </a:lnTo>
                  <a:lnTo>
                    <a:pt x="304" y="2442"/>
                  </a:lnTo>
                  <a:lnTo>
                    <a:pt x="306" y="2440"/>
                  </a:lnTo>
                  <a:lnTo>
                    <a:pt x="306" y="2440"/>
                  </a:lnTo>
                  <a:lnTo>
                    <a:pt x="306" y="2436"/>
                  </a:lnTo>
                  <a:lnTo>
                    <a:pt x="306" y="2436"/>
                  </a:lnTo>
                  <a:lnTo>
                    <a:pt x="308" y="2434"/>
                  </a:lnTo>
                  <a:lnTo>
                    <a:pt x="308" y="2434"/>
                  </a:lnTo>
                  <a:lnTo>
                    <a:pt x="308" y="2432"/>
                  </a:lnTo>
                  <a:lnTo>
                    <a:pt x="308" y="2432"/>
                  </a:lnTo>
                  <a:lnTo>
                    <a:pt x="312" y="2426"/>
                  </a:lnTo>
                  <a:lnTo>
                    <a:pt x="312" y="2426"/>
                  </a:lnTo>
                  <a:lnTo>
                    <a:pt x="312" y="2424"/>
                  </a:lnTo>
                  <a:lnTo>
                    <a:pt x="312" y="2424"/>
                  </a:lnTo>
                  <a:lnTo>
                    <a:pt x="314" y="2420"/>
                  </a:lnTo>
                  <a:lnTo>
                    <a:pt x="314" y="2420"/>
                  </a:lnTo>
                  <a:lnTo>
                    <a:pt x="314" y="2418"/>
                  </a:lnTo>
                  <a:lnTo>
                    <a:pt x="314" y="2418"/>
                  </a:lnTo>
                  <a:lnTo>
                    <a:pt x="316" y="2412"/>
                  </a:lnTo>
                  <a:lnTo>
                    <a:pt x="316" y="2412"/>
                  </a:lnTo>
                  <a:lnTo>
                    <a:pt x="316" y="2410"/>
                  </a:lnTo>
                  <a:lnTo>
                    <a:pt x="316" y="2410"/>
                  </a:lnTo>
                  <a:lnTo>
                    <a:pt x="316" y="2406"/>
                  </a:lnTo>
                  <a:lnTo>
                    <a:pt x="316" y="2406"/>
                  </a:lnTo>
                  <a:lnTo>
                    <a:pt x="318" y="2402"/>
                  </a:lnTo>
                  <a:lnTo>
                    <a:pt x="318" y="2402"/>
                  </a:lnTo>
                  <a:lnTo>
                    <a:pt x="318" y="2400"/>
                  </a:lnTo>
                  <a:lnTo>
                    <a:pt x="318" y="2400"/>
                  </a:lnTo>
                  <a:lnTo>
                    <a:pt x="318" y="2398"/>
                  </a:lnTo>
                  <a:lnTo>
                    <a:pt x="318" y="2398"/>
                  </a:lnTo>
                  <a:lnTo>
                    <a:pt x="318" y="2396"/>
                  </a:lnTo>
                  <a:lnTo>
                    <a:pt x="318" y="2396"/>
                  </a:lnTo>
                  <a:lnTo>
                    <a:pt x="318" y="2394"/>
                  </a:lnTo>
                  <a:lnTo>
                    <a:pt x="318" y="2394"/>
                  </a:lnTo>
                  <a:lnTo>
                    <a:pt x="318" y="2390"/>
                  </a:lnTo>
                  <a:lnTo>
                    <a:pt x="318" y="2390"/>
                  </a:lnTo>
                  <a:lnTo>
                    <a:pt x="318" y="2384"/>
                  </a:lnTo>
                  <a:lnTo>
                    <a:pt x="318" y="2384"/>
                  </a:lnTo>
                  <a:lnTo>
                    <a:pt x="316" y="2384"/>
                  </a:lnTo>
                  <a:lnTo>
                    <a:pt x="316" y="2384"/>
                  </a:lnTo>
                  <a:lnTo>
                    <a:pt x="316" y="2378"/>
                  </a:lnTo>
                  <a:lnTo>
                    <a:pt x="316" y="2378"/>
                  </a:lnTo>
                  <a:lnTo>
                    <a:pt x="316" y="2376"/>
                  </a:lnTo>
                  <a:lnTo>
                    <a:pt x="316" y="2376"/>
                  </a:lnTo>
                  <a:lnTo>
                    <a:pt x="318" y="2374"/>
                  </a:lnTo>
                  <a:lnTo>
                    <a:pt x="318" y="2374"/>
                  </a:lnTo>
                  <a:lnTo>
                    <a:pt x="318" y="2372"/>
                  </a:lnTo>
                  <a:lnTo>
                    <a:pt x="320" y="2370"/>
                  </a:lnTo>
                  <a:lnTo>
                    <a:pt x="320" y="2370"/>
                  </a:lnTo>
                  <a:lnTo>
                    <a:pt x="322" y="2366"/>
                  </a:lnTo>
                  <a:lnTo>
                    <a:pt x="322" y="2364"/>
                  </a:lnTo>
                  <a:lnTo>
                    <a:pt x="322" y="2364"/>
                  </a:lnTo>
                  <a:lnTo>
                    <a:pt x="322" y="2360"/>
                  </a:lnTo>
                  <a:lnTo>
                    <a:pt x="322" y="2360"/>
                  </a:lnTo>
                  <a:lnTo>
                    <a:pt x="322" y="2358"/>
                  </a:lnTo>
                  <a:lnTo>
                    <a:pt x="322" y="2358"/>
                  </a:lnTo>
                  <a:lnTo>
                    <a:pt x="322" y="2358"/>
                  </a:lnTo>
                  <a:lnTo>
                    <a:pt x="322" y="2358"/>
                  </a:lnTo>
                  <a:lnTo>
                    <a:pt x="322" y="2352"/>
                  </a:lnTo>
                  <a:lnTo>
                    <a:pt x="322" y="2352"/>
                  </a:lnTo>
                  <a:lnTo>
                    <a:pt x="322" y="2350"/>
                  </a:lnTo>
                  <a:lnTo>
                    <a:pt x="322" y="2350"/>
                  </a:lnTo>
                  <a:lnTo>
                    <a:pt x="322" y="2348"/>
                  </a:lnTo>
                  <a:lnTo>
                    <a:pt x="322" y="2348"/>
                  </a:lnTo>
                  <a:lnTo>
                    <a:pt x="322" y="2346"/>
                  </a:lnTo>
                  <a:lnTo>
                    <a:pt x="322" y="2346"/>
                  </a:lnTo>
                  <a:lnTo>
                    <a:pt x="322" y="2342"/>
                  </a:lnTo>
                  <a:lnTo>
                    <a:pt x="322" y="2342"/>
                  </a:lnTo>
                  <a:lnTo>
                    <a:pt x="324" y="2342"/>
                  </a:lnTo>
                  <a:lnTo>
                    <a:pt x="324" y="2342"/>
                  </a:lnTo>
                  <a:lnTo>
                    <a:pt x="326" y="2338"/>
                  </a:lnTo>
                  <a:lnTo>
                    <a:pt x="326" y="2338"/>
                  </a:lnTo>
                  <a:lnTo>
                    <a:pt x="326" y="2332"/>
                  </a:lnTo>
                  <a:lnTo>
                    <a:pt x="328" y="2328"/>
                  </a:lnTo>
                  <a:lnTo>
                    <a:pt x="328" y="2328"/>
                  </a:lnTo>
                  <a:lnTo>
                    <a:pt x="328" y="2322"/>
                  </a:lnTo>
                  <a:lnTo>
                    <a:pt x="328" y="2322"/>
                  </a:lnTo>
                  <a:lnTo>
                    <a:pt x="328" y="2322"/>
                  </a:lnTo>
                  <a:lnTo>
                    <a:pt x="328" y="2322"/>
                  </a:lnTo>
                  <a:lnTo>
                    <a:pt x="330" y="2318"/>
                  </a:lnTo>
                  <a:lnTo>
                    <a:pt x="330" y="2318"/>
                  </a:lnTo>
                  <a:lnTo>
                    <a:pt x="332" y="2316"/>
                  </a:lnTo>
                  <a:lnTo>
                    <a:pt x="332" y="2316"/>
                  </a:lnTo>
                  <a:lnTo>
                    <a:pt x="334" y="2314"/>
                  </a:lnTo>
                  <a:lnTo>
                    <a:pt x="336" y="2312"/>
                  </a:lnTo>
                  <a:lnTo>
                    <a:pt x="336" y="2312"/>
                  </a:lnTo>
                  <a:lnTo>
                    <a:pt x="338" y="2308"/>
                  </a:lnTo>
                  <a:lnTo>
                    <a:pt x="338" y="2308"/>
                  </a:lnTo>
                  <a:lnTo>
                    <a:pt x="338" y="2300"/>
                  </a:lnTo>
                  <a:lnTo>
                    <a:pt x="338" y="2300"/>
                  </a:lnTo>
                  <a:lnTo>
                    <a:pt x="336" y="2296"/>
                  </a:lnTo>
                  <a:lnTo>
                    <a:pt x="336" y="2296"/>
                  </a:lnTo>
                  <a:lnTo>
                    <a:pt x="334" y="2294"/>
                  </a:lnTo>
                  <a:lnTo>
                    <a:pt x="334" y="2294"/>
                  </a:lnTo>
                  <a:lnTo>
                    <a:pt x="336" y="2292"/>
                  </a:lnTo>
                  <a:lnTo>
                    <a:pt x="336" y="2292"/>
                  </a:lnTo>
                  <a:lnTo>
                    <a:pt x="336" y="2290"/>
                  </a:lnTo>
                  <a:lnTo>
                    <a:pt x="336" y="2290"/>
                  </a:lnTo>
                  <a:lnTo>
                    <a:pt x="338" y="2286"/>
                  </a:lnTo>
                  <a:lnTo>
                    <a:pt x="338" y="2286"/>
                  </a:lnTo>
                  <a:lnTo>
                    <a:pt x="338" y="2284"/>
                  </a:lnTo>
                  <a:lnTo>
                    <a:pt x="338" y="2284"/>
                  </a:lnTo>
                  <a:lnTo>
                    <a:pt x="338" y="2282"/>
                  </a:lnTo>
                  <a:lnTo>
                    <a:pt x="338" y="2282"/>
                  </a:lnTo>
                  <a:lnTo>
                    <a:pt x="338" y="2278"/>
                  </a:lnTo>
                  <a:lnTo>
                    <a:pt x="338" y="2278"/>
                  </a:lnTo>
                  <a:lnTo>
                    <a:pt x="340" y="2276"/>
                  </a:lnTo>
                  <a:lnTo>
                    <a:pt x="340" y="2276"/>
                  </a:lnTo>
                  <a:lnTo>
                    <a:pt x="340" y="2274"/>
                  </a:lnTo>
                  <a:lnTo>
                    <a:pt x="340" y="2274"/>
                  </a:lnTo>
                  <a:lnTo>
                    <a:pt x="344" y="2272"/>
                  </a:lnTo>
                  <a:lnTo>
                    <a:pt x="344" y="2272"/>
                  </a:lnTo>
                  <a:lnTo>
                    <a:pt x="344" y="2266"/>
                  </a:lnTo>
                  <a:lnTo>
                    <a:pt x="344" y="2266"/>
                  </a:lnTo>
                  <a:lnTo>
                    <a:pt x="344" y="2266"/>
                  </a:lnTo>
                  <a:lnTo>
                    <a:pt x="344" y="2266"/>
                  </a:lnTo>
                  <a:lnTo>
                    <a:pt x="344" y="2260"/>
                  </a:lnTo>
                  <a:lnTo>
                    <a:pt x="344" y="2258"/>
                  </a:lnTo>
                  <a:lnTo>
                    <a:pt x="344" y="2258"/>
                  </a:lnTo>
                  <a:lnTo>
                    <a:pt x="346" y="2256"/>
                  </a:lnTo>
                  <a:lnTo>
                    <a:pt x="346" y="2256"/>
                  </a:lnTo>
                  <a:lnTo>
                    <a:pt x="346" y="2252"/>
                  </a:lnTo>
                  <a:lnTo>
                    <a:pt x="346" y="2252"/>
                  </a:lnTo>
                  <a:lnTo>
                    <a:pt x="346" y="2246"/>
                  </a:lnTo>
                  <a:lnTo>
                    <a:pt x="346" y="2246"/>
                  </a:lnTo>
                  <a:lnTo>
                    <a:pt x="346" y="2244"/>
                  </a:lnTo>
                  <a:lnTo>
                    <a:pt x="346" y="2244"/>
                  </a:lnTo>
                  <a:lnTo>
                    <a:pt x="346" y="2242"/>
                  </a:lnTo>
                  <a:lnTo>
                    <a:pt x="346" y="2242"/>
                  </a:lnTo>
                  <a:lnTo>
                    <a:pt x="346" y="2240"/>
                  </a:lnTo>
                  <a:lnTo>
                    <a:pt x="346" y="2240"/>
                  </a:lnTo>
                  <a:lnTo>
                    <a:pt x="348" y="2236"/>
                  </a:lnTo>
                  <a:lnTo>
                    <a:pt x="348" y="2236"/>
                  </a:lnTo>
                  <a:lnTo>
                    <a:pt x="348" y="2232"/>
                  </a:lnTo>
                  <a:lnTo>
                    <a:pt x="348" y="2232"/>
                  </a:lnTo>
                  <a:lnTo>
                    <a:pt x="348" y="2230"/>
                  </a:lnTo>
                  <a:lnTo>
                    <a:pt x="348" y="2230"/>
                  </a:lnTo>
                  <a:lnTo>
                    <a:pt x="348" y="2228"/>
                  </a:lnTo>
                  <a:lnTo>
                    <a:pt x="348" y="2228"/>
                  </a:lnTo>
                  <a:lnTo>
                    <a:pt x="350" y="2224"/>
                  </a:lnTo>
                  <a:lnTo>
                    <a:pt x="350" y="2224"/>
                  </a:lnTo>
                  <a:lnTo>
                    <a:pt x="350" y="2220"/>
                  </a:lnTo>
                  <a:lnTo>
                    <a:pt x="350" y="2220"/>
                  </a:lnTo>
                  <a:lnTo>
                    <a:pt x="350" y="2218"/>
                  </a:lnTo>
                  <a:lnTo>
                    <a:pt x="350" y="2218"/>
                  </a:lnTo>
                  <a:lnTo>
                    <a:pt x="352" y="2214"/>
                  </a:lnTo>
                  <a:lnTo>
                    <a:pt x="352" y="2214"/>
                  </a:lnTo>
                  <a:lnTo>
                    <a:pt x="352" y="2210"/>
                  </a:lnTo>
                  <a:lnTo>
                    <a:pt x="352" y="2210"/>
                  </a:lnTo>
                  <a:lnTo>
                    <a:pt x="354" y="2208"/>
                  </a:lnTo>
                  <a:lnTo>
                    <a:pt x="354" y="2208"/>
                  </a:lnTo>
                  <a:lnTo>
                    <a:pt x="354" y="2206"/>
                  </a:lnTo>
                  <a:lnTo>
                    <a:pt x="354" y="2206"/>
                  </a:lnTo>
                  <a:lnTo>
                    <a:pt x="356" y="2204"/>
                  </a:lnTo>
                  <a:lnTo>
                    <a:pt x="358" y="2202"/>
                  </a:lnTo>
                  <a:lnTo>
                    <a:pt x="358" y="2202"/>
                  </a:lnTo>
                  <a:lnTo>
                    <a:pt x="356" y="2196"/>
                  </a:lnTo>
                  <a:lnTo>
                    <a:pt x="356" y="2196"/>
                  </a:lnTo>
                  <a:lnTo>
                    <a:pt x="356" y="2196"/>
                  </a:lnTo>
                  <a:lnTo>
                    <a:pt x="356" y="2196"/>
                  </a:lnTo>
                  <a:lnTo>
                    <a:pt x="356" y="2194"/>
                  </a:lnTo>
                  <a:lnTo>
                    <a:pt x="356" y="2194"/>
                  </a:lnTo>
                  <a:lnTo>
                    <a:pt x="354" y="2190"/>
                  </a:lnTo>
                  <a:lnTo>
                    <a:pt x="354" y="2190"/>
                  </a:lnTo>
                  <a:lnTo>
                    <a:pt x="356" y="2186"/>
                  </a:lnTo>
                  <a:lnTo>
                    <a:pt x="356" y="2186"/>
                  </a:lnTo>
                  <a:lnTo>
                    <a:pt x="358" y="2186"/>
                  </a:lnTo>
                  <a:lnTo>
                    <a:pt x="358" y="2186"/>
                  </a:lnTo>
                  <a:lnTo>
                    <a:pt x="360" y="2182"/>
                  </a:lnTo>
                  <a:lnTo>
                    <a:pt x="360" y="2182"/>
                  </a:lnTo>
                  <a:lnTo>
                    <a:pt x="362" y="2176"/>
                  </a:lnTo>
                  <a:lnTo>
                    <a:pt x="362" y="2174"/>
                  </a:lnTo>
                  <a:lnTo>
                    <a:pt x="362" y="2174"/>
                  </a:lnTo>
                  <a:lnTo>
                    <a:pt x="362" y="2170"/>
                  </a:lnTo>
                  <a:lnTo>
                    <a:pt x="362" y="2170"/>
                  </a:lnTo>
                  <a:lnTo>
                    <a:pt x="362" y="2166"/>
                  </a:lnTo>
                  <a:lnTo>
                    <a:pt x="362" y="2164"/>
                  </a:lnTo>
                  <a:lnTo>
                    <a:pt x="362" y="2164"/>
                  </a:lnTo>
                  <a:lnTo>
                    <a:pt x="364" y="2162"/>
                  </a:lnTo>
                  <a:lnTo>
                    <a:pt x="364" y="2162"/>
                  </a:lnTo>
                  <a:lnTo>
                    <a:pt x="364" y="2158"/>
                  </a:lnTo>
                  <a:lnTo>
                    <a:pt x="364" y="2158"/>
                  </a:lnTo>
                  <a:lnTo>
                    <a:pt x="364" y="2156"/>
                  </a:lnTo>
                  <a:lnTo>
                    <a:pt x="364" y="2156"/>
                  </a:lnTo>
                  <a:lnTo>
                    <a:pt x="366" y="2154"/>
                  </a:lnTo>
                  <a:lnTo>
                    <a:pt x="366" y="2154"/>
                  </a:lnTo>
                  <a:lnTo>
                    <a:pt x="368" y="2150"/>
                  </a:lnTo>
                  <a:lnTo>
                    <a:pt x="368" y="2150"/>
                  </a:lnTo>
                  <a:lnTo>
                    <a:pt x="368" y="2146"/>
                  </a:lnTo>
                  <a:lnTo>
                    <a:pt x="368" y="2146"/>
                  </a:lnTo>
                  <a:lnTo>
                    <a:pt x="368" y="2144"/>
                  </a:lnTo>
                  <a:lnTo>
                    <a:pt x="368" y="2144"/>
                  </a:lnTo>
                  <a:lnTo>
                    <a:pt x="368" y="2142"/>
                  </a:lnTo>
                  <a:lnTo>
                    <a:pt x="368" y="2142"/>
                  </a:lnTo>
                  <a:lnTo>
                    <a:pt x="370" y="2138"/>
                  </a:lnTo>
                  <a:lnTo>
                    <a:pt x="370" y="2138"/>
                  </a:lnTo>
                  <a:lnTo>
                    <a:pt x="370" y="2136"/>
                  </a:lnTo>
                  <a:lnTo>
                    <a:pt x="370" y="2136"/>
                  </a:lnTo>
                  <a:lnTo>
                    <a:pt x="372" y="2132"/>
                  </a:lnTo>
                  <a:lnTo>
                    <a:pt x="372" y="2132"/>
                  </a:lnTo>
                  <a:lnTo>
                    <a:pt x="370" y="2130"/>
                  </a:lnTo>
                  <a:lnTo>
                    <a:pt x="370" y="2130"/>
                  </a:lnTo>
                  <a:lnTo>
                    <a:pt x="370" y="2126"/>
                  </a:lnTo>
                  <a:lnTo>
                    <a:pt x="370" y="2126"/>
                  </a:lnTo>
                  <a:lnTo>
                    <a:pt x="372" y="2124"/>
                  </a:lnTo>
                  <a:lnTo>
                    <a:pt x="372" y="2124"/>
                  </a:lnTo>
                  <a:lnTo>
                    <a:pt x="372" y="2122"/>
                  </a:lnTo>
                  <a:lnTo>
                    <a:pt x="372" y="2120"/>
                  </a:lnTo>
                  <a:lnTo>
                    <a:pt x="372" y="2120"/>
                  </a:lnTo>
                  <a:lnTo>
                    <a:pt x="374" y="2116"/>
                  </a:lnTo>
                  <a:lnTo>
                    <a:pt x="374" y="2116"/>
                  </a:lnTo>
                  <a:lnTo>
                    <a:pt x="374" y="2114"/>
                  </a:lnTo>
                  <a:lnTo>
                    <a:pt x="374" y="2114"/>
                  </a:lnTo>
                  <a:lnTo>
                    <a:pt x="374" y="2112"/>
                  </a:lnTo>
                  <a:lnTo>
                    <a:pt x="374" y="2112"/>
                  </a:lnTo>
                  <a:lnTo>
                    <a:pt x="376" y="2110"/>
                  </a:lnTo>
                  <a:lnTo>
                    <a:pt x="376" y="2110"/>
                  </a:lnTo>
                  <a:lnTo>
                    <a:pt x="378" y="2106"/>
                  </a:lnTo>
                  <a:lnTo>
                    <a:pt x="378" y="2106"/>
                  </a:lnTo>
                  <a:lnTo>
                    <a:pt x="378" y="2104"/>
                  </a:lnTo>
                  <a:lnTo>
                    <a:pt x="378" y="2104"/>
                  </a:lnTo>
                  <a:lnTo>
                    <a:pt x="380" y="2100"/>
                  </a:lnTo>
                  <a:lnTo>
                    <a:pt x="380" y="2100"/>
                  </a:lnTo>
                  <a:lnTo>
                    <a:pt x="378" y="2096"/>
                  </a:lnTo>
                  <a:lnTo>
                    <a:pt x="378" y="2096"/>
                  </a:lnTo>
                  <a:lnTo>
                    <a:pt x="378" y="2094"/>
                  </a:lnTo>
                  <a:lnTo>
                    <a:pt x="378" y="2094"/>
                  </a:lnTo>
                  <a:lnTo>
                    <a:pt x="378" y="2092"/>
                  </a:lnTo>
                  <a:lnTo>
                    <a:pt x="378" y="2092"/>
                  </a:lnTo>
                  <a:lnTo>
                    <a:pt x="378" y="2090"/>
                  </a:lnTo>
                  <a:lnTo>
                    <a:pt x="378" y="2088"/>
                  </a:lnTo>
                  <a:lnTo>
                    <a:pt x="378" y="2088"/>
                  </a:lnTo>
                  <a:lnTo>
                    <a:pt x="378" y="2084"/>
                  </a:lnTo>
                  <a:lnTo>
                    <a:pt x="378" y="2084"/>
                  </a:lnTo>
                  <a:lnTo>
                    <a:pt x="378" y="2080"/>
                  </a:lnTo>
                  <a:lnTo>
                    <a:pt x="378" y="2080"/>
                  </a:lnTo>
                  <a:lnTo>
                    <a:pt x="378" y="2078"/>
                  </a:lnTo>
                  <a:lnTo>
                    <a:pt x="378" y="2078"/>
                  </a:lnTo>
                  <a:lnTo>
                    <a:pt x="380" y="2076"/>
                  </a:lnTo>
                  <a:lnTo>
                    <a:pt x="380" y="2076"/>
                  </a:lnTo>
                  <a:lnTo>
                    <a:pt x="380" y="2074"/>
                  </a:lnTo>
                  <a:lnTo>
                    <a:pt x="380" y="2070"/>
                  </a:lnTo>
                  <a:lnTo>
                    <a:pt x="380" y="2070"/>
                  </a:lnTo>
                  <a:lnTo>
                    <a:pt x="380" y="2066"/>
                  </a:lnTo>
                  <a:lnTo>
                    <a:pt x="380" y="2066"/>
                  </a:lnTo>
                  <a:lnTo>
                    <a:pt x="378" y="2066"/>
                  </a:lnTo>
                  <a:lnTo>
                    <a:pt x="378" y="2066"/>
                  </a:lnTo>
                  <a:lnTo>
                    <a:pt x="380" y="2062"/>
                  </a:lnTo>
                  <a:lnTo>
                    <a:pt x="380" y="2062"/>
                  </a:lnTo>
                  <a:lnTo>
                    <a:pt x="382" y="2060"/>
                  </a:lnTo>
                  <a:lnTo>
                    <a:pt x="382" y="2060"/>
                  </a:lnTo>
                  <a:lnTo>
                    <a:pt x="382" y="2058"/>
                  </a:lnTo>
                  <a:lnTo>
                    <a:pt x="382" y="2058"/>
                  </a:lnTo>
                  <a:lnTo>
                    <a:pt x="384" y="2056"/>
                  </a:lnTo>
                  <a:lnTo>
                    <a:pt x="384" y="2056"/>
                  </a:lnTo>
                  <a:lnTo>
                    <a:pt x="386" y="2050"/>
                  </a:lnTo>
                  <a:lnTo>
                    <a:pt x="386" y="2050"/>
                  </a:lnTo>
                  <a:lnTo>
                    <a:pt x="386" y="2048"/>
                  </a:lnTo>
                  <a:lnTo>
                    <a:pt x="386" y="2048"/>
                  </a:lnTo>
                  <a:lnTo>
                    <a:pt x="386" y="2048"/>
                  </a:lnTo>
                  <a:lnTo>
                    <a:pt x="386" y="2048"/>
                  </a:lnTo>
                  <a:lnTo>
                    <a:pt x="386" y="2042"/>
                  </a:lnTo>
                  <a:lnTo>
                    <a:pt x="386" y="2042"/>
                  </a:lnTo>
                  <a:lnTo>
                    <a:pt x="386" y="2036"/>
                  </a:lnTo>
                  <a:lnTo>
                    <a:pt x="386" y="2036"/>
                  </a:lnTo>
                  <a:lnTo>
                    <a:pt x="386" y="2034"/>
                  </a:lnTo>
                  <a:lnTo>
                    <a:pt x="386" y="2034"/>
                  </a:lnTo>
                  <a:lnTo>
                    <a:pt x="388" y="2032"/>
                  </a:lnTo>
                  <a:lnTo>
                    <a:pt x="388" y="2032"/>
                  </a:lnTo>
                  <a:lnTo>
                    <a:pt x="388" y="2028"/>
                  </a:lnTo>
                  <a:lnTo>
                    <a:pt x="388" y="2028"/>
                  </a:lnTo>
                  <a:lnTo>
                    <a:pt x="390" y="2026"/>
                  </a:lnTo>
                  <a:lnTo>
                    <a:pt x="390" y="2026"/>
                  </a:lnTo>
                  <a:lnTo>
                    <a:pt x="390" y="2020"/>
                  </a:lnTo>
                  <a:lnTo>
                    <a:pt x="390" y="2020"/>
                  </a:lnTo>
                  <a:lnTo>
                    <a:pt x="392" y="2018"/>
                  </a:lnTo>
                  <a:lnTo>
                    <a:pt x="392" y="2018"/>
                  </a:lnTo>
                  <a:lnTo>
                    <a:pt x="392" y="2016"/>
                  </a:lnTo>
                  <a:lnTo>
                    <a:pt x="390" y="2012"/>
                  </a:lnTo>
                  <a:lnTo>
                    <a:pt x="390" y="2012"/>
                  </a:lnTo>
                  <a:lnTo>
                    <a:pt x="392" y="2010"/>
                  </a:lnTo>
                  <a:lnTo>
                    <a:pt x="392" y="2008"/>
                  </a:lnTo>
                  <a:lnTo>
                    <a:pt x="392" y="2008"/>
                  </a:lnTo>
                  <a:lnTo>
                    <a:pt x="390" y="2004"/>
                  </a:lnTo>
                  <a:lnTo>
                    <a:pt x="390" y="2004"/>
                  </a:lnTo>
                  <a:lnTo>
                    <a:pt x="390" y="2002"/>
                  </a:lnTo>
                  <a:lnTo>
                    <a:pt x="390" y="2002"/>
                  </a:lnTo>
                  <a:lnTo>
                    <a:pt x="392" y="2000"/>
                  </a:lnTo>
                  <a:lnTo>
                    <a:pt x="392" y="2000"/>
                  </a:lnTo>
                  <a:lnTo>
                    <a:pt x="392" y="1998"/>
                  </a:lnTo>
                  <a:lnTo>
                    <a:pt x="392" y="1998"/>
                  </a:lnTo>
                  <a:lnTo>
                    <a:pt x="392" y="1994"/>
                  </a:lnTo>
                  <a:lnTo>
                    <a:pt x="392" y="1994"/>
                  </a:lnTo>
                  <a:lnTo>
                    <a:pt x="394" y="1992"/>
                  </a:lnTo>
                  <a:lnTo>
                    <a:pt x="394" y="1992"/>
                  </a:lnTo>
                  <a:lnTo>
                    <a:pt x="394" y="1988"/>
                  </a:lnTo>
                  <a:lnTo>
                    <a:pt x="394" y="1988"/>
                  </a:lnTo>
                  <a:lnTo>
                    <a:pt x="396" y="1984"/>
                  </a:lnTo>
                  <a:lnTo>
                    <a:pt x="396" y="1984"/>
                  </a:lnTo>
                  <a:lnTo>
                    <a:pt x="396" y="1980"/>
                  </a:lnTo>
                  <a:lnTo>
                    <a:pt x="396" y="1980"/>
                  </a:lnTo>
                  <a:lnTo>
                    <a:pt x="398" y="1978"/>
                  </a:lnTo>
                  <a:lnTo>
                    <a:pt x="398" y="1978"/>
                  </a:lnTo>
                  <a:lnTo>
                    <a:pt x="400" y="1974"/>
                  </a:lnTo>
                  <a:lnTo>
                    <a:pt x="400" y="1974"/>
                  </a:lnTo>
                  <a:lnTo>
                    <a:pt x="400" y="1972"/>
                  </a:lnTo>
                  <a:lnTo>
                    <a:pt x="400" y="1972"/>
                  </a:lnTo>
                  <a:lnTo>
                    <a:pt x="402" y="1970"/>
                  </a:lnTo>
                  <a:lnTo>
                    <a:pt x="402" y="1970"/>
                  </a:lnTo>
                  <a:lnTo>
                    <a:pt x="402" y="1966"/>
                  </a:lnTo>
                  <a:lnTo>
                    <a:pt x="402" y="1966"/>
                  </a:lnTo>
                  <a:lnTo>
                    <a:pt x="404" y="1964"/>
                  </a:lnTo>
                  <a:lnTo>
                    <a:pt x="404" y="1964"/>
                  </a:lnTo>
                  <a:lnTo>
                    <a:pt x="404" y="1962"/>
                  </a:lnTo>
                  <a:lnTo>
                    <a:pt x="404" y="1962"/>
                  </a:lnTo>
                  <a:lnTo>
                    <a:pt x="406" y="1958"/>
                  </a:lnTo>
                  <a:lnTo>
                    <a:pt x="406" y="1958"/>
                  </a:lnTo>
                  <a:lnTo>
                    <a:pt x="406" y="1954"/>
                  </a:lnTo>
                  <a:lnTo>
                    <a:pt x="406" y="1952"/>
                  </a:lnTo>
                  <a:lnTo>
                    <a:pt x="406" y="1952"/>
                  </a:lnTo>
                  <a:lnTo>
                    <a:pt x="408" y="1950"/>
                  </a:lnTo>
                  <a:lnTo>
                    <a:pt x="408" y="1950"/>
                  </a:lnTo>
                  <a:lnTo>
                    <a:pt x="408" y="1946"/>
                  </a:lnTo>
                  <a:lnTo>
                    <a:pt x="408" y="1946"/>
                  </a:lnTo>
                  <a:lnTo>
                    <a:pt x="408" y="1940"/>
                  </a:lnTo>
                  <a:lnTo>
                    <a:pt x="408" y="1940"/>
                  </a:lnTo>
                  <a:lnTo>
                    <a:pt x="408" y="1938"/>
                  </a:lnTo>
                  <a:lnTo>
                    <a:pt x="408" y="1938"/>
                  </a:lnTo>
                  <a:lnTo>
                    <a:pt x="406" y="1934"/>
                  </a:lnTo>
                  <a:lnTo>
                    <a:pt x="402" y="1932"/>
                  </a:lnTo>
                  <a:lnTo>
                    <a:pt x="402" y="1932"/>
                  </a:lnTo>
                  <a:lnTo>
                    <a:pt x="398" y="1932"/>
                  </a:lnTo>
                  <a:lnTo>
                    <a:pt x="396" y="1932"/>
                  </a:lnTo>
                  <a:lnTo>
                    <a:pt x="396" y="1932"/>
                  </a:lnTo>
                  <a:lnTo>
                    <a:pt x="394" y="1932"/>
                  </a:lnTo>
                  <a:lnTo>
                    <a:pt x="394" y="1932"/>
                  </a:lnTo>
                  <a:lnTo>
                    <a:pt x="390" y="1930"/>
                  </a:lnTo>
                  <a:lnTo>
                    <a:pt x="390" y="1930"/>
                  </a:lnTo>
                  <a:lnTo>
                    <a:pt x="388" y="1930"/>
                  </a:lnTo>
                  <a:lnTo>
                    <a:pt x="388" y="1930"/>
                  </a:lnTo>
                  <a:lnTo>
                    <a:pt x="384" y="1930"/>
                  </a:lnTo>
                  <a:lnTo>
                    <a:pt x="384" y="1930"/>
                  </a:lnTo>
                  <a:lnTo>
                    <a:pt x="380" y="1930"/>
                  </a:lnTo>
                  <a:lnTo>
                    <a:pt x="380" y="1930"/>
                  </a:lnTo>
                  <a:lnTo>
                    <a:pt x="378" y="1930"/>
                  </a:lnTo>
                  <a:lnTo>
                    <a:pt x="378" y="1930"/>
                  </a:lnTo>
                  <a:lnTo>
                    <a:pt x="376" y="1930"/>
                  </a:lnTo>
                  <a:lnTo>
                    <a:pt x="376" y="1930"/>
                  </a:lnTo>
                  <a:lnTo>
                    <a:pt x="372" y="1928"/>
                  </a:lnTo>
                  <a:lnTo>
                    <a:pt x="372" y="1928"/>
                  </a:lnTo>
                  <a:lnTo>
                    <a:pt x="368" y="1930"/>
                  </a:lnTo>
                  <a:lnTo>
                    <a:pt x="368" y="1930"/>
                  </a:lnTo>
                  <a:lnTo>
                    <a:pt x="366" y="1930"/>
                  </a:lnTo>
                  <a:lnTo>
                    <a:pt x="366" y="1930"/>
                  </a:lnTo>
                  <a:lnTo>
                    <a:pt x="362" y="1930"/>
                  </a:lnTo>
                  <a:lnTo>
                    <a:pt x="362" y="1930"/>
                  </a:lnTo>
                  <a:lnTo>
                    <a:pt x="360" y="1930"/>
                  </a:lnTo>
                  <a:lnTo>
                    <a:pt x="360" y="1930"/>
                  </a:lnTo>
                  <a:lnTo>
                    <a:pt x="360" y="1930"/>
                  </a:lnTo>
                  <a:lnTo>
                    <a:pt x="360" y="1930"/>
                  </a:lnTo>
                  <a:lnTo>
                    <a:pt x="358" y="1930"/>
                  </a:lnTo>
                  <a:lnTo>
                    <a:pt x="358" y="1930"/>
                  </a:lnTo>
                  <a:lnTo>
                    <a:pt x="352" y="1930"/>
                  </a:lnTo>
                  <a:lnTo>
                    <a:pt x="352" y="1930"/>
                  </a:lnTo>
                  <a:lnTo>
                    <a:pt x="348" y="1930"/>
                  </a:lnTo>
                  <a:lnTo>
                    <a:pt x="348" y="1930"/>
                  </a:lnTo>
                  <a:lnTo>
                    <a:pt x="346" y="1930"/>
                  </a:lnTo>
                  <a:lnTo>
                    <a:pt x="346" y="1930"/>
                  </a:lnTo>
                  <a:lnTo>
                    <a:pt x="342" y="1930"/>
                  </a:lnTo>
                  <a:lnTo>
                    <a:pt x="342" y="1930"/>
                  </a:lnTo>
                  <a:lnTo>
                    <a:pt x="338" y="1930"/>
                  </a:lnTo>
                  <a:lnTo>
                    <a:pt x="338" y="1930"/>
                  </a:lnTo>
                  <a:lnTo>
                    <a:pt x="338" y="1930"/>
                  </a:lnTo>
                  <a:lnTo>
                    <a:pt x="334" y="1930"/>
                  </a:lnTo>
                  <a:lnTo>
                    <a:pt x="334" y="1930"/>
                  </a:lnTo>
                  <a:lnTo>
                    <a:pt x="332" y="1930"/>
                  </a:lnTo>
                  <a:lnTo>
                    <a:pt x="332" y="1930"/>
                  </a:lnTo>
                  <a:lnTo>
                    <a:pt x="328" y="1930"/>
                  </a:lnTo>
                  <a:lnTo>
                    <a:pt x="328" y="1930"/>
                  </a:lnTo>
                  <a:lnTo>
                    <a:pt x="326" y="1930"/>
                  </a:lnTo>
                  <a:lnTo>
                    <a:pt x="326" y="1930"/>
                  </a:lnTo>
                  <a:lnTo>
                    <a:pt x="324" y="1930"/>
                  </a:lnTo>
                  <a:lnTo>
                    <a:pt x="324" y="1930"/>
                  </a:lnTo>
                  <a:lnTo>
                    <a:pt x="322" y="1930"/>
                  </a:lnTo>
                  <a:lnTo>
                    <a:pt x="320" y="1930"/>
                  </a:lnTo>
                  <a:lnTo>
                    <a:pt x="320" y="1930"/>
                  </a:lnTo>
                  <a:lnTo>
                    <a:pt x="318" y="1930"/>
                  </a:lnTo>
                  <a:lnTo>
                    <a:pt x="318" y="1930"/>
                  </a:lnTo>
                  <a:lnTo>
                    <a:pt x="314" y="1930"/>
                  </a:lnTo>
                  <a:lnTo>
                    <a:pt x="314" y="1930"/>
                  </a:lnTo>
                  <a:lnTo>
                    <a:pt x="312" y="1930"/>
                  </a:lnTo>
                  <a:lnTo>
                    <a:pt x="310" y="1930"/>
                  </a:lnTo>
                  <a:lnTo>
                    <a:pt x="310" y="1930"/>
                  </a:lnTo>
                  <a:lnTo>
                    <a:pt x="304" y="1930"/>
                  </a:lnTo>
                  <a:lnTo>
                    <a:pt x="304" y="1930"/>
                  </a:lnTo>
                  <a:lnTo>
                    <a:pt x="300" y="1932"/>
                  </a:lnTo>
                  <a:lnTo>
                    <a:pt x="300" y="1932"/>
                  </a:lnTo>
                  <a:lnTo>
                    <a:pt x="298" y="1932"/>
                  </a:lnTo>
                  <a:lnTo>
                    <a:pt x="298" y="1932"/>
                  </a:lnTo>
                  <a:lnTo>
                    <a:pt x="296" y="1932"/>
                  </a:lnTo>
                  <a:lnTo>
                    <a:pt x="296" y="1932"/>
                  </a:lnTo>
                  <a:lnTo>
                    <a:pt x="292" y="1932"/>
                  </a:lnTo>
                  <a:lnTo>
                    <a:pt x="292" y="1932"/>
                  </a:lnTo>
                  <a:lnTo>
                    <a:pt x="292" y="1932"/>
                  </a:lnTo>
                  <a:lnTo>
                    <a:pt x="290" y="1932"/>
                  </a:lnTo>
                  <a:lnTo>
                    <a:pt x="290" y="1932"/>
                  </a:lnTo>
                  <a:lnTo>
                    <a:pt x="286" y="1932"/>
                  </a:lnTo>
                  <a:lnTo>
                    <a:pt x="286" y="1932"/>
                  </a:lnTo>
                  <a:lnTo>
                    <a:pt x="282" y="1934"/>
                  </a:lnTo>
                  <a:lnTo>
                    <a:pt x="282" y="1934"/>
                  </a:lnTo>
                  <a:lnTo>
                    <a:pt x="280" y="1934"/>
                  </a:lnTo>
                  <a:lnTo>
                    <a:pt x="280" y="1934"/>
                  </a:lnTo>
                  <a:lnTo>
                    <a:pt x="280" y="1934"/>
                  </a:lnTo>
                  <a:lnTo>
                    <a:pt x="278" y="1934"/>
                  </a:lnTo>
                  <a:lnTo>
                    <a:pt x="278" y="1934"/>
                  </a:lnTo>
                  <a:lnTo>
                    <a:pt x="276" y="1934"/>
                  </a:lnTo>
                  <a:lnTo>
                    <a:pt x="276" y="1934"/>
                  </a:lnTo>
                  <a:lnTo>
                    <a:pt x="274" y="1934"/>
                  </a:lnTo>
                  <a:lnTo>
                    <a:pt x="274" y="1934"/>
                  </a:lnTo>
                  <a:lnTo>
                    <a:pt x="272" y="1934"/>
                  </a:lnTo>
                  <a:lnTo>
                    <a:pt x="272" y="1934"/>
                  </a:lnTo>
                  <a:lnTo>
                    <a:pt x="270" y="1932"/>
                  </a:lnTo>
                  <a:lnTo>
                    <a:pt x="270" y="1932"/>
                  </a:lnTo>
                  <a:lnTo>
                    <a:pt x="266" y="1932"/>
                  </a:lnTo>
                  <a:lnTo>
                    <a:pt x="266" y="1932"/>
                  </a:lnTo>
                  <a:lnTo>
                    <a:pt x="266" y="1932"/>
                  </a:lnTo>
                  <a:lnTo>
                    <a:pt x="258" y="1934"/>
                  </a:lnTo>
                  <a:lnTo>
                    <a:pt x="258" y="1934"/>
                  </a:lnTo>
                  <a:lnTo>
                    <a:pt x="254" y="1934"/>
                  </a:lnTo>
                  <a:lnTo>
                    <a:pt x="254" y="1934"/>
                  </a:lnTo>
                  <a:lnTo>
                    <a:pt x="252" y="1936"/>
                  </a:lnTo>
                  <a:lnTo>
                    <a:pt x="252" y="1936"/>
                  </a:lnTo>
                  <a:lnTo>
                    <a:pt x="252" y="1936"/>
                  </a:lnTo>
                  <a:lnTo>
                    <a:pt x="248" y="1936"/>
                  </a:lnTo>
                  <a:lnTo>
                    <a:pt x="248" y="1936"/>
                  </a:lnTo>
                  <a:lnTo>
                    <a:pt x="248" y="1936"/>
                  </a:lnTo>
                  <a:lnTo>
                    <a:pt x="248" y="1936"/>
                  </a:lnTo>
                  <a:lnTo>
                    <a:pt x="244" y="1936"/>
                  </a:lnTo>
                  <a:lnTo>
                    <a:pt x="244" y="1936"/>
                  </a:lnTo>
                  <a:lnTo>
                    <a:pt x="242" y="1936"/>
                  </a:lnTo>
                  <a:lnTo>
                    <a:pt x="242" y="1936"/>
                  </a:lnTo>
                  <a:lnTo>
                    <a:pt x="240" y="1936"/>
                  </a:lnTo>
                  <a:lnTo>
                    <a:pt x="238" y="1936"/>
                  </a:lnTo>
                  <a:lnTo>
                    <a:pt x="238" y="1936"/>
                  </a:lnTo>
                  <a:lnTo>
                    <a:pt x="236" y="1934"/>
                  </a:lnTo>
                  <a:lnTo>
                    <a:pt x="236" y="1934"/>
                  </a:lnTo>
                  <a:lnTo>
                    <a:pt x="232" y="1934"/>
                  </a:lnTo>
                  <a:lnTo>
                    <a:pt x="232" y="1934"/>
                  </a:lnTo>
                  <a:lnTo>
                    <a:pt x="228" y="1934"/>
                  </a:lnTo>
                  <a:lnTo>
                    <a:pt x="228" y="1934"/>
                  </a:lnTo>
                  <a:lnTo>
                    <a:pt x="226" y="1934"/>
                  </a:lnTo>
                  <a:lnTo>
                    <a:pt x="226" y="1934"/>
                  </a:lnTo>
                  <a:lnTo>
                    <a:pt x="222" y="1934"/>
                  </a:lnTo>
                  <a:lnTo>
                    <a:pt x="220" y="1934"/>
                  </a:lnTo>
                  <a:lnTo>
                    <a:pt x="220" y="1934"/>
                  </a:lnTo>
                  <a:lnTo>
                    <a:pt x="216" y="1934"/>
                  </a:lnTo>
                  <a:lnTo>
                    <a:pt x="216" y="1934"/>
                  </a:lnTo>
                  <a:lnTo>
                    <a:pt x="214" y="1934"/>
                  </a:lnTo>
                  <a:lnTo>
                    <a:pt x="214" y="1934"/>
                  </a:lnTo>
                  <a:lnTo>
                    <a:pt x="214" y="1934"/>
                  </a:lnTo>
                  <a:lnTo>
                    <a:pt x="214" y="1934"/>
                  </a:lnTo>
                  <a:lnTo>
                    <a:pt x="212" y="1934"/>
                  </a:lnTo>
                  <a:lnTo>
                    <a:pt x="212" y="1934"/>
                  </a:lnTo>
                  <a:lnTo>
                    <a:pt x="208" y="1932"/>
                  </a:lnTo>
                  <a:lnTo>
                    <a:pt x="208" y="1932"/>
                  </a:lnTo>
                  <a:lnTo>
                    <a:pt x="208" y="1932"/>
                  </a:lnTo>
                  <a:lnTo>
                    <a:pt x="204" y="1934"/>
                  </a:lnTo>
                  <a:lnTo>
                    <a:pt x="204" y="1934"/>
                  </a:lnTo>
                  <a:lnTo>
                    <a:pt x="204" y="1934"/>
                  </a:lnTo>
                  <a:lnTo>
                    <a:pt x="202" y="1934"/>
                  </a:lnTo>
                  <a:lnTo>
                    <a:pt x="202" y="1934"/>
                  </a:lnTo>
                  <a:lnTo>
                    <a:pt x="198" y="1934"/>
                  </a:lnTo>
                  <a:lnTo>
                    <a:pt x="198" y="1934"/>
                  </a:lnTo>
                  <a:lnTo>
                    <a:pt x="196" y="1934"/>
                  </a:lnTo>
                  <a:lnTo>
                    <a:pt x="196" y="1934"/>
                  </a:lnTo>
                  <a:lnTo>
                    <a:pt x="192" y="1932"/>
                  </a:lnTo>
                  <a:lnTo>
                    <a:pt x="192" y="1932"/>
                  </a:lnTo>
                  <a:lnTo>
                    <a:pt x="192" y="1932"/>
                  </a:lnTo>
                  <a:lnTo>
                    <a:pt x="186" y="1932"/>
                  </a:lnTo>
                  <a:lnTo>
                    <a:pt x="186" y="1932"/>
                  </a:lnTo>
                  <a:lnTo>
                    <a:pt x="182" y="1934"/>
                  </a:lnTo>
                  <a:lnTo>
                    <a:pt x="182" y="1934"/>
                  </a:lnTo>
                  <a:lnTo>
                    <a:pt x="180" y="1934"/>
                  </a:lnTo>
                  <a:lnTo>
                    <a:pt x="180" y="1934"/>
                  </a:lnTo>
                  <a:lnTo>
                    <a:pt x="178" y="1934"/>
                  </a:lnTo>
                  <a:lnTo>
                    <a:pt x="178" y="1934"/>
                  </a:lnTo>
                  <a:lnTo>
                    <a:pt x="174" y="1934"/>
                  </a:lnTo>
                  <a:lnTo>
                    <a:pt x="174" y="1934"/>
                  </a:lnTo>
                  <a:lnTo>
                    <a:pt x="172" y="1934"/>
                  </a:lnTo>
                  <a:lnTo>
                    <a:pt x="172" y="1934"/>
                  </a:lnTo>
                  <a:lnTo>
                    <a:pt x="168" y="1934"/>
                  </a:lnTo>
                  <a:lnTo>
                    <a:pt x="168" y="1934"/>
                  </a:lnTo>
                  <a:lnTo>
                    <a:pt x="164" y="1934"/>
                  </a:lnTo>
                  <a:lnTo>
                    <a:pt x="164" y="1934"/>
                  </a:lnTo>
                  <a:lnTo>
                    <a:pt x="160" y="1934"/>
                  </a:lnTo>
                  <a:lnTo>
                    <a:pt x="160" y="1934"/>
                  </a:lnTo>
                  <a:lnTo>
                    <a:pt x="158" y="1934"/>
                  </a:lnTo>
                  <a:lnTo>
                    <a:pt x="158" y="1934"/>
                  </a:lnTo>
                  <a:lnTo>
                    <a:pt x="158" y="1934"/>
                  </a:lnTo>
                  <a:lnTo>
                    <a:pt x="158" y="1934"/>
                  </a:lnTo>
                  <a:lnTo>
                    <a:pt x="154" y="1934"/>
                  </a:lnTo>
                  <a:lnTo>
                    <a:pt x="154" y="1934"/>
                  </a:lnTo>
                  <a:lnTo>
                    <a:pt x="152" y="1934"/>
                  </a:lnTo>
                  <a:lnTo>
                    <a:pt x="150" y="1934"/>
                  </a:lnTo>
                  <a:lnTo>
                    <a:pt x="146" y="1934"/>
                  </a:lnTo>
                  <a:lnTo>
                    <a:pt x="146" y="1934"/>
                  </a:lnTo>
                  <a:lnTo>
                    <a:pt x="146" y="1934"/>
                  </a:lnTo>
                  <a:lnTo>
                    <a:pt x="142" y="1934"/>
                  </a:lnTo>
                  <a:lnTo>
                    <a:pt x="142" y="1934"/>
                  </a:lnTo>
                  <a:lnTo>
                    <a:pt x="140" y="1934"/>
                  </a:lnTo>
                  <a:lnTo>
                    <a:pt x="134" y="1934"/>
                  </a:lnTo>
                  <a:lnTo>
                    <a:pt x="134" y="1934"/>
                  </a:lnTo>
                  <a:lnTo>
                    <a:pt x="130" y="1936"/>
                  </a:lnTo>
                  <a:lnTo>
                    <a:pt x="130" y="1936"/>
                  </a:lnTo>
                  <a:lnTo>
                    <a:pt x="128" y="1936"/>
                  </a:lnTo>
                  <a:lnTo>
                    <a:pt x="128" y="1936"/>
                  </a:lnTo>
                  <a:lnTo>
                    <a:pt x="122" y="1936"/>
                  </a:lnTo>
                  <a:lnTo>
                    <a:pt x="122" y="1936"/>
                  </a:lnTo>
                  <a:lnTo>
                    <a:pt x="118" y="1936"/>
                  </a:lnTo>
                  <a:lnTo>
                    <a:pt x="118" y="1936"/>
                  </a:lnTo>
                  <a:lnTo>
                    <a:pt x="118" y="1938"/>
                  </a:lnTo>
                  <a:lnTo>
                    <a:pt x="118" y="1938"/>
                  </a:lnTo>
                  <a:lnTo>
                    <a:pt x="114" y="1936"/>
                  </a:lnTo>
                  <a:lnTo>
                    <a:pt x="114" y="1936"/>
                  </a:lnTo>
                  <a:lnTo>
                    <a:pt x="112" y="1936"/>
                  </a:lnTo>
                  <a:lnTo>
                    <a:pt x="112" y="1936"/>
                  </a:lnTo>
                  <a:lnTo>
                    <a:pt x="108" y="1934"/>
                  </a:lnTo>
                  <a:lnTo>
                    <a:pt x="108" y="1934"/>
                  </a:lnTo>
                  <a:lnTo>
                    <a:pt x="108" y="1934"/>
                  </a:lnTo>
                  <a:lnTo>
                    <a:pt x="104" y="1934"/>
                  </a:lnTo>
                  <a:lnTo>
                    <a:pt x="104" y="1934"/>
                  </a:lnTo>
                  <a:lnTo>
                    <a:pt x="102" y="1936"/>
                  </a:lnTo>
                  <a:lnTo>
                    <a:pt x="102" y="1936"/>
                  </a:lnTo>
                  <a:lnTo>
                    <a:pt x="102" y="1936"/>
                  </a:lnTo>
                  <a:lnTo>
                    <a:pt x="102" y="1936"/>
                  </a:lnTo>
                  <a:lnTo>
                    <a:pt x="100" y="1934"/>
                  </a:lnTo>
                  <a:lnTo>
                    <a:pt x="100" y="1934"/>
                  </a:lnTo>
                  <a:lnTo>
                    <a:pt x="96" y="1934"/>
                  </a:lnTo>
                  <a:lnTo>
                    <a:pt x="96" y="1934"/>
                  </a:lnTo>
                  <a:lnTo>
                    <a:pt x="96" y="1934"/>
                  </a:lnTo>
                  <a:lnTo>
                    <a:pt x="96" y="1934"/>
                  </a:lnTo>
                  <a:lnTo>
                    <a:pt x="92" y="1934"/>
                  </a:lnTo>
                  <a:lnTo>
                    <a:pt x="92" y="1934"/>
                  </a:lnTo>
                  <a:lnTo>
                    <a:pt x="86" y="1936"/>
                  </a:lnTo>
                  <a:lnTo>
                    <a:pt x="86" y="1936"/>
                  </a:lnTo>
                  <a:lnTo>
                    <a:pt x="86" y="1936"/>
                  </a:lnTo>
                  <a:lnTo>
                    <a:pt x="84" y="1936"/>
                  </a:lnTo>
                  <a:lnTo>
                    <a:pt x="84" y="1936"/>
                  </a:lnTo>
                  <a:lnTo>
                    <a:pt x="80" y="1938"/>
                  </a:lnTo>
                  <a:lnTo>
                    <a:pt x="80" y="1938"/>
                  </a:lnTo>
                  <a:lnTo>
                    <a:pt x="78" y="1936"/>
                  </a:lnTo>
                  <a:lnTo>
                    <a:pt x="78" y="1936"/>
                  </a:lnTo>
                  <a:lnTo>
                    <a:pt x="74" y="1936"/>
                  </a:lnTo>
                  <a:lnTo>
                    <a:pt x="74" y="1936"/>
                  </a:lnTo>
                  <a:lnTo>
                    <a:pt x="70" y="1940"/>
                  </a:lnTo>
                  <a:lnTo>
                    <a:pt x="70" y="1940"/>
                  </a:lnTo>
                  <a:lnTo>
                    <a:pt x="68" y="1940"/>
                  </a:lnTo>
                  <a:lnTo>
                    <a:pt x="68" y="1940"/>
                  </a:lnTo>
                  <a:lnTo>
                    <a:pt x="68" y="1940"/>
                  </a:lnTo>
                  <a:lnTo>
                    <a:pt x="64" y="1942"/>
                  </a:lnTo>
                  <a:lnTo>
                    <a:pt x="64" y="1942"/>
                  </a:lnTo>
                  <a:lnTo>
                    <a:pt x="62" y="1942"/>
                  </a:lnTo>
                  <a:lnTo>
                    <a:pt x="62" y="1942"/>
                  </a:lnTo>
                  <a:lnTo>
                    <a:pt x="62" y="1940"/>
                  </a:lnTo>
                  <a:lnTo>
                    <a:pt x="64" y="1938"/>
                  </a:lnTo>
                  <a:lnTo>
                    <a:pt x="64" y="1938"/>
                  </a:lnTo>
                  <a:lnTo>
                    <a:pt x="66" y="1934"/>
                  </a:lnTo>
                  <a:lnTo>
                    <a:pt x="66" y="1934"/>
                  </a:lnTo>
                  <a:lnTo>
                    <a:pt x="68" y="1932"/>
                  </a:lnTo>
                  <a:lnTo>
                    <a:pt x="68" y="1932"/>
                  </a:lnTo>
                  <a:lnTo>
                    <a:pt x="70" y="1930"/>
                  </a:lnTo>
                  <a:lnTo>
                    <a:pt x="70" y="1930"/>
                  </a:lnTo>
                  <a:lnTo>
                    <a:pt x="72" y="1928"/>
                  </a:lnTo>
                  <a:lnTo>
                    <a:pt x="72" y="1928"/>
                  </a:lnTo>
                  <a:lnTo>
                    <a:pt x="76" y="1926"/>
                  </a:lnTo>
                  <a:lnTo>
                    <a:pt x="76" y="1926"/>
                  </a:lnTo>
                  <a:lnTo>
                    <a:pt x="78" y="1926"/>
                  </a:lnTo>
                  <a:lnTo>
                    <a:pt x="78" y="1926"/>
                  </a:lnTo>
                  <a:lnTo>
                    <a:pt x="80" y="1922"/>
                  </a:lnTo>
                  <a:lnTo>
                    <a:pt x="80" y="1922"/>
                  </a:lnTo>
                  <a:lnTo>
                    <a:pt x="82" y="1920"/>
                  </a:lnTo>
                  <a:lnTo>
                    <a:pt x="82" y="1920"/>
                  </a:lnTo>
                  <a:lnTo>
                    <a:pt x="84" y="1918"/>
                  </a:lnTo>
                  <a:lnTo>
                    <a:pt x="84" y="1918"/>
                  </a:lnTo>
                  <a:lnTo>
                    <a:pt x="86" y="1914"/>
                  </a:lnTo>
                  <a:lnTo>
                    <a:pt x="86" y="1914"/>
                  </a:lnTo>
                  <a:lnTo>
                    <a:pt x="86" y="1914"/>
                  </a:lnTo>
                  <a:lnTo>
                    <a:pt x="88" y="1912"/>
                  </a:lnTo>
                  <a:lnTo>
                    <a:pt x="88" y="1912"/>
                  </a:lnTo>
                  <a:lnTo>
                    <a:pt x="90" y="1908"/>
                  </a:lnTo>
                  <a:lnTo>
                    <a:pt x="90" y="1908"/>
                  </a:lnTo>
                  <a:lnTo>
                    <a:pt x="92" y="1906"/>
                  </a:lnTo>
                  <a:lnTo>
                    <a:pt x="92" y="1906"/>
                  </a:lnTo>
                  <a:lnTo>
                    <a:pt x="92" y="1904"/>
                  </a:lnTo>
                  <a:lnTo>
                    <a:pt x="92" y="1904"/>
                  </a:lnTo>
                  <a:lnTo>
                    <a:pt x="94" y="1902"/>
                  </a:lnTo>
                  <a:lnTo>
                    <a:pt x="94" y="1902"/>
                  </a:lnTo>
                  <a:lnTo>
                    <a:pt x="96" y="1900"/>
                  </a:lnTo>
                  <a:lnTo>
                    <a:pt x="96" y="1900"/>
                  </a:lnTo>
                  <a:lnTo>
                    <a:pt x="98" y="1896"/>
                  </a:lnTo>
                  <a:lnTo>
                    <a:pt x="98" y="1896"/>
                  </a:lnTo>
                  <a:lnTo>
                    <a:pt x="98" y="1896"/>
                  </a:lnTo>
                  <a:lnTo>
                    <a:pt x="98" y="1896"/>
                  </a:lnTo>
                  <a:lnTo>
                    <a:pt x="100" y="1894"/>
                  </a:lnTo>
                  <a:lnTo>
                    <a:pt x="100" y="1894"/>
                  </a:lnTo>
                  <a:lnTo>
                    <a:pt x="102" y="1892"/>
                  </a:lnTo>
                  <a:lnTo>
                    <a:pt x="102" y="1892"/>
                  </a:lnTo>
                  <a:lnTo>
                    <a:pt x="104" y="1890"/>
                  </a:lnTo>
                  <a:lnTo>
                    <a:pt x="104" y="1890"/>
                  </a:lnTo>
                  <a:lnTo>
                    <a:pt x="106" y="1888"/>
                  </a:lnTo>
                  <a:lnTo>
                    <a:pt x="106" y="1888"/>
                  </a:lnTo>
                  <a:lnTo>
                    <a:pt x="108" y="1886"/>
                  </a:lnTo>
                  <a:lnTo>
                    <a:pt x="108" y="1886"/>
                  </a:lnTo>
                  <a:lnTo>
                    <a:pt x="110" y="1884"/>
                  </a:lnTo>
                  <a:lnTo>
                    <a:pt x="110" y="1884"/>
                  </a:lnTo>
                  <a:lnTo>
                    <a:pt x="114" y="1880"/>
                  </a:lnTo>
                  <a:lnTo>
                    <a:pt x="114" y="1880"/>
                  </a:lnTo>
                  <a:lnTo>
                    <a:pt x="114" y="1880"/>
                  </a:lnTo>
                  <a:lnTo>
                    <a:pt x="114" y="1880"/>
                  </a:lnTo>
                  <a:lnTo>
                    <a:pt x="116" y="1876"/>
                  </a:lnTo>
                  <a:lnTo>
                    <a:pt x="116" y="1876"/>
                  </a:lnTo>
                  <a:lnTo>
                    <a:pt x="118" y="1874"/>
                  </a:lnTo>
                  <a:lnTo>
                    <a:pt x="118" y="1874"/>
                  </a:lnTo>
                  <a:lnTo>
                    <a:pt x="120" y="1872"/>
                  </a:lnTo>
                  <a:lnTo>
                    <a:pt x="120" y="1872"/>
                  </a:lnTo>
                  <a:lnTo>
                    <a:pt x="122" y="1870"/>
                  </a:lnTo>
                  <a:lnTo>
                    <a:pt x="122" y="1870"/>
                  </a:lnTo>
                  <a:lnTo>
                    <a:pt x="124" y="1866"/>
                  </a:lnTo>
                  <a:lnTo>
                    <a:pt x="124" y="1866"/>
                  </a:lnTo>
                  <a:lnTo>
                    <a:pt x="126" y="1864"/>
                  </a:lnTo>
                  <a:lnTo>
                    <a:pt x="126" y="1862"/>
                  </a:lnTo>
                  <a:lnTo>
                    <a:pt x="126" y="1862"/>
                  </a:lnTo>
                  <a:lnTo>
                    <a:pt x="128" y="1860"/>
                  </a:lnTo>
                  <a:lnTo>
                    <a:pt x="128" y="1860"/>
                  </a:lnTo>
                  <a:lnTo>
                    <a:pt x="130" y="1858"/>
                  </a:lnTo>
                  <a:lnTo>
                    <a:pt x="130" y="1858"/>
                  </a:lnTo>
                  <a:lnTo>
                    <a:pt x="132" y="1856"/>
                  </a:lnTo>
                  <a:lnTo>
                    <a:pt x="132" y="1856"/>
                  </a:lnTo>
                  <a:lnTo>
                    <a:pt x="134" y="1852"/>
                  </a:lnTo>
                  <a:lnTo>
                    <a:pt x="134" y="1852"/>
                  </a:lnTo>
                  <a:lnTo>
                    <a:pt x="136" y="1850"/>
                  </a:lnTo>
                  <a:lnTo>
                    <a:pt x="136" y="1850"/>
                  </a:lnTo>
                  <a:lnTo>
                    <a:pt x="136" y="1848"/>
                  </a:lnTo>
                  <a:lnTo>
                    <a:pt x="136" y="1848"/>
                  </a:lnTo>
                  <a:lnTo>
                    <a:pt x="140" y="1846"/>
                  </a:lnTo>
                  <a:lnTo>
                    <a:pt x="140" y="1846"/>
                  </a:lnTo>
                  <a:lnTo>
                    <a:pt x="140" y="1844"/>
                  </a:lnTo>
                  <a:lnTo>
                    <a:pt x="140" y="1844"/>
                  </a:lnTo>
                  <a:lnTo>
                    <a:pt x="142" y="1840"/>
                  </a:lnTo>
                  <a:lnTo>
                    <a:pt x="142" y="1840"/>
                  </a:lnTo>
                  <a:lnTo>
                    <a:pt x="144" y="1836"/>
                  </a:lnTo>
                  <a:lnTo>
                    <a:pt x="144" y="1836"/>
                  </a:lnTo>
                  <a:lnTo>
                    <a:pt x="144" y="1834"/>
                  </a:lnTo>
                  <a:lnTo>
                    <a:pt x="144" y="1834"/>
                  </a:lnTo>
                  <a:lnTo>
                    <a:pt x="146" y="1832"/>
                  </a:lnTo>
                  <a:lnTo>
                    <a:pt x="146" y="1832"/>
                  </a:lnTo>
                  <a:lnTo>
                    <a:pt x="148" y="1828"/>
                  </a:lnTo>
                  <a:lnTo>
                    <a:pt x="148" y="1828"/>
                  </a:lnTo>
                  <a:lnTo>
                    <a:pt x="150" y="1826"/>
                  </a:lnTo>
                  <a:lnTo>
                    <a:pt x="150" y="1824"/>
                  </a:lnTo>
                  <a:lnTo>
                    <a:pt x="150" y="1824"/>
                  </a:lnTo>
                  <a:lnTo>
                    <a:pt x="156" y="1822"/>
                  </a:lnTo>
                  <a:lnTo>
                    <a:pt x="156" y="1822"/>
                  </a:lnTo>
                  <a:lnTo>
                    <a:pt x="158" y="1818"/>
                  </a:lnTo>
                  <a:lnTo>
                    <a:pt x="158" y="1814"/>
                  </a:lnTo>
                  <a:lnTo>
                    <a:pt x="158" y="1814"/>
                  </a:lnTo>
                  <a:lnTo>
                    <a:pt x="158" y="1810"/>
                  </a:lnTo>
                  <a:lnTo>
                    <a:pt x="158" y="1810"/>
                  </a:lnTo>
                  <a:lnTo>
                    <a:pt x="160" y="1808"/>
                  </a:lnTo>
                  <a:lnTo>
                    <a:pt x="160" y="1808"/>
                  </a:lnTo>
                  <a:lnTo>
                    <a:pt x="162" y="1806"/>
                  </a:lnTo>
                  <a:lnTo>
                    <a:pt x="162" y="1806"/>
                  </a:lnTo>
                  <a:lnTo>
                    <a:pt x="162" y="1806"/>
                  </a:lnTo>
                  <a:lnTo>
                    <a:pt x="166" y="1804"/>
                  </a:lnTo>
                  <a:lnTo>
                    <a:pt x="166" y="1804"/>
                  </a:lnTo>
                  <a:lnTo>
                    <a:pt x="166" y="1804"/>
                  </a:lnTo>
                  <a:lnTo>
                    <a:pt x="172" y="1800"/>
                  </a:lnTo>
                  <a:lnTo>
                    <a:pt x="172" y="1800"/>
                  </a:lnTo>
                  <a:lnTo>
                    <a:pt x="174" y="1798"/>
                  </a:lnTo>
                  <a:lnTo>
                    <a:pt x="174" y="1798"/>
                  </a:lnTo>
                  <a:lnTo>
                    <a:pt x="174" y="1796"/>
                  </a:lnTo>
                  <a:lnTo>
                    <a:pt x="174" y="1796"/>
                  </a:lnTo>
                  <a:lnTo>
                    <a:pt x="176" y="1794"/>
                  </a:lnTo>
                  <a:lnTo>
                    <a:pt x="176" y="1794"/>
                  </a:lnTo>
                  <a:lnTo>
                    <a:pt x="178" y="1792"/>
                  </a:lnTo>
                  <a:lnTo>
                    <a:pt x="178" y="1792"/>
                  </a:lnTo>
                  <a:lnTo>
                    <a:pt x="180" y="1790"/>
                  </a:lnTo>
                  <a:lnTo>
                    <a:pt x="180" y="1790"/>
                  </a:lnTo>
                  <a:lnTo>
                    <a:pt x="182" y="1788"/>
                  </a:lnTo>
                  <a:lnTo>
                    <a:pt x="182" y="1788"/>
                  </a:lnTo>
                  <a:lnTo>
                    <a:pt x="184" y="1784"/>
                  </a:lnTo>
                  <a:lnTo>
                    <a:pt x="186" y="1782"/>
                  </a:lnTo>
                  <a:lnTo>
                    <a:pt x="186" y="1782"/>
                  </a:lnTo>
                  <a:lnTo>
                    <a:pt x="188" y="1778"/>
                  </a:lnTo>
                  <a:lnTo>
                    <a:pt x="188" y="1778"/>
                  </a:lnTo>
                  <a:lnTo>
                    <a:pt x="188" y="1778"/>
                  </a:lnTo>
                  <a:lnTo>
                    <a:pt x="188" y="1778"/>
                  </a:lnTo>
                  <a:lnTo>
                    <a:pt x="192" y="1774"/>
                  </a:lnTo>
                  <a:lnTo>
                    <a:pt x="192" y="1772"/>
                  </a:lnTo>
                  <a:lnTo>
                    <a:pt x="192" y="1772"/>
                  </a:lnTo>
                  <a:lnTo>
                    <a:pt x="192" y="1772"/>
                  </a:lnTo>
                  <a:lnTo>
                    <a:pt x="194" y="1770"/>
                  </a:lnTo>
                  <a:lnTo>
                    <a:pt x="194" y="1770"/>
                  </a:lnTo>
                  <a:lnTo>
                    <a:pt x="194" y="1768"/>
                  </a:lnTo>
                  <a:lnTo>
                    <a:pt x="194" y="1768"/>
                  </a:lnTo>
                  <a:lnTo>
                    <a:pt x="196" y="1764"/>
                  </a:lnTo>
                  <a:lnTo>
                    <a:pt x="196" y="1764"/>
                  </a:lnTo>
                  <a:lnTo>
                    <a:pt x="196" y="1762"/>
                  </a:lnTo>
                  <a:lnTo>
                    <a:pt x="196" y="1762"/>
                  </a:lnTo>
                  <a:lnTo>
                    <a:pt x="196" y="1760"/>
                  </a:lnTo>
                  <a:lnTo>
                    <a:pt x="196" y="1760"/>
                  </a:lnTo>
                  <a:lnTo>
                    <a:pt x="198" y="1758"/>
                  </a:lnTo>
                  <a:lnTo>
                    <a:pt x="198" y="1758"/>
                  </a:lnTo>
                  <a:lnTo>
                    <a:pt x="200" y="1758"/>
                  </a:lnTo>
                  <a:lnTo>
                    <a:pt x="200" y="1758"/>
                  </a:lnTo>
                  <a:lnTo>
                    <a:pt x="204" y="1756"/>
                  </a:lnTo>
                  <a:lnTo>
                    <a:pt x="204" y="1756"/>
                  </a:lnTo>
                  <a:lnTo>
                    <a:pt x="206" y="1752"/>
                  </a:lnTo>
                  <a:lnTo>
                    <a:pt x="206" y="1752"/>
                  </a:lnTo>
                  <a:lnTo>
                    <a:pt x="206" y="1750"/>
                  </a:lnTo>
                  <a:lnTo>
                    <a:pt x="206" y="1750"/>
                  </a:lnTo>
                  <a:lnTo>
                    <a:pt x="208" y="1750"/>
                  </a:lnTo>
                  <a:lnTo>
                    <a:pt x="208" y="1750"/>
                  </a:lnTo>
                  <a:lnTo>
                    <a:pt x="212" y="1748"/>
                  </a:lnTo>
                  <a:lnTo>
                    <a:pt x="212" y="1748"/>
                  </a:lnTo>
                  <a:lnTo>
                    <a:pt x="214" y="1744"/>
                  </a:lnTo>
                  <a:lnTo>
                    <a:pt x="214" y="1744"/>
                  </a:lnTo>
                  <a:lnTo>
                    <a:pt x="214" y="1742"/>
                  </a:lnTo>
                  <a:lnTo>
                    <a:pt x="214" y="1742"/>
                  </a:lnTo>
                  <a:lnTo>
                    <a:pt x="216" y="1742"/>
                  </a:lnTo>
                  <a:lnTo>
                    <a:pt x="216" y="1742"/>
                  </a:lnTo>
                  <a:lnTo>
                    <a:pt x="218" y="1738"/>
                  </a:lnTo>
                  <a:lnTo>
                    <a:pt x="218" y="1738"/>
                  </a:lnTo>
                  <a:lnTo>
                    <a:pt x="220" y="1734"/>
                  </a:lnTo>
                  <a:lnTo>
                    <a:pt x="220" y="1734"/>
                  </a:lnTo>
                  <a:lnTo>
                    <a:pt x="220" y="1732"/>
                  </a:lnTo>
                  <a:lnTo>
                    <a:pt x="220" y="1732"/>
                  </a:lnTo>
                  <a:lnTo>
                    <a:pt x="222" y="1730"/>
                  </a:lnTo>
                  <a:lnTo>
                    <a:pt x="222" y="1730"/>
                  </a:lnTo>
                  <a:lnTo>
                    <a:pt x="224" y="1728"/>
                  </a:lnTo>
                  <a:lnTo>
                    <a:pt x="224" y="1728"/>
                  </a:lnTo>
                  <a:lnTo>
                    <a:pt x="226" y="1724"/>
                  </a:lnTo>
                  <a:lnTo>
                    <a:pt x="226" y="1724"/>
                  </a:lnTo>
                  <a:lnTo>
                    <a:pt x="226" y="1722"/>
                  </a:lnTo>
                  <a:lnTo>
                    <a:pt x="226" y="1722"/>
                  </a:lnTo>
                  <a:lnTo>
                    <a:pt x="230" y="1718"/>
                  </a:lnTo>
                  <a:lnTo>
                    <a:pt x="230" y="1718"/>
                  </a:lnTo>
                  <a:lnTo>
                    <a:pt x="232" y="1718"/>
                  </a:lnTo>
                  <a:lnTo>
                    <a:pt x="232" y="1718"/>
                  </a:lnTo>
                  <a:lnTo>
                    <a:pt x="236" y="1716"/>
                  </a:lnTo>
                  <a:lnTo>
                    <a:pt x="236" y="1716"/>
                  </a:lnTo>
                  <a:lnTo>
                    <a:pt x="238" y="1714"/>
                  </a:lnTo>
                  <a:lnTo>
                    <a:pt x="238" y="1712"/>
                  </a:lnTo>
                  <a:lnTo>
                    <a:pt x="238" y="1712"/>
                  </a:lnTo>
                  <a:lnTo>
                    <a:pt x="240" y="1710"/>
                  </a:lnTo>
                  <a:lnTo>
                    <a:pt x="240" y="1710"/>
                  </a:lnTo>
                  <a:lnTo>
                    <a:pt x="242" y="1706"/>
                  </a:lnTo>
                  <a:lnTo>
                    <a:pt x="242" y="1706"/>
                  </a:lnTo>
                  <a:lnTo>
                    <a:pt x="244" y="1702"/>
                  </a:lnTo>
                  <a:lnTo>
                    <a:pt x="244" y="1700"/>
                  </a:lnTo>
                  <a:lnTo>
                    <a:pt x="244" y="1700"/>
                  </a:lnTo>
                  <a:lnTo>
                    <a:pt x="246" y="1696"/>
                  </a:lnTo>
                  <a:lnTo>
                    <a:pt x="248" y="1696"/>
                  </a:lnTo>
                  <a:lnTo>
                    <a:pt x="248" y="1694"/>
                  </a:lnTo>
                  <a:lnTo>
                    <a:pt x="248" y="1694"/>
                  </a:lnTo>
                  <a:lnTo>
                    <a:pt x="248" y="1692"/>
                  </a:lnTo>
                  <a:lnTo>
                    <a:pt x="248" y="1692"/>
                  </a:lnTo>
                  <a:lnTo>
                    <a:pt x="250" y="1690"/>
                  </a:lnTo>
                  <a:lnTo>
                    <a:pt x="250" y="1690"/>
                  </a:lnTo>
                  <a:lnTo>
                    <a:pt x="250" y="1688"/>
                  </a:lnTo>
                  <a:lnTo>
                    <a:pt x="250" y="1688"/>
                  </a:lnTo>
                  <a:lnTo>
                    <a:pt x="254" y="1686"/>
                  </a:lnTo>
                  <a:lnTo>
                    <a:pt x="254" y="1686"/>
                  </a:lnTo>
                  <a:lnTo>
                    <a:pt x="256" y="1684"/>
                  </a:lnTo>
                  <a:lnTo>
                    <a:pt x="256" y="1682"/>
                  </a:lnTo>
                  <a:lnTo>
                    <a:pt x="256" y="1682"/>
                  </a:lnTo>
                  <a:lnTo>
                    <a:pt x="256" y="1682"/>
                  </a:lnTo>
                  <a:lnTo>
                    <a:pt x="256" y="1678"/>
                  </a:lnTo>
                  <a:lnTo>
                    <a:pt x="256" y="1678"/>
                  </a:lnTo>
                  <a:lnTo>
                    <a:pt x="260" y="1674"/>
                  </a:lnTo>
                  <a:lnTo>
                    <a:pt x="260" y="1674"/>
                  </a:lnTo>
                  <a:lnTo>
                    <a:pt x="260" y="1674"/>
                  </a:lnTo>
                  <a:lnTo>
                    <a:pt x="260" y="1670"/>
                  </a:lnTo>
                  <a:lnTo>
                    <a:pt x="260" y="1670"/>
                  </a:lnTo>
                  <a:lnTo>
                    <a:pt x="262" y="1668"/>
                  </a:lnTo>
                  <a:lnTo>
                    <a:pt x="262" y="1668"/>
                  </a:lnTo>
                  <a:lnTo>
                    <a:pt x="264" y="1668"/>
                  </a:lnTo>
                  <a:lnTo>
                    <a:pt x="264" y="1668"/>
                  </a:lnTo>
                  <a:lnTo>
                    <a:pt x="266" y="1664"/>
                  </a:lnTo>
                  <a:lnTo>
                    <a:pt x="266" y="1664"/>
                  </a:lnTo>
                  <a:lnTo>
                    <a:pt x="270" y="1662"/>
                  </a:lnTo>
                  <a:lnTo>
                    <a:pt x="270" y="1660"/>
                  </a:lnTo>
                  <a:lnTo>
                    <a:pt x="270" y="1660"/>
                  </a:lnTo>
                  <a:lnTo>
                    <a:pt x="272" y="1658"/>
                  </a:lnTo>
                  <a:lnTo>
                    <a:pt x="272" y="1658"/>
                  </a:lnTo>
                  <a:lnTo>
                    <a:pt x="274" y="1656"/>
                  </a:lnTo>
                  <a:lnTo>
                    <a:pt x="274" y="1656"/>
                  </a:lnTo>
                  <a:lnTo>
                    <a:pt x="276" y="1654"/>
                  </a:lnTo>
                  <a:lnTo>
                    <a:pt x="276" y="1654"/>
                  </a:lnTo>
                  <a:lnTo>
                    <a:pt x="278" y="1652"/>
                  </a:lnTo>
                  <a:lnTo>
                    <a:pt x="278" y="1652"/>
                  </a:lnTo>
                  <a:lnTo>
                    <a:pt x="280" y="1650"/>
                  </a:lnTo>
                  <a:lnTo>
                    <a:pt x="280" y="1650"/>
                  </a:lnTo>
                  <a:lnTo>
                    <a:pt x="282" y="1648"/>
                  </a:lnTo>
                  <a:lnTo>
                    <a:pt x="282" y="1648"/>
                  </a:lnTo>
                  <a:lnTo>
                    <a:pt x="286" y="1644"/>
                  </a:lnTo>
                  <a:lnTo>
                    <a:pt x="286" y="1644"/>
                  </a:lnTo>
                  <a:lnTo>
                    <a:pt x="286" y="1642"/>
                  </a:lnTo>
                  <a:lnTo>
                    <a:pt x="286" y="1642"/>
                  </a:lnTo>
                  <a:lnTo>
                    <a:pt x="288" y="1640"/>
                  </a:lnTo>
                  <a:lnTo>
                    <a:pt x="288" y="1640"/>
                  </a:lnTo>
                  <a:lnTo>
                    <a:pt x="290" y="1638"/>
                  </a:lnTo>
                  <a:lnTo>
                    <a:pt x="290" y="1638"/>
                  </a:lnTo>
                  <a:lnTo>
                    <a:pt x="292" y="1632"/>
                  </a:lnTo>
                  <a:lnTo>
                    <a:pt x="292" y="1632"/>
                  </a:lnTo>
                  <a:lnTo>
                    <a:pt x="292" y="1632"/>
                  </a:lnTo>
                  <a:lnTo>
                    <a:pt x="292" y="1632"/>
                  </a:lnTo>
                  <a:lnTo>
                    <a:pt x="292" y="1624"/>
                  </a:lnTo>
                  <a:lnTo>
                    <a:pt x="292" y="1624"/>
                  </a:lnTo>
                  <a:lnTo>
                    <a:pt x="294" y="1620"/>
                  </a:lnTo>
                  <a:lnTo>
                    <a:pt x="294" y="1620"/>
                  </a:lnTo>
                  <a:lnTo>
                    <a:pt x="294" y="1620"/>
                  </a:lnTo>
                  <a:lnTo>
                    <a:pt x="294" y="1620"/>
                  </a:lnTo>
                  <a:lnTo>
                    <a:pt x="296" y="1616"/>
                  </a:lnTo>
                  <a:lnTo>
                    <a:pt x="296" y="1616"/>
                  </a:lnTo>
                  <a:lnTo>
                    <a:pt x="298" y="1614"/>
                  </a:lnTo>
                  <a:lnTo>
                    <a:pt x="298" y="1614"/>
                  </a:lnTo>
                  <a:lnTo>
                    <a:pt x="300" y="1612"/>
                  </a:lnTo>
                  <a:lnTo>
                    <a:pt x="300" y="1612"/>
                  </a:lnTo>
                  <a:lnTo>
                    <a:pt x="300" y="1610"/>
                  </a:lnTo>
                  <a:lnTo>
                    <a:pt x="300" y="1610"/>
                  </a:lnTo>
                  <a:lnTo>
                    <a:pt x="304" y="1608"/>
                  </a:lnTo>
                  <a:lnTo>
                    <a:pt x="304" y="1608"/>
                  </a:lnTo>
                  <a:lnTo>
                    <a:pt x="306" y="1606"/>
                  </a:lnTo>
                  <a:lnTo>
                    <a:pt x="306" y="1606"/>
                  </a:lnTo>
                  <a:lnTo>
                    <a:pt x="306" y="1604"/>
                  </a:lnTo>
                  <a:lnTo>
                    <a:pt x="306" y="1604"/>
                  </a:lnTo>
                  <a:lnTo>
                    <a:pt x="308" y="1602"/>
                  </a:lnTo>
                  <a:lnTo>
                    <a:pt x="308" y="1602"/>
                  </a:lnTo>
                  <a:lnTo>
                    <a:pt x="312" y="1600"/>
                  </a:lnTo>
                  <a:lnTo>
                    <a:pt x="312" y="1600"/>
                  </a:lnTo>
                  <a:lnTo>
                    <a:pt x="314" y="1598"/>
                  </a:lnTo>
                  <a:lnTo>
                    <a:pt x="314" y="1598"/>
                  </a:lnTo>
                  <a:lnTo>
                    <a:pt x="314" y="1596"/>
                  </a:lnTo>
                  <a:lnTo>
                    <a:pt x="314" y="1596"/>
                  </a:lnTo>
                  <a:lnTo>
                    <a:pt x="316" y="1594"/>
                  </a:lnTo>
                  <a:lnTo>
                    <a:pt x="316" y="1594"/>
                  </a:lnTo>
                  <a:lnTo>
                    <a:pt x="318" y="1592"/>
                  </a:lnTo>
                  <a:lnTo>
                    <a:pt x="318" y="1592"/>
                  </a:lnTo>
                  <a:lnTo>
                    <a:pt x="320" y="1590"/>
                  </a:lnTo>
                  <a:lnTo>
                    <a:pt x="320" y="1590"/>
                  </a:lnTo>
                  <a:lnTo>
                    <a:pt x="322" y="1588"/>
                  </a:lnTo>
                  <a:lnTo>
                    <a:pt x="322" y="1588"/>
                  </a:lnTo>
                  <a:lnTo>
                    <a:pt x="326" y="1584"/>
                  </a:lnTo>
                  <a:lnTo>
                    <a:pt x="326" y="1582"/>
                  </a:lnTo>
                  <a:lnTo>
                    <a:pt x="326" y="1582"/>
                  </a:lnTo>
                  <a:lnTo>
                    <a:pt x="326" y="1580"/>
                  </a:lnTo>
                  <a:lnTo>
                    <a:pt x="326" y="1580"/>
                  </a:lnTo>
                  <a:lnTo>
                    <a:pt x="328" y="1578"/>
                  </a:lnTo>
                  <a:lnTo>
                    <a:pt x="328" y="1578"/>
                  </a:lnTo>
                  <a:lnTo>
                    <a:pt x="328" y="1576"/>
                  </a:lnTo>
                  <a:lnTo>
                    <a:pt x="328" y="1576"/>
                  </a:lnTo>
                  <a:lnTo>
                    <a:pt x="330" y="1574"/>
                  </a:lnTo>
                  <a:lnTo>
                    <a:pt x="330" y="1574"/>
                  </a:lnTo>
                  <a:lnTo>
                    <a:pt x="332" y="1572"/>
                  </a:lnTo>
                  <a:lnTo>
                    <a:pt x="332" y="1572"/>
                  </a:lnTo>
                  <a:lnTo>
                    <a:pt x="334" y="1568"/>
                  </a:lnTo>
                  <a:lnTo>
                    <a:pt x="334" y="1568"/>
                  </a:lnTo>
                  <a:lnTo>
                    <a:pt x="336" y="1568"/>
                  </a:lnTo>
                  <a:lnTo>
                    <a:pt x="336" y="1568"/>
                  </a:lnTo>
                  <a:lnTo>
                    <a:pt x="338" y="1564"/>
                  </a:lnTo>
                  <a:lnTo>
                    <a:pt x="338" y="1564"/>
                  </a:lnTo>
                  <a:lnTo>
                    <a:pt x="342" y="1562"/>
                  </a:lnTo>
                  <a:lnTo>
                    <a:pt x="344" y="1560"/>
                  </a:lnTo>
                  <a:lnTo>
                    <a:pt x="344" y="1560"/>
                  </a:lnTo>
                  <a:lnTo>
                    <a:pt x="346" y="1556"/>
                  </a:lnTo>
                  <a:lnTo>
                    <a:pt x="346" y="1556"/>
                  </a:lnTo>
                  <a:lnTo>
                    <a:pt x="348" y="1556"/>
                  </a:lnTo>
                  <a:lnTo>
                    <a:pt x="348" y="1556"/>
                  </a:lnTo>
                  <a:lnTo>
                    <a:pt x="350" y="1554"/>
                  </a:lnTo>
                  <a:lnTo>
                    <a:pt x="350" y="1554"/>
                  </a:lnTo>
                  <a:lnTo>
                    <a:pt x="352" y="1550"/>
                  </a:lnTo>
                  <a:lnTo>
                    <a:pt x="352" y="1550"/>
                  </a:lnTo>
                  <a:lnTo>
                    <a:pt x="352" y="1548"/>
                  </a:lnTo>
                  <a:lnTo>
                    <a:pt x="352" y="1548"/>
                  </a:lnTo>
                  <a:lnTo>
                    <a:pt x="354" y="1546"/>
                  </a:lnTo>
                  <a:lnTo>
                    <a:pt x="354" y="1546"/>
                  </a:lnTo>
                  <a:lnTo>
                    <a:pt x="358" y="1544"/>
                  </a:lnTo>
                  <a:lnTo>
                    <a:pt x="358" y="1544"/>
                  </a:lnTo>
                  <a:lnTo>
                    <a:pt x="358" y="1540"/>
                  </a:lnTo>
                  <a:lnTo>
                    <a:pt x="358" y="1540"/>
                  </a:lnTo>
                  <a:lnTo>
                    <a:pt x="358" y="1538"/>
                  </a:lnTo>
                  <a:lnTo>
                    <a:pt x="358" y="1538"/>
                  </a:lnTo>
                  <a:lnTo>
                    <a:pt x="360" y="1536"/>
                  </a:lnTo>
                  <a:lnTo>
                    <a:pt x="360" y="1536"/>
                  </a:lnTo>
                  <a:lnTo>
                    <a:pt x="362" y="1532"/>
                  </a:lnTo>
                  <a:lnTo>
                    <a:pt x="362" y="1532"/>
                  </a:lnTo>
                  <a:lnTo>
                    <a:pt x="362" y="1528"/>
                  </a:lnTo>
                  <a:lnTo>
                    <a:pt x="362" y="1528"/>
                  </a:lnTo>
                  <a:lnTo>
                    <a:pt x="366" y="1524"/>
                  </a:lnTo>
                  <a:lnTo>
                    <a:pt x="366" y="1524"/>
                  </a:lnTo>
                  <a:lnTo>
                    <a:pt x="368" y="1520"/>
                  </a:lnTo>
                  <a:lnTo>
                    <a:pt x="368" y="1520"/>
                  </a:lnTo>
                  <a:lnTo>
                    <a:pt x="368" y="1518"/>
                  </a:lnTo>
                  <a:lnTo>
                    <a:pt x="368" y="1518"/>
                  </a:lnTo>
                  <a:lnTo>
                    <a:pt x="370" y="1518"/>
                  </a:lnTo>
                  <a:lnTo>
                    <a:pt x="370" y="1518"/>
                  </a:lnTo>
                  <a:lnTo>
                    <a:pt x="374" y="1516"/>
                  </a:lnTo>
                  <a:lnTo>
                    <a:pt x="374" y="1516"/>
                  </a:lnTo>
                  <a:lnTo>
                    <a:pt x="376" y="1512"/>
                  </a:lnTo>
                  <a:lnTo>
                    <a:pt x="376" y="1512"/>
                  </a:lnTo>
                  <a:lnTo>
                    <a:pt x="378" y="1510"/>
                  </a:lnTo>
                  <a:lnTo>
                    <a:pt x="378" y="1510"/>
                  </a:lnTo>
                  <a:lnTo>
                    <a:pt x="380" y="1510"/>
                  </a:lnTo>
                  <a:lnTo>
                    <a:pt x="380" y="1510"/>
                  </a:lnTo>
                  <a:lnTo>
                    <a:pt x="382" y="1508"/>
                  </a:lnTo>
                  <a:lnTo>
                    <a:pt x="382" y="1508"/>
                  </a:lnTo>
                  <a:lnTo>
                    <a:pt x="384" y="1504"/>
                  </a:lnTo>
                  <a:lnTo>
                    <a:pt x="384" y="1504"/>
                  </a:lnTo>
                  <a:lnTo>
                    <a:pt x="386" y="1504"/>
                  </a:lnTo>
                  <a:lnTo>
                    <a:pt x="386" y="1504"/>
                  </a:lnTo>
                  <a:lnTo>
                    <a:pt x="390" y="1500"/>
                  </a:lnTo>
                  <a:lnTo>
                    <a:pt x="390" y="1500"/>
                  </a:lnTo>
                  <a:lnTo>
                    <a:pt x="394" y="1494"/>
                  </a:lnTo>
                  <a:lnTo>
                    <a:pt x="394" y="1494"/>
                  </a:lnTo>
                  <a:lnTo>
                    <a:pt x="394" y="1490"/>
                  </a:lnTo>
                  <a:lnTo>
                    <a:pt x="394" y="1490"/>
                  </a:lnTo>
                  <a:lnTo>
                    <a:pt x="394" y="1488"/>
                  </a:lnTo>
                  <a:lnTo>
                    <a:pt x="394" y="1488"/>
                  </a:lnTo>
                  <a:lnTo>
                    <a:pt x="396" y="1488"/>
                  </a:lnTo>
                  <a:lnTo>
                    <a:pt x="396" y="1488"/>
                  </a:lnTo>
                  <a:lnTo>
                    <a:pt x="398" y="1484"/>
                  </a:lnTo>
                  <a:lnTo>
                    <a:pt x="398" y="1484"/>
                  </a:lnTo>
                  <a:lnTo>
                    <a:pt x="398" y="1480"/>
                  </a:lnTo>
                  <a:lnTo>
                    <a:pt x="398" y="1480"/>
                  </a:lnTo>
                  <a:lnTo>
                    <a:pt x="400" y="1478"/>
                  </a:lnTo>
                  <a:lnTo>
                    <a:pt x="400" y="1478"/>
                  </a:lnTo>
                  <a:lnTo>
                    <a:pt x="402" y="1476"/>
                  </a:lnTo>
                  <a:lnTo>
                    <a:pt x="402" y="1476"/>
                  </a:lnTo>
                  <a:lnTo>
                    <a:pt x="402" y="1476"/>
                  </a:lnTo>
                  <a:lnTo>
                    <a:pt x="402" y="1476"/>
                  </a:lnTo>
                  <a:lnTo>
                    <a:pt x="406" y="1472"/>
                  </a:lnTo>
                  <a:lnTo>
                    <a:pt x="406" y="1472"/>
                  </a:lnTo>
                  <a:lnTo>
                    <a:pt x="408" y="1472"/>
                  </a:lnTo>
                  <a:lnTo>
                    <a:pt x="408" y="1472"/>
                  </a:lnTo>
                  <a:lnTo>
                    <a:pt x="410" y="1468"/>
                  </a:lnTo>
                  <a:lnTo>
                    <a:pt x="412" y="1466"/>
                  </a:lnTo>
                  <a:lnTo>
                    <a:pt x="412" y="1466"/>
                  </a:lnTo>
                  <a:lnTo>
                    <a:pt x="414" y="1464"/>
                  </a:lnTo>
                  <a:lnTo>
                    <a:pt x="418" y="1458"/>
                  </a:lnTo>
                  <a:lnTo>
                    <a:pt x="418" y="1458"/>
                  </a:lnTo>
                  <a:lnTo>
                    <a:pt x="420" y="1456"/>
                  </a:lnTo>
                  <a:lnTo>
                    <a:pt x="420" y="1456"/>
                  </a:lnTo>
                  <a:lnTo>
                    <a:pt x="422" y="1454"/>
                  </a:lnTo>
                  <a:lnTo>
                    <a:pt x="422" y="1454"/>
                  </a:lnTo>
                  <a:lnTo>
                    <a:pt x="426" y="1448"/>
                  </a:lnTo>
                  <a:lnTo>
                    <a:pt x="426" y="1448"/>
                  </a:lnTo>
                  <a:lnTo>
                    <a:pt x="426" y="1446"/>
                  </a:lnTo>
                  <a:lnTo>
                    <a:pt x="426" y="1446"/>
                  </a:lnTo>
                  <a:lnTo>
                    <a:pt x="430" y="1444"/>
                  </a:lnTo>
                  <a:lnTo>
                    <a:pt x="430" y="1444"/>
                  </a:lnTo>
                  <a:lnTo>
                    <a:pt x="432" y="1440"/>
                  </a:lnTo>
                  <a:lnTo>
                    <a:pt x="432" y="1440"/>
                  </a:lnTo>
                  <a:lnTo>
                    <a:pt x="432" y="1438"/>
                  </a:lnTo>
                  <a:lnTo>
                    <a:pt x="432" y="1438"/>
                  </a:lnTo>
                  <a:lnTo>
                    <a:pt x="434" y="1436"/>
                  </a:lnTo>
                  <a:lnTo>
                    <a:pt x="434" y="1436"/>
                  </a:lnTo>
                  <a:lnTo>
                    <a:pt x="436" y="1434"/>
                  </a:lnTo>
                  <a:lnTo>
                    <a:pt x="436" y="1434"/>
                  </a:lnTo>
                  <a:lnTo>
                    <a:pt x="438" y="1430"/>
                  </a:lnTo>
                  <a:lnTo>
                    <a:pt x="438" y="1430"/>
                  </a:lnTo>
                  <a:lnTo>
                    <a:pt x="438" y="1428"/>
                  </a:lnTo>
                  <a:lnTo>
                    <a:pt x="438" y="1428"/>
                  </a:lnTo>
                  <a:lnTo>
                    <a:pt x="440" y="1426"/>
                  </a:lnTo>
                  <a:lnTo>
                    <a:pt x="440" y="1426"/>
                  </a:lnTo>
                  <a:lnTo>
                    <a:pt x="442" y="1424"/>
                  </a:lnTo>
                  <a:lnTo>
                    <a:pt x="442" y="1424"/>
                  </a:lnTo>
                  <a:lnTo>
                    <a:pt x="444" y="1422"/>
                  </a:lnTo>
                  <a:lnTo>
                    <a:pt x="444" y="1422"/>
                  </a:lnTo>
                  <a:lnTo>
                    <a:pt x="446" y="1420"/>
                  </a:lnTo>
                  <a:lnTo>
                    <a:pt x="446" y="1420"/>
                  </a:lnTo>
                  <a:lnTo>
                    <a:pt x="446" y="1416"/>
                  </a:lnTo>
                  <a:lnTo>
                    <a:pt x="446" y="1416"/>
                  </a:lnTo>
                  <a:lnTo>
                    <a:pt x="448" y="1414"/>
                  </a:lnTo>
                  <a:lnTo>
                    <a:pt x="448" y="1414"/>
                  </a:lnTo>
                  <a:lnTo>
                    <a:pt x="450" y="1412"/>
                  </a:lnTo>
                  <a:lnTo>
                    <a:pt x="450" y="1412"/>
                  </a:lnTo>
                  <a:lnTo>
                    <a:pt x="452" y="1410"/>
                  </a:lnTo>
                  <a:lnTo>
                    <a:pt x="452" y="1410"/>
                  </a:lnTo>
                  <a:lnTo>
                    <a:pt x="454" y="1406"/>
                  </a:lnTo>
                  <a:lnTo>
                    <a:pt x="454" y="1406"/>
                  </a:lnTo>
                  <a:lnTo>
                    <a:pt x="454" y="1404"/>
                  </a:lnTo>
                  <a:lnTo>
                    <a:pt x="454" y="1404"/>
                  </a:lnTo>
                  <a:lnTo>
                    <a:pt x="456" y="1402"/>
                  </a:lnTo>
                  <a:lnTo>
                    <a:pt x="456" y="1402"/>
                  </a:lnTo>
                  <a:lnTo>
                    <a:pt x="458" y="1400"/>
                  </a:lnTo>
                  <a:lnTo>
                    <a:pt x="458" y="1400"/>
                  </a:lnTo>
                  <a:lnTo>
                    <a:pt x="460" y="1398"/>
                  </a:lnTo>
                  <a:lnTo>
                    <a:pt x="460" y="1398"/>
                  </a:lnTo>
                  <a:lnTo>
                    <a:pt x="462" y="1396"/>
                  </a:lnTo>
                  <a:lnTo>
                    <a:pt x="462" y="1396"/>
                  </a:lnTo>
                  <a:lnTo>
                    <a:pt x="464" y="1394"/>
                  </a:lnTo>
                  <a:lnTo>
                    <a:pt x="466" y="1392"/>
                  </a:lnTo>
                  <a:lnTo>
                    <a:pt x="466" y="1392"/>
                  </a:lnTo>
                  <a:lnTo>
                    <a:pt x="468" y="1390"/>
                  </a:lnTo>
                  <a:lnTo>
                    <a:pt x="468" y="1390"/>
                  </a:lnTo>
                  <a:lnTo>
                    <a:pt x="468" y="1388"/>
                  </a:lnTo>
                  <a:lnTo>
                    <a:pt x="468" y="1388"/>
                  </a:lnTo>
                  <a:lnTo>
                    <a:pt x="472" y="1384"/>
                  </a:lnTo>
                  <a:lnTo>
                    <a:pt x="472" y="1384"/>
                  </a:lnTo>
                  <a:lnTo>
                    <a:pt x="472" y="1384"/>
                  </a:lnTo>
                  <a:lnTo>
                    <a:pt x="476" y="1380"/>
                  </a:lnTo>
                  <a:lnTo>
                    <a:pt x="476" y="1380"/>
                  </a:lnTo>
                  <a:lnTo>
                    <a:pt x="478" y="1376"/>
                  </a:lnTo>
                  <a:lnTo>
                    <a:pt x="478" y="1376"/>
                  </a:lnTo>
                  <a:lnTo>
                    <a:pt x="478" y="1374"/>
                  </a:lnTo>
                  <a:lnTo>
                    <a:pt x="478" y="1374"/>
                  </a:lnTo>
                  <a:lnTo>
                    <a:pt x="480" y="1372"/>
                  </a:lnTo>
                  <a:lnTo>
                    <a:pt x="480" y="1372"/>
                  </a:lnTo>
                  <a:lnTo>
                    <a:pt x="480" y="1370"/>
                  </a:lnTo>
                  <a:lnTo>
                    <a:pt x="480" y="1370"/>
                  </a:lnTo>
                  <a:lnTo>
                    <a:pt x="482" y="1368"/>
                  </a:lnTo>
                  <a:lnTo>
                    <a:pt x="482" y="1368"/>
                  </a:lnTo>
                  <a:lnTo>
                    <a:pt x="484" y="1364"/>
                  </a:lnTo>
                  <a:lnTo>
                    <a:pt x="484" y="1364"/>
                  </a:lnTo>
                  <a:lnTo>
                    <a:pt x="486" y="1360"/>
                  </a:lnTo>
                  <a:lnTo>
                    <a:pt x="486" y="1360"/>
                  </a:lnTo>
                  <a:lnTo>
                    <a:pt x="488" y="1356"/>
                  </a:lnTo>
                  <a:lnTo>
                    <a:pt x="488" y="1356"/>
                  </a:lnTo>
                  <a:lnTo>
                    <a:pt x="488" y="1356"/>
                  </a:lnTo>
                  <a:lnTo>
                    <a:pt x="488" y="1354"/>
                  </a:lnTo>
                  <a:lnTo>
                    <a:pt x="488" y="1354"/>
                  </a:lnTo>
                  <a:lnTo>
                    <a:pt x="492" y="1350"/>
                  </a:lnTo>
                  <a:lnTo>
                    <a:pt x="492" y="1350"/>
                  </a:lnTo>
                  <a:lnTo>
                    <a:pt x="494" y="1350"/>
                  </a:lnTo>
                  <a:lnTo>
                    <a:pt x="494" y="1350"/>
                  </a:lnTo>
                  <a:lnTo>
                    <a:pt x="496" y="1348"/>
                  </a:lnTo>
                  <a:lnTo>
                    <a:pt x="496" y="1348"/>
                  </a:lnTo>
                  <a:lnTo>
                    <a:pt x="500" y="1342"/>
                  </a:lnTo>
                  <a:lnTo>
                    <a:pt x="500" y="1342"/>
                  </a:lnTo>
                  <a:lnTo>
                    <a:pt x="500" y="1342"/>
                  </a:lnTo>
                  <a:lnTo>
                    <a:pt x="500" y="1342"/>
                  </a:lnTo>
                  <a:lnTo>
                    <a:pt x="504" y="1336"/>
                  </a:lnTo>
                  <a:lnTo>
                    <a:pt x="504" y="1336"/>
                  </a:lnTo>
                  <a:lnTo>
                    <a:pt x="504" y="1334"/>
                  </a:lnTo>
                  <a:lnTo>
                    <a:pt x="504" y="1334"/>
                  </a:lnTo>
                  <a:lnTo>
                    <a:pt x="506" y="1330"/>
                  </a:lnTo>
                  <a:lnTo>
                    <a:pt x="506" y="1330"/>
                  </a:lnTo>
                  <a:lnTo>
                    <a:pt x="508" y="1328"/>
                  </a:lnTo>
                  <a:lnTo>
                    <a:pt x="508" y="1328"/>
                  </a:lnTo>
                  <a:lnTo>
                    <a:pt x="510" y="1326"/>
                  </a:lnTo>
                  <a:lnTo>
                    <a:pt x="510" y="1326"/>
                  </a:lnTo>
                  <a:lnTo>
                    <a:pt x="510" y="1324"/>
                  </a:lnTo>
                  <a:lnTo>
                    <a:pt x="510" y="1324"/>
                  </a:lnTo>
                  <a:lnTo>
                    <a:pt x="512" y="1322"/>
                  </a:lnTo>
                  <a:lnTo>
                    <a:pt x="512" y="1322"/>
                  </a:lnTo>
                  <a:lnTo>
                    <a:pt x="514" y="1320"/>
                  </a:lnTo>
                  <a:lnTo>
                    <a:pt x="514" y="1320"/>
                  </a:lnTo>
                  <a:lnTo>
                    <a:pt x="516" y="1318"/>
                  </a:lnTo>
                  <a:lnTo>
                    <a:pt x="516" y="1318"/>
                  </a:lnTo>
                  <a:lnTo>
                    <a:pt x="518" y="1318"/>
                  </a:lnTo>
                  <a:lnTo>
                    <a:pt x="518" y="1318"/>
                  </a:lnTo>
                  <a:lnTo>
                    <a:pt x="520" y="1316"/>
                  </a:lnTo>
                  <a:lnTo>
                    <a:pt x="522" y="1314"/>
                  </a:lnTo>
                  <a:lnTo>
                    <a:pt x="522" y="1314"/>
                  </a:lnTo>
                  <a:lnTo>
                    <a:pt x="526" y="1312"/>
                  </a:lnTo>
                  <a:lnTo>
                    <a:pt x="526" y="1312"/>
                  </a:lnTo>
                  <a:lnTo>
                    <a:pt x="530" y="1308"/>
                  </a:lnTo>
                  <a:lnTo>
                    <a:pt x="530" y="1308"/>
                  </a:lnTo>
                  <a:lnTo>
                    <a:pt x="532" y="1306"/>
                  </a:lnTo>
                  <a:lnTo>
                    <a:pt x="532" y="1306"/>
                  </a:lnTo>
                  <a:lnTo>
                    <a:pt x="534" y="1302"/>
                  </a:lnTo>
                  <a:lnTo>
                    <a:pt x="534" y="1302"/>
                  </a:lnTo>
                  <a:lnTo>
                    <a:pt x="536" y="1300"/>
                  </a:lnTo>
                  <a:lnTo>
                    <a:pt x="536" y="1300"/>
                  </a:lnTo>
                  <a:lnTo>
                    <a:pt x="538" y="1298"/>
                  </a:lnTo>
                  <a:lnTo>
                    <a:pt x="538" y="1298"/>
                  </a:lnTo>
                  <a:lnTo>
                    <a:pt x="538" y="1298"/>
                  </a:lnTo>
                  <a:lnTo>
                    <a:pt x="540" y="1296"/>
                  </a:lnTo>
                  <a:lnTo>
                    <a:pt x="540" y="1296"/>
                  </a:lnTo>
                  <a:lnTo>
                    <a:pt x="540" y="1296"/>
                  </a:lnTo>
                  <a:lnTo>
                    <a:pt x="540" y="1296"/>
                  </a:lnTo>
                  <a:lnTo>
                    <a:pt x="544" y="1300"/>
                  </a:lnTo>
                  <a:lnTo>
                    <a:pt x="546" y="1302"/>
                  </a:lnTo>
                  <a:lnTo>
                    <a:pt x="546" y="1302"/>
                  </a:lnTo>
                  <a:lnTo>
                    <a:pt x="550" y="1304"/>
                  </a:lnTo>
                  <a:lnTo>
                    <a:pt x="550" y="1304"/>
                  </a:lnTo>
                  <a:lnTo>
                    <a:pt x="552" y="1306"/>
                  </a:lnTo>
                  <a:lnTo>
                    <a:pt x="552" y="1306"/>
                  </a:lnTo>
                  <a:lnTo>
                    <a:pt x="554" y="1310"/>
                  </a:lnTo>
                  <a:lnTo>
                    <a:pt x="554" y="1312"/>
                  </a:lnTo>
                  <a:lnTo>
                    <a:pt x="554" y="1312"/>
                  </a:lnTo>
                  <a:lnTo>
                    <a:pt x="556" y="1316"/>
                  </a:lnTo>
                  <a:lnTo>
                    <a:pt x="556" y="1316"/>
                  </a:lnTo>
                  <a:lnTo>
                    <a:pt x="556" y="1316"/>
                  </a:lnTo>
                  <a:lnTo>
                    <a:pt x="558" y="1320"/>
                  </a:lnTo>
                  <a:lnTo>
                    <a:pt x="558" y="1320"/>
                  </a:lnTo>
                  <a:lnTo>
                    <a:pt x="560" y="1322"/>
                  </a:lnTo>
                  <a:lnTo>
                    <a:pt x="560" y="1322"/>
                  </a:lnTo>
                  <a:lnTo>
                    <a:pt x="562" y="1326"/>
                  </a:lnTo>
                  <a:lnTo>
                    <a:pt x="562" y="1326"/>
                  </a:lnTo>
                  <a:lnTo>
                    <a:pt x="564" y="1328"/>
                  </a:lnTo>
                  <a:lnTo>
                    <a:pt x="564" y="1328"/>
                  </a:lnTo>
                  <a:lnTo>
                    <a:pt x="566" y="1330"/>
                  </a:lnTo>
                  <a:lnTo>
                    <a:pt x="566" y="1330"/>
                  </a:lnTo>
                  <a:lnTo>
                    <a:pt x="568" y="1332"/>
                  </a:lnTo>
                  <a:lnTo>
                    <a:pt x="568" y="1332"/>
                  </a:lnTo>
                  <a:lnTo>
                    <a:pt x="570" y="1334"/>
                  </a:lnTo>
                  <a:lnTo>
                    <a:pt x="570" y="1334"/>
                  </a:lnTo>
                  <a:lnTo>
                    <a:pt x="570" y="1336"/>
                  </a:lnTo>
                  <a:lnTo>
                    <a:pt x="570" y="1336"/>
                  </a:lnTo>
                  <a:lnTo>
                    <a:pt x="572" y="1340"/>
                  </a:lnTo>
                  <a:lnTo>
                    <a:pt x="572" y="1340"/>
                  </a:lnTo>
                  <a:lnTo>
                    <a:pt x="574" y="1342"/>
                  </a:lnTo>
                  <a:lnTo>
                    <a:pt x="574" y="1342"/>
                  </a:lnTo>
                  <a:lnTo>
                    <a:pt x="576" y="1344"/>
                  </a:lnTo>
                  <a:lnTo>
                    <a:pt x="576" y="1344"/>
                  </a:lnTo>
                  <a:lnTo>
                    <a:pt x="578" y="1346"/>
                  </a:lnTo>
                  <a:lnTo>
                    <a:pt x="578" y="1346"/>
                  </a:lnTo>
                  <a:lnTo>
                    <a:pt x="580" y="1348"/>
                  </a:lnTo>
                  <a:lnTo>
                    <a:pt x="580" y="1348"/>
                  </a:lnTo>
                  <a:lnTo>
                    <a:pt x="580" y="1350"/>
                  </a:lnTo>
                  <a:lnTo>
                    <a:pt x="580" y="1350"/>
                  </a:lnTo>
                  <a:lnTo>
                    <a:pt x="582" y="1354"/>
                  </a:lnTo>
                  <a:lnTo>
                    <a:pt x="582" y="1354"/>
                  </a:lnTo>
                  <a:lnTo>
                    <a:pt x="586" y="1356"/>
                  </a:lnTo>
                  <a:lnTo>
                    <a:pt x="586" y="1356"/>
                  </a:lnTo>
                  <a:lnTo>
                    <a:pt x="588" y="1358"/>
                  </a:lnTo>
                  <a:lnTo>
                    <a:pt x="588" y="1358"/>
                  </a:lnTo>
                  <a:lnTo>
                    <a:pt x="592" y="1358"/>
                  </a:lnTo>
                  <a:lnTo>
                    <a:pt x="592" y="1358"/>
                  </a:lnTo>
                  <a:lnTo>
                    <a:pt x="594" y="1360"/>
                  </a:lnTo>
                  <a:lnTo>
                    <a:pt x="594" y="1360"/>
                  </a:lnTo>
                  <a:lnTo>
                    <a:pt x="598" y="1362"/>
                  </a:lnTo>
                  <a:lnTo>
                    <a:pt x="598" y="1362"/>
                  </a:lnTo>
                  <a:lnTo>
                    <a:pt x="598" y="1364"/>
                  </a:lnTo>
                  <a:lnTo>
                    <a:pt x="598" y="1364"/>
                  </a:lnTo>
                  <a:lnTo>
                    <a:pt x="600" y="1368"/>
                  </a:lnTo>
                  <a:lnTo>
                    <a:pt x="600" y="1368"/>
                  </a:lnTo>
                  <a:lnTo>
                    <a:pt x="602" y="1370"/>
                  </a:lnTo>
                  <a:lnTo>
                    <a:pt x="602" y="1370"/>
                  </a:lnTo>
                  <a:lnTo>
                    <a:pt x="602" y="1372"/>
                  </a:lnTo>
                  <a:lnTo>
                    <a:pt x="602" y="1372"/>
                  </a:lnTo>
                  <a:lnTo>
                    <a:pt x="604" y="1376"/>
                  </a:lnTo>
                  <a:lnTo>
                    <a:pt x="604" y="1376"/>
                  </a:lnTo>
                  <a:lnTo>
                    <a:pt x="606" y="1378"/>
                  </a:lnTo>
                  <a:lnTo>
                    <a:pt x="606" y="1378"/>
                  </a:lnTo>
                  <a:lnTo>
                    <a:pt x="608" y="1380"/>
                  </a:lnTo>
                  <a:lnTo>
                    <a:pt x="608" y="1380"/>
                  </a:lnTo>
                  <a:lnTo>
                    <a:pt x="610" y="1382"/>
                  </a:lnTo>
                  <a:lnTo>
                    <a:pt x="610" y="1382"/>
                  </a:lnTo>
                  <a:lnTo>
                    <a:pt x="612" y="1386"/>
                  </a:lnTo>
                  <a:lnTo>
                    <a:pt x="612" y="1386"/>
                  </a:lnTo>
                  <a:lnTo>
                    <a:pt x="612" y="1386"/>
                  </a:lnTo>
                  <a:lnTo>
                    <a:pt x="614" y="1388"/>
                  </a:lnTo>
                  <a:lnTo>
                    <a:pt x="614" y="1388"/>
                  </a:lnTo>
                  <a:lnTo>
                    <a:pt x="616" y="1392"/>
                  </a:lnTo>
                  <a:lnTo>
                    <a:pt x="616" y="1392"/>
                  </a:lnTo>
                  <a:lnTo>
                    <a:pt x="620" y="1394"/>
                  </a:lnTo>
                  <a:lnTo>
                    <a:pt x="620" y="1394"/>
                  </a:lnTo>
                  <a:lnTo>
                    <a:pt x="622" y="1396"/>
                  </a:lnTo>
                  <a:lnTo>
                    <a:pt x="622" y="1396"/>
                  </a:lnTo>
                  <a:lnTo>
                    <a:pt x="626" y="1400"/>
                  </a:lnTo>
                  <a:lnTo>
                    <a:pt x="626" y="1400"/>
                  </a:lnTo>
                  <a:lnTo>
                    <a:pt x="628" y="1402"/>
                  </a:lnTo>
                  <a:lnTo>
                    <a:pt x="628" y="1402"/>
                  </a:lnTo>
                  <a:lnTo>
                    <a:pt x="628" y="1404"/>
                  </a:lnTo>
                  <a:lnTo>
                    <a:pt x="628" y="1404"/>
                  </a:lnTo>
                  <a:lnTo>
                    <a:pt x="630" y="1406"/>
                  </a:lnTo>
                  <a:lnTo>
                    <a:pt x="630" y="1406"/>
                  </a:lnTo>
                  <a:lnTo>
                    <a:pt x="632" y="1408"/>
                  </a:lnTo>
                  <a:lnTo>
                    <a:pt x="632" y="1408"/>
                  </a:lnTo>
                  <a:lnTo>
                    <a:pt x="634" y="1410"/>
                  </a:lnTo>
                  <a:lnTo>
                    <a:pt x="634" y="1410"/>
                  </a:lnTo>
                  <a:lnTo>
                    <a:pt x="636" y="1414"/>
                  </a:lnTo>
                  <a:lnTo>
                    <a:pt x="638" y="1416"/>
                  </a:lnTo>
                  <a:lnTo>
                    <a:pt x="638" y="1416"/>
                  </a:lnTo>
                  <a:lnTo>
                    <a:pt x="636" y="1422"/>
                  </a:lnTo>
                  <a:lnTo>
                    <a:pt x="636" y="1422"/>
                  </a:lnTo>
                  <a:lnTo>
                    <a:pt x="636" y="1428"/>
                  </a:lnTo>
                  <a:lnTo>
                    <a:pt x="636" y="1428"/>
                  </a:lnTo>
                  <a:lnTo>
                    <a:pt x="636" y="1430"/>
                  </a:lnTo>
                  <a:lnTo>
                    <a:pt x="636" y="1430"/>
                  </a:lnTo>
                  <a:lnTo>
                    <a:pt x="634" y="1434"/>
                  </a:lnTo>
                  <a:lnTo>
                    <a:pt x="634" y="1434"/>
                  </a:lnTo>
                  <a:lnTo>
                    <a:pt x="634" y="1436"/>
                  </a:lnTo>
                  <a:lnTo>
                    <a:pt x="634" y="1436"/>
                  </a:lnTo>
                  <a:lnTo>
                    <a:pt x="634" y="1440"/>
                  </a:lnTo>
                  <a:lnTo>
                    <a:pt x="634" y="1440"/>
                  </a:lnTo>
                  <a:lnTo>
                    <a:pt x="636" y="1444"/>
                  </a:lnTo>
                  <a:lnTo>
                    <a:pt x="636" y="1444"/>
                  </a:lnTo>
                  <a:lnTo>
                    <a:pt x="636" y="1446"/>
                  </a:lnTo>
                  <a:lnTo>
                    <a:pt x="636" y="1446"/>
                  </a:lnTo>
                  <a:lnTo>
                    <a:pt x="636" y="1448"/>
                  </a:lnTo>
                  <a:lnTo>
                    <a:pt x="636" y="1448"/>
                  </a:lnTo>
                  <a:lnTo>
                    <a:pt x="636" y="1450"/>
                  </a:lnTo>
                  <a:lnTo>
                    <a:pt x="636" y="1450"/>
                  </a:lnTo>
                  <a:lnTo>
                    <a:pt x="636" y="1454"/>
                  </a:lnTo>
                  <a:lnTo>
                    <a:pt x="636" y="1454"/>
                  </a:lnTo>
                  <a:lnTo>
                    <a:pt x="636" y="1456"/>
                  </a:lnTo>
                  <a:lnTo>
                    <a:pt x="636" y="1456"/>
                  </a:lnTo>
                  <a:lnTo>
                    <a:pt x="636" y="1458"/>
                  </a:lnTo>
                  <a:lnTo>
                    <a:pt x="636" y="1458"/>
                  </a:lnTo>
                  <a:lnTo>
                    <a:pt x="636" y="1462"/>
                  </a:lnTo>
                  <a:lnTo>
                    <a:pt x="636" y="1462"/>
                  </a:lnTo>
                  <a:lnTo>
                    <a:pt x="636" y="1466"/>
                  </a:lnTo>
                  <a:lnTo>
                    <a:pt x="636" y="1466"/>
                  </a:lnTo>
                  <a:lnTo>
                    <a:pt x="636" y="1468"/>
                  </a:lnTo>
                  <a:lnTo>
                    <a:pt x="636" y="1468"/>
                  </a:lnTo>
                  <a:lnTo>
                    <a:pt x="636" y="1472"/>
                  </a:lnTo>
                  <a:lnTo>
                    <a:pt x="636" y="1472"/>
                  </a:lnTo>
                  <a:lnTo>
                    <a:pt x="638" y="1474"/>
                  </a:lnTo>
                  <a:lnTo>
                    <a:pt x="638" y="1474"/>
                  </a:lnTo>
                  <a:lnTo>
                    <a:pt x="638" y="1476"/>
                  </a:lnTo>
                  <a:lnTo>
                    <a:pt x="638" y="1476"/>
                  </a:lnTo>
                  <a:lnTo>
                    <a:pt x="638" y="1480"/>
                  </a:lnTo>
                  <a:lnTo>
                    <a:pt x="638" y="1480"/>
                  </a:lnTo>
                  <a:lnTo>
                    <a:pt x="638" y="1484"/>
                  </a:lnTo>
                  <a:lnTo>
                    <a:pt x="638" y="1484"/>
                  </a:lnTo>
                  <a:lnTo>
                    <a:pt x="636" y="1488"/>
                  </a:lnTo>
                  <a:lnTo>
                    <a:pt x="636" y="1488"/>
                  </a:lnTo>
                  <a:lnTo>
                    <a:pt x="636" y="1490"/>
                  </a:lnTo>
                  <a:lnTo>
                    <a:pt x="636" y="1490"/>
                  </a:lnTo>
                  <a:lnTo>
                    <a:pt x="636" y="1492"/>
                  </a:lnTo>
                  <a:lnTo>
                    <a:pt x="636" y="1492"/>
                  </a:lnTo>
                  <a:lnTo>
                    <a:pt x="634" y="1494"/>
                  </a:lnTo>
                  <a:lnTo>
                    <a:pt x="634" y="1494"/>
                  </a:lnTo>
                  <a:lnTo>
                    <a:pt x="632" y="1498"/>
                  </a:lnTo>
                  <a:lnTo>
                    <a:pt x="632" y="1498"/>
                  </a:lnTo>
                  <a:lnTo>
                    <a:pt x="630" y="1500"/>
                  </a:lnTo>
                  <a:lnTo>
                    <a:pt x="630" y="1502"/>
                  </a:lnTo>
                  <a:lnTo>
                    <a:pt x="630" y="1502"/>
                  </a:lnTo>
                  <a:lnTo>
                    <a:pt x="630" y="1506"/>
                  </a:lnTo>
                  <a:lnTo>
                    <a:pt x="630" y="1506"/>
                  </a:lnTo>
                  <a:lnTo>
                    <a:pt x="628" y="1508"/>
                  </a:lnTo>
                  <a:lnTo>
                    <a:pt x="628" y="1508"/>
                  </a:lnTo>
                  <a:lnTo>
                    <a:pt x="628" y="1512"/>
                  </a:lnTo>
                  <a:lnTo>
                    <a:pt x="628" y="1512"/>
                  </a:lnTo>
                  <a:lnTo>
                    <a:pt x="628" y="1516"/>
                  </a:lnTo>
                  <a:lnTo>
                    <a:pt x="628" y="1516"/>
                  </a:lnTo>
                  <a:lnTo>
                    <a:pt x="628" y="1520"/>
                  </a:lnTo>
                  <a:lnTo>
                    <a:pt x="628" y="1520"/>
                  </a:lnTo>
                  <a:lnTo>
                    <a:pt x="626" y="1522"/>
                  </a:lnTo>
                  <a:lnTo>
                    <a:pt x="626" y="1522"/>
                  </a:lnTo>
                  <a:lnTo>
                    <a:pt x="626" y="1526"/>
                  </a:lnTo>
                  <a:lnTo>
                    <a:pt x="626" y="1526"/>
                  </a:lnTo>
                  <a:lnTo>
                    <a:pt x="626" y="1532"/>
                  </a:lnTo>
                  <a:lnTo>
                    <a:pt x="626" y="1532"/>
                  </a:lnTo>
                  <a:lnTo>
                    <a:pt x="626" y="1534"/>
                  </a:lnTo>
                  <a:lnTo>
                    <a:pt x="626" y="1534"/>
                  </a:lnTo>
                  <a:lnTo>
                    <a:pt x="626" y="1536"/>
                  </a:lnTo>
                  <a:lnTo>
                    <a:pt x="626" y="1536"/>
                  </a:lnTo>
                  <a:lnTo>
                    <a:pt x="626" y="1540"/>
                  </a:lnTo>
                  <a:lnTo>
                    <a:pt x="626" y="1540"/>
                  </a:lnTo>
                  <a:lnTo>
                    <a:pt x="624" y="1542"/>
                  </a:lnTo>
                  <a:lnTo>
                    <a:pt x="624" y="1542"/>
                  </a:lnTo>
                  <a:lnTo>
                    <a:pt x="624" y="1544"/>
                  </a:lnTo>
                  <a:lnTo>
                    <a:pt x="624" y="1544"/>
                  </a:lnTo>
                  <a:lnTo>
                    <a:pt x="622" y="1548"/>
                  </a:lnTo>
                  <a:lnTo>
                    <a:pt x="622" y="1548"/>
                  </a:lnTo>
                  <a:lnTo>
                    <a:pt x="622" y="1554"/>
                  </a:lnTo>
                  <a:lnTo>
                    <a:pt x="622" y="1554"/>
                  </a:lnTo>
                  <a:lnTo>
                    <a:pt x="622" y="1558"/>
                  </a:lnTo>
                  <a:lnTo>
                    <a:pt x="622" y="1558"/>
                  </a:lnTo>
                  <a:lnTo>
                    <a:pt x="622" y="1560"/>
                  </a:lnTo>
                  <a:lnTo>
                    <a:pt x="622" y="1560"/>
                  </a:lnTo>
                  <a:lnTo>
                    <a:pt x="622" y="1562"/>
                  </a:lnTo>
                  <a:lnTo>
                    <a:pt x="622" y="1562"/>
                  </a:lnTo>
                  <a:lnTo>
                    <a:pt x="622" y="1564"/>
                  </a:lnTo>
                  <a:lnTo>
                    <a:pt x="622" y="1566"/>
                  </a:lnTo>
                  <a:lnTo>
                    <a:pt x="622" y="1566"/>
                  </a:lnTo>
                  <a:lnTo>
                    <a:pt x="622" y="1570"/>
                  </a:lnTo>
                  <a:lnTo>
                    <a:pt x="622" y="1572"/>
                  </a:lnTo>
                  <a:lnTo>
                    <a:pt x="622" y="1572"/>
                  </a:lnTo>
                  <a:lnTo>
                    <a:pt x="624" y="1574"/>
                  </a:lnTo>
                  <a:lnTo>
                    <a:pt x="624" y="1574"/>
                  </a:lnTo>
                  <a:lnTo>
                    <a:pt x="624" y="1576"/>
                  </a:lnTo>
                  <a:lnTo>
                    <a:pt x="624" y="1576"/>
                  </a:lnTo>
                  <a:lnTo>
                    <a:pt x="624" y="1578"/>
                  </a:lnTo>
                  <a:lnTo>
                    <a:pt x="624" y="1578"/>
                  </a:lnTo>
                  <a:lnTo>
                    <a:pt x="624" y="1582"/>
                  </a:lnTo>
                  <a:lnTo>
                    <a:pt x="624" y="1584"/>
                  </a:lnTo>
                  <a:lnTo>
                    <a:pt x="624" y="1584"/>
                  </a:lnTo>
                  <a:lnTo>
                    <a:pt x="622" y="1588"/>
                  </a:lnTo>
                  <a:lnTo>
                    <a:pt x="622" y="1588"/>
                  </a:lnTo>
                  <a:lnTo>
                    <a:pt x="622" y="1590"/>
                  </a:lnTo>
                  <a:lnTo>
                    <a:pt x="622" y="1590"/>
                  </a:lnTo>
                  <a:lnTo>
                    <a:pt x="620" y="1592"/>
                  </a:lnTo>
                  <a:lnTo>
                    <a:pt x="620" y="1592"/>
                  </a:lnTo>
                  <a:lnTo>
                    <a:pt x="620" y="1596"/>
                  </a:lnTo>
                  <a:lnTo>
                    <a:pt x="620" y="1596"/>
                  </a:lnTo>
                  <a:lnTo>
                    <a:pt x="618" y="1598"/>
                  </a:lnTo>
                  <a:lnTo>
                    <a:pt x="618" y="1598"/>
                  </a:lnTo>
                  <a:lnTo>
                    <a:pt x="618" y="1600"/>
                  </a:lnTo>
                  <a:lnTo>
                    <a:pt x="618" y="1600"/>
                  </a:lnTo>
                  <a:lnTo>
                    <a:pt x="616" y="1604"/>
                  </a:lnTo>
                  <a:lnTo>
                    <a:pt x="616" y="1604"/>
                  </a:lnTo>
                  <a:lnTo>
                    <a:pt x="616" y="1608"/>
                  </a:lnTo>
                  <a:lnTo>
                    <a:pt x="616" y="1608"/>
                  </a:lnTo>
                  <a:lnTo>
                    <a:pt x="616" y="1610"/>
                  </a:lnTo>
                  <a:lnTo>
                    <a:pt x="616" y="1610"/>
                  </a:lnTo>
                  <a:lnTo>
                    <a:pt x="616" y="1612"/>
                  </a:lnTo>
                  <a:lnTo>
                    <a:pt x="616" y="1612"/>
                  </a:lnTo>
                  <a:lnTo>
                    <a:pt x="614" y="1614"/>
                  </a:lnTo>
                  <a:lnTo>
                    <a:pt x="614" y="1614"/>
                  </a:lnTo>
                  <a:lnTo>
                    <a:pt x="614" y="1620"/>
                  </a:lnTo>
                  <a:lnTo>
                    <a:pt x="614" y="1620"/>
                  </a:lnTo>
                  <a:lnTo>
                    <a:pt x="616" y="1626"/>
                  </a:lnTo>
                  <a:lnTo>
                    <a:pt x="616" y="1626"/>
                  </a:lnTo>
                  <a:lnTo>
                    <a:pt x="616" y="1628"/>
                  </a:lnTo>
                  <a:lnTo>
                    <a:pt x="616" y="1628"/>
                  </a:lnTo>
                  <a:lnTo>
                    <a:pt x="616" y="1628"/>
                  </a:lnTo>
                  <a:lnTo>
                    <a:pt x="616" y="1628"/>
                  </a:lnTo>
                  <a:lnTo>
                    <a:pt x="614" y="1632"/>
                  </a:lnTo>
                  <a:lnTo>
                    <a:pt x="614" y="1632"/>
                  </a:lnTo>
                  <a:lnTo>
                    <a:pt x="614" y="1638"/>
                  </a:lnTo>
                  <a:lnTo>
                    <a:pt x="614" y="1638"/>
                  </a:lnTo>
                  <a:lnTo>
                    <a:pt x="614" y="1642"/>
                  </a:lnTo>
                  <a:lnTo>
                    <a:pt x="614" y="1642"/>
                  </a:lnTo>
                  <a:lnTo>
                    <a:pt x="614" y="1644"/>
                  </a:lnTo>
                  <a:lnTo>
                    <a:pt x="614" y="1644"/>
                  </a:lnTo>
                  <a:lnTo>
                    <a:pt x="614" y="1646"/>
                  </a:lnTo>
                  <a:lnTo>
                    <a:pt x="614" y="1646"/>
                  </a:lnTo>
                  <a:lnTo>
                    <a:pt x="612" y="1650"/>
                  </a:lnTo>
                  <a:lnTo>
                    <a:pt x="612" y="1650"/>
                  </a:lnTo>
                  <a:lnTo>
                    <a:pt x="612" y="1654"/>
                  </a:lnTo>
                  <a:lnTo>
                    <a:pt x="612" y="1654"/>
                  </a:lnTo>
                  <a:lnTo>
                    <a:pt x="612" y="1656"/>
                  </a:lnTo>
                  <a:lnTo>
                    <a:pt x="612" y="1656"/>
                  </a:lnTo>
                  <a:lnTo>
                    <a:pt x="612" y="1658"/>
                  </a:lnTo>
                  <a:lnTo>
                    <a:pt x="612" y="1658"/>
                  </a:lnTo>
                  <a:lnTo>
                    <a:pt x="610" y="1664"/>
                  </a:lnTo>
                  <a:lnTo>
                    <a:pt x="610" y="1664"/>
                  </a:lnTo>
                  <a:lnTo>
                    <a:pt x="612" y="1668"/>
                  </a:lnTo>
                  <a:lnTo>
                    <a:pt x="612" y="1670"/>
                  </a:lnTo>
                  <a:lnTo>
                    <a:pt x="612" y="1670"/>
                  </a:lnTo>
                  <a:lnTo>
                    <a:pt x="610" y="1674"/>
                  </a:lnTo>
                  <a:lnTo>
                    <a:pt x="610" y="1674"/>
                  </a:lnTo>
                  <a:lnTo>
                    <a:pt x="610" y="1678"/>
                  </a:lnTo>
                  <a:lnTo>
                    <a:pt x="610" y="1678"/>
                  </a:lnTo>
                  <a:lnTo>
                    <a:pt x="610" y="1680"/>
                  </a:lnTo>
                  <a:lnTo>
                    <a:pt x="608" y="1682"/>
                  </a:lnTo>
                  <a:lnTo>
                    <a:pt x="608" y="1682"/>
                  </a:lnTo>
                  <a:lnTo>
                    <a:pt x="608" y="1686"/>
                  </a:lnTo>
                  <a:lnTo>
                    <a:pt x="608" y="1686"/>
                  </a:lnTo>
                  <a:lnTo>
                    <a:pt x="606" y="1688"/>
                  </a:lnTo>
                  <a:lnTo>
                    <a:pt x="606" y="1688"/>
                  </a:lnTo>
                  <a:lnTo>
                    <a:pt x="606" y="1694"/>
                  </a:lnTo>
                  <a:lnTo>
                    <a:pt x="606" y="1694"/>
                  </a:lnTo>
                  <a:lnTo>
                    <a:pt x="608" y="1698"/>
                  </a:lnTo>
                  <a:lnTo>
                    <a:pt x="608" y="1700"/>
                  </a:lnTo>
                  <a:lnTo>
                    <a:pt x="608" y="1700"/>
                  </a:lnTo>
                  <a:lnTo>
                    <a:pt x="606" y="1704"/>
                  </a:lnTo>
                  <a:lnTo>
                    <a:pt x="606" y="1704"/>
                  </a:lnTo>
                  <a:lnTo>
                    <a:pt x="606" y="1706"/>
                  </a:lnTo>
                  <a:lnTo>
                    <a:pt x="606" y="1706"/>
                  </a:lnTo>
                  <a:lnTo>
                    <a:pt x="606" y="1708"/>
                  </a:lnTo>
                  <a:lnTo>
                    <a:pt x="606" y="1708"/>
                  </a:lnTo>
                  <a:lnTo>
                    <a:pt x="606" y="1712"/>
                  </a:lnTo>
                  <a:lnTo>
                    <a:pt x="606" y="1712"/>
                  </a:lnTo>
                  <a:lnTo>
                    <a:pt x="606" y="1714"/>
                  </a:lnTo>
                  <a:lnTo>
                    <a:pt x="606" y="1714"/>
                  </a:lnTo>
                  <a:lnTo>
                    <a:pt x="606" y="1716"/>
                  </a:lnTo>
                  <a:lnTo>
                    <a:pt x="606" y="1716"/>
                  </a:lnTo>
                  <a:lnTo>
                    <a:pt x="602" y="1720"/>
                  </a:lnTo>
                  <a:lnTo>
                    <a:pt x="602" y="1720"/>
                  </a:lnTo>
                  <a:lnTo>
                    <a:pt x="602" y="1722"/>
                  </a:lnTo>
                  <a:lnTo>
                    <a:pt x="602" y="1722"/>
                  </a:lnTo>
                  <a:lnTo>
                    <a:pt x="602" y="1724"/>
                  </a:lnTo>
                  <a:lnTo>
                    <a:pt x="602" y="1724"/>
                  </a:lnTo>
                  <a:lnTo>
                    <a:pt x="602" y="1730"/>
                  </a:lnTo>
                  <a:lnTo>
                    <a:pt x="602" y="1730"/>
                  </a:lnTo>
                  <a:lnTo>
                    <a:pt x="600" y="1734"/>
                  </a:lnTo>
                  <a:lnTo>
                    <a:pt x="600" y="1734"/>
                  </a:lnTo>
                  <a:lnTo>
                    <a:pt x="600" y="1734"/>
                  </a:lnTo>
                  <a:lnTo>
                    <a:pt x="600" y="1734"/>
                  </a:lnTo>
                  <a:lnTo>
                    <a:pt x="598" y="1740"/>
                  </a:lnTo>
                  <a:lnTo>
                    <a:pt x="598" y="1740"/>
                  </a:lnTo>
                  <a:lnTo>
                    <a:pt x="598" y="1742"/>
                  </a:lnTo>
                  <a:lnTo>
                    <a:pt x="598" y="1742"/>
                  </a:lnTo>
                  <a:lnTo>
                    <a:pt x="596" y="1746"/>
                  </a:lnTo>
                  <a:lnTo>
                    <a:pt x="596" y="1746"/>
                  </a:lnTo>
                  <a:lnTo>
                    <a:pt x="596" y="1748"/>
                  </a:lnTo>
                  <a:lnTo>
                    <a:pt x="596" y="1748"/>
                  </a:lnTo>
                  <a:lnTo>
                    <a:pt x="596" y="1750"/>
                  </a:lnTo>
                  <a:lnTo>
                    <a:pt x="596" y="1750"/>
                  </a:lnTo>
                  <a:lnTo>
                    <a:pt x="596" y="1756"/>
                  </a:lnTo>
                  <a:lnTo>
                    <a:pt x="596" y="1756"/>
                  </a:lnTo>
                  <a:lnTo>
                    <a:pt x="596" y="1756"/>
                  </a:lnTo>
                  <a:lnTo>
                    <a:pt x="596" y="1756"/>
                  </a:lnTo>
                  <a:lnTo>
                    <a:pt x="594" y="1762"/>
                  </a:lnTo>
                  <a:lnTo>
                    <a:pt x="594" y="1762"/>
                  </a:lnTo>
                  <a:lnTo>
                    <a:pt x="594" y="1766"/>
                  </a:lnTo>
                  <a:lnTo>
                    <a:pt x="594" y="1766"/>
                  </a:lnTo>
                  <a:lnTo>
                    <a:pt x="594" y="1768"/>
                  </a:lnTo>
                  <a:lnTo>
                    <a:pt x="594" y="1768"/>
                  </a:lnTo>
                  <a:lnTo>
                    <a:pt x="594" y="1772"/>
                  </a:lnTo>
                  <a:lnTo>
                    <a:pt x="594" y="1772"/>
                  </a:lnTo>
                  <a:lnTo>
                    <a:pt x="594" y="1774"/>
                  </a:lnTo>
                  <a:lnTo>
                    <a:pt x="594" y="1774"/>
                  </a:lnTo>
                  <a:lnTo>
                    <a:pt x="594" y="1776"/>
                  </a:lnTo>
                  <a:lnTo>
                    <a:pt x="594" y="1776"/>
                  </a:lnTo>
                  <a:lnTo>
                    <a:pt x="592" y="1780"/>
                  </a:lnTo>
                  <a:lnTo>
                    <a:pt x="592" y="1780"/>
                  </a:lnTo>
                  <a:lnTo>
                    <a:pt x="592" y="1782"/>
                  </a:lnTo>
                  <a:lnTo>
                    <a:pt x="592" y="1782"/>
                  </a:lnTo>
                  <a:lnTo>
                    <a:pt x="592" y="1786"/>
                  </a:lnTo>
                  <a:lnTo>
                    <a:pt x="592" y="1788"/>
                  </a:lnTo>
                  <a:lnTo>
                    <a:pt x="592" y="1788"/>
                  </a:lnTo>
                  <a:lnTo>
                    <a:pt x="594" y="1794"/>
                  </a:lnTo>
                  <a:lnTo>
                    <a:pt x="594" y="1794"/>
                  </a:lnTo>
                  <a:lnTo>
                    <a:pt x="592" y="1796"/>
                  </a:lnTo>
                  <a:lnTo>
                    <a:pt x="592" y="1796"/>
                  </a:lnTo>
                  <a:lnTo>
                    <a:pt x="592" y="1800"/>
                  </a:lnTo>
                  <a:lnTo>
                    <a:pt x="592" y="1802"/>
                  </a:lnTo>
                  <a:lnTo>
                    <a:pt x="592" y="1804"/>
                  </a:lnTo>
                  <a:lnTo>
                    <a:pt x="592" y="1804"/>
                  </a:lnTo>
                  <a:lnTo>
                    <a:pt x="594" y="1808"/>
                  </a:lnTo>
                  <a:lnTo>
                    <a:pt x="594" y="1808"/>
                  </a:lnTo>
                  <a:lnTo>
                    <a:pt x="592" y="1810"/>
                  </a:lnTo>
                  <a:lnTo>
                    <a:pt x="592" y="1810"/>
                  </a:lnTo>
                  <a:lnTo>
                    <a:pt x="592" y="1814"/>
                  </a:lnTo>
                  <a:lnTo>
                    <a:pt x="592" y="1814"/>
                  </a:lnTo>
                  <a:lnTo>
                    <a:pt x="590" y="1816"/>
                  </a:lnTo>
                  <a:lnTo>
                    <a:pt x="590" y="1816"/>
                  </a:lnTo>
                  <a:lnTo>
                    <a:pt x="588" y="1818"/>
                  </a:lnTo>
                  <a:lnTo>
                    <a:pt x="588" y="1818"/>
                  </a:lnTo>
                  <a:lnTo>
                    <a:pt x="586" y="1822"/>
                  </a:lnTo>
                  <a:lnTo>
                    <a:pt x="586" y="1826"/>
                  </a:lnTo>
                  <a:lnTo>
                    <a:pt x="586" y="1826"/>
                  </a:lnTo>
                  <a:lnTo>
                    <a:pt x="586" y="1832"/>
                  </a:lnTo>
                  <a:lnTo>
                    <a:pt x="586" y="1832"/>
                  </a:lnTo>
                  <a:lnTo>
                    <a:pt x="586" y="1832"/>
                  </a:lnTo>
                  <a:lnTo>
                    <a:pt x="586" y="1836"/>
                  </a:lnTo>
                  <a:lnTo>
                    <a:pt x="586" y="1836"/>
                  </a:lnTo>
                  <a:lnTo>
                    <a:pt x="586" y="1838"/>
                  </a:lnTo>
                  <a:lnTo>
                    <a:pt x="586" y="1838"/>
                  </a:lnTo>
                  <a:lnTo>
                    <a:pt x="586" y="1842"/>
                  </a:lnTo>
                  <a:lnTo>
                    <a:pt x="586" y="1842"/>
                  </a:lnTo>
                  <a:lnTo>
                    <a:pt x="586" y="1844"/>
                  </a:lnTo>
                  <a:lnTo>
                    <a:pt x="586" y="1844"/>
                  </a:lnTo>
                  <a:lnTo>
                    <a:pt x="584" y="1846"/>
                  </a:lnTo>
                  <a:lnTo>
                    <a:pt x="582" y="1848"/>
                  </a:lnTo>
                  <a:lnTo>
                    <a:pt x="582" y="1850"/>
                  </a:lnTo>
                  <a:lnTo>
                    <a:pt x="582" y="1850"/>
                  </a:lnTo>
                  <a:lnTo>
                    <a:pt x="582" y="1856"/>
                  </a:lnTo>
                  <a:lnTo>
                    <a:pt x="582" y="1856"/>
                  </a:lnTo>
                  <a:lnTo>
                    <a:pt x="582" y="1858"/>
                  </a:lnTo>
                  <a:lnTo>
                    <a:pt x="582" y="1858"/>
                  </a:lnTo>
                  <a:lnTo>
                    <a:pt x="582" y="1862"/>
                  </a:lnTo>
                  <a:lnTo>
                    <a:pt x="582" y="1862"/>
                  </a:lnTo>
                  <a:lnTo>
                    <a:pt x="582" y="1864"/>
                  </a:lnTo>
                  <a:lnTo>
                    <a:pt x="582" y="1864"/>
                  </a:lnTo>
                  <a:lnTo>
                    <a:pt x="582" y="1868"/>
                  </a:lnTo>
                  <a:lnTo>
                    <a:pt x="582" y="1868"/>
                  </a:lnTo>
                  <a:lnTo>
                    <a:pt x="582" y="1872"/>
                  </a:lnTo>
                  <a:lnTo>
                    <a:pt x="582" y="1872"/>
                  </a:lnTo>
                  <a:lnTo>
                    <a:pt x="582" y="1874"/>
                  </a:lnTo>
                  <a:lnTo>
                    <a:pt x="582" y="1874"/>
                  </a:lnTo>
                  <a:lnTo>
                    <a:pt x="582" y="1876"/>
                  </a:lnTo>
                  <a:lnTo>
                    <a:pt x="582" y="1876"/>
                  </a:lnTo>
                  <a:lnTo>
                    <a:pt x="580" y="1880"/>
                  </a:lnTo>
                  <a:lnTo>
                    <a:pt x="580" y="1880"/>
                  </a:lnTo>
                  <a:lnTo>
                    <a:pt x="582" y="1886"/>
                  </a:lnTo>
                  <a:lnTo>
                    <a:pt x="582" y="1886"/>
                  </a:lnTo>
                  <a:lnTo>
                    <a:pt x="582" y="1890"/>
                  </a:lnTo>
                  <a:lnTo>
                    <a:pt x="582" y="1892"/>
                  </a:lnTo>
                  <a:lnTo>
                    <a:pt x="582" y="1892"/>
                  </a:lnTo>
                  <a:lnTo>
                    <a:pt x="582" y="1896"/>
                  </a:lnTo>
                  <a:lnTo>
                    <a:pt x="582" y="1896"/>
                  </a:lnTo>
                  <a:lnTo>
                    <a:pt x="582" y="1896"/>
                  </a:lnTo>
                  <a:lnTo>
                    <a:pt x="580" y="1898"/>
                  </a:lnTo>
                  <a:lnTo>
                    <a:pt x="580" y="1898"/>
                  </a:lnTo>
                  <a:lnTo>
                    <a:pt x="580" y="1902"/>
                  </a:lnTo>
                  <a:lnTo>
                    <a:pt x="580" y="1902"/>
                  </a:lnTo>
                  <a:lnTo>
                    <a:pt x="580" y="1906"/>
                  </a:lnTo>
                  <a:lnTo>
                    <a:pt x="580" y="1906"/>
                  </a:lnTo>
                  <a:lnTo>
                    <a:pt x="580" y="1908"/>
                  </a:lnTo>
                  <a:lnTo>
                    <a:pt x="580" y="1908"/>
                  </a:lnTo>
                  <a:lnTo>
                    <a:pt x="580" y="1908"/>
                  </a:lnTo>
                  <a:lnTo>
                    <a:pt x="580" y="1908"/>
                  </a:lnTo>
                  <a:lnTo>
                    <a:pt x="578" y="1912"/>
                  </a:lnTo>
                  <a:lnTo>
                    <a:pt x="578" y="1912"/>
                  </a:lnTo>
                  <a:lnTo>
                    <a:pt x="578" y="1916"/>
                  </a:lnTo>
                  <a:lnTo>
                    <a:pt x="578" y="1916"/>
                  </a:lnTo>
                  <a:lnTo>
                    <a:pt x="578" y="1918"/>
                  </a:lnTo>
                  <a:lnTo>
                    <a:pt x="578" y="1918"/>
                  </a:lnTo>
                  <a:lnTo>
                    <a:pt x="578" y="1922"/>
                  </a:lnTo>
                  <a:lnTo>
                    <a:pt x="578" y="1922"/>
                  </a:lnTo>
                  <a:lnTo>
                    <a:pt x="578" y="1924"/>
                  </a:lnTo>
                  <a:lnTo>
                    <a:pt x="578" y="1924"/>
                  </a:lnTo>
                  <a:lnTo>
                    <a:pt x="576" y="1926"/>
                  </a:lnTo>
                  <a:lnTo>
                    <a:pt x="576" y="1926"/>
                  </a:lnTo>
                  <a:lnTo>
                    <a:pt x="576" y="1928"/>
                  </a:lnTo>
                  <a:lnTo>
                    <a:pt x="576" y="1928"/>
                  </a:lnTo>
                  <a:lnTo>
                    <a:pt x="576" y="1932"/>
                  </a:lnTo>
                  <a:lnTo>
                    <a:pt x="576" y="1932"/>
                  </a:lnTo>
                  <a:lnTo>
                    <a:pt x="576" y="1934"/>
                  </a:lnTo>
                  <a:lnTo>
                    <a:pt x="576" y="1934"/>
                  </a:lnTo>
                  <a:lnTo>
                    <a:pt x="576" y="1936"/>
                  </a:lnTo>
                  <a:lnTo>
                    <a:pt x="576" y="1936"/>
                  </a:lnTo>
                  <a:lnTo>
                    <a:pt x="574" y="1940"/>
                  </a:lnTo>
                  <a:lnTo>
                    <a:pt x="574" y="1940"/>
                  </a:lnTo>
                  <a:lnTo>
                    <a:pt x="576" y="1944"/>
                  </a:lnTo>
                  <a:lnTo>
                    <a:pt x="576" y="1944"/>
                  </a:lnTo>
                  <a:lnTo>
                    <a:pt x="576" y="1946"/>
                  </a:lnTo>
                  <a:lnTo>
                    <a:pt x="576" y="1946"/>
                  </a:lnTo>
                  <a:lnTo>
                    <a:pt x="576" y="1950"/>
                  </a:lnTo>
                  <a:lnTo>
                    <a:pt x="576" y="1952"/>
                  </a:lnTo>
                  <a:lnTo>
                    <a:pt x="576" y="1952"/>
                  </a:lnTo>
                  <a:lnTo>
                    <a:pt x="576" y="1954"/>
                  </a:lnTo>
                  <a:lnTo>
                    <a:pt x="576" y="1954"/>
                  </a:lnTo>
                  <a:lnTo>
                    <a:pt x="574" y="1956"/>
                  </a:lnTo>
                  <a:lnTo>
                    <a:pt x="574" y="1956"/>
                  </a:lnTo>
                  <a:lnTo>
                    <a:pt x="574" y="1960"/>
                  </a:lnTo>
                  <a:lnTo>
                    <a:pt x="574" y="1960"/>
                  </a:lnTo>
                  <a:lnTo>
                    <a:pt x="570" y="1966"/>
                  </a:lnTo>
                  <a:lnTo>
                    <a:pt x="570" y="1966"/>
                  </a:lnTo>
                  <a:lnTo>
                    <a:pt x="568" y="1968"/>
                  </a:lnTo>
                  <a:lnTo>
                    <a:pt x="568" y="1972"/>
                  </a:lnTo>
                  <a:lnTo>
                    <a:pt x="568" y="1972"/>
                  </a:lnTo>
                  <a:lnTo>
                    <a:pt x="568" y="1972"/>
                  </a:lnTo>
                  <a:lnTo>
                    <a:pt x="568" y="1972"/>
                  </a:lnTo>
                  <a:lnTo>
                    <a:pt x="568" y="1974"/>
                  </a:lnTo>
                  <a:lnTo>
                    <a:pt x="568" y="1974"/>
                  </a:lnTo>
                  <a:lnTo>
                    <a:pt x="568" y="1980"/>
                  </a:lnTo>
                  <a:lnTo>
                    <a:pt x="568" y="1980"/>
                  </a:lnTo>
                  <a:lnTo>
                    <a:pt x="570" y="1982"/>
                  </a:lnTo>
                  <a:lnTo>
                    <a:pt x="570" y="1982"/>
                  </a:lnTo>
                  <a:lnTo>
                    <a:pt x="570" y="1984"/>
                  </a:lnTo>
                  <a:lnTo>
                    <a:pt x="570" y="1984"/>
                  </a:lnTo>
                  <a:lnTo>
                    <a:pt x="570" y="1988"/>
                  </a:lnTo>
                  <a:lnTo>
                    <a:pt x="570" y="1988"/>
                  </a:lnTo>
                  <a:lnTo>
                    <a:pt x="570" y="1992"/>
                  </a:lnTo>
                  <a:lnTo>
                    <a:pt x="570" y="1992"/>
                  </a:lnTo>
                  <a:lnTo>
                    <a:pt x="570" y="1992"/>
                  </a:lnTo>
                  <a:lnTo>
                    <a:pt x="570" y="1992"/>
                  </a:lnTo>
                  <a:lnTo>
                    <a:pt x="570" y="1994"/>
                  </a:lnTo>
                  <a:lnTo>
                    <a:pt x="570" y="1994"/>
                  </a:lnTo>
                  <a:lnTo>
                    <a:pt x="568" y="1998"/>
                  </a:lnTo>
                  <a:lnTo>
                    <a:pt x="568" y="1998"/>
                  </a:lnTo>
                  <a:lnTo>
                    <a:pt x="566" y="2002"/>
                  </a:lnTo>
                  <a:lnTo>
                    <a:pt x="566" y="2002"/>
                  </a:lnTo>
                  <a:lnTo>
                    <a:pt x="566" y="2002"/>
                  </a:lnTo>
                  <a:lnTo>
                    <a:pt x="566" y="2004"/>
                  </a:lnTo>
                  <a:lnTo>
                    <a:pt x="566" y="2004"/>
                  </a:lnTo>
                  <a:lnTo>
                    <a:pt x="566" y="2008"/>
                  </a:lnTo>
                  <a:lnTo>
                    <a:pt x="566" y="2008"/>
                  </a:lnTo>
                  <a:lnTo>
                    <a:pt x="566" y="2012"/>
                  </a:lnTo>
                  <a:lnTo>
                    <a:pt x="566" y="2014"/>
                  </a:lnTo>
                  <a:lnTo>
                    <a:pt x="566" y="2014"/>
                  </a:lnTo>
                  <a:lnTo>
                    <a:pt x="564" y="2016"/>
                  </a:lnTo>
                  <a:lnTo>
                    <a:pt x="564" y="2016"/>
                  </a:lnTo>
                  <a:lnTo>
                    <a:pt x="564" y="2018"/>
                  </a:lnTo>
                  <a:lnTo>
                    <a:pt x="564" y="2018"/>
                  </a:lnTo>
                  <a:lnTo>
                    <a:pt x="564" y="2020"/>
                  </a:lnTo>
                  <a:lnTo>
                    <a:pt x="564" y="2020"/>
                  </a:lnTo>
                  <a:lnTo>
                    <a:pt x="562" y="2024"/>
                  </a:lnTo>
                  <a:lnTo>
                    <a:pt x="562" y="2024"/>
                  </a:lnTo>
                  <a:lnTo>
                    <a:pt x="564" y="2028"/>
                  </a:lnTo>
                  <a:lnTo>
                    <a:pt x="564" y="2028"/>
                  </a:lnTo>
                  <a:lnTo>
                    <a:pt x="564" y="2030"/>
                  </a:lnTo>
                  <a:lnTo>
                    <a:pt x="564" y="2030"/>
                  </a:lnTo>
                  <a:lnTo>
                    <a:pt x="564" y="2032"/>
                  </a:lnTo>
                  <a:lnTo>
                    <a:pt x="564" y="2032"/>
                  </a:lnTo>
                  <a:lnTo>
                    <a:pt x="564" y="2036"/>
                  </a:lnTo>
                  <a:lnTo>
                    <a:pt x="564" y="2036"/>
                  </a:lnTo>
                  <a:lnTo>
                    <a:pt x="564" y="2038"/>
                  </a:lnTo>
                  <a:lnTo>
                    <a:pt x="564" y="2038"/>
                  </a:lnTo>
                  <a:lnTo>
                    <a:pt x="564" y="2040"/>
                  </a:lnTo>
                  <a:lnTo>
                    <a:pt x="564" y="2040"/>
                  </a:lnTo>
                  <a:lnTo>
                    <a:pt x="564" y="2042"/>
                  </a:lnTo>
                  <a:lnTo>
                    <a:pt x="564" y="2042"/>
                  </a:lnTo>
                  <a:lnTo>
                    <a:pt x="562" y="2046"/>
                  </a:lnTo>
                  <a:lnTo>
                    <a:pt x="562" y="2046"/>
                  </a:lnTo>
                  <a:lnTo>
                    <a:pt x="562" y="2048"/>
                  </a:lnTo>
                  <a:lnTo>
                    <a:pt x="562" y="2048"/>
                  </a:lnTo>
                  <a:lnTo>
                    <a:pt x="562" y="2052"/>
                  </a:lnTo>
                  <a:lnTo>
                    <a:pt x="562" y="2052"/>
                  </a:lnTo>
                  <a:lnTo>
                    <a:pt x="560" y="2054"/>
                  </a:lnTo>
                  <a:lnTo>
                    <a:pt x="560" y="2056"/>
                  </a:lnTo>
                  <a:lnTo>
                    <a:pt x="560" y="2056"/>
                  </a:lnTo>
                  <a:lnTo>
                    <a:pt x="560" y="2060"/>
                  </a:lnTo>
                  <a:lnTo>
                    <a:pt x="560" y="2060"/>
                  </a:lnTo>
                  <a:lnTo>
                    <a:pt x="560" y="2062"/>
                  </a:lnTo>
                  <a:lnTo>
                    <a:pt x="560" y="2062"/>
                  </a:lnTo>
                  <a:lnTo>
                    <a:pt x="560" y="2064"/>
                  </a:lnTo>
                  <a:lnTo>
                    <a:pt x="560" y="2064"/>
                  </a:lnTo>
                  <a:lnTo>
                    <a:pt x="558" y="2068"/>
                  </a:lnTo>
                  <a:lnTo>
                    <a:pt x="558" y="2068"/>
                  </a:lnTo>
                  <a:lnTo>
                    <a:pt x="556" y="2070"/>
                  </a:lnTo>
                  <a:lnTo>
                    <a:pt x="556" y="2070"/>
                  </a:lnTo>
                  <a:lnTo>
                    <a:pt x="556" y="2072"/>
                  </a:lnTo>
                  <a:lnTo>
                    <a:pt x="556" y="2074"/>
                  </a:lnTo>
                  <a:lnTo>
                    <a:pt x="556" y="2074"/>
                  </a:lnTo>
                  <a:lnTo>
                    <a:pt x="556" y="2074"/>
                  </a:lnTo>
                  <a:lnTo>
                    <a:pt x="556" y="2078"/>
                  </a:lnTo>
                  <a:lnTo>
                    <a:pt x="556" y="2078"/>
                  </a:lnTo>
                  <a:lnTo>
                    <a:pt x="556" y="2080"/>
                  </a:lnTo>
                  <a:lnTo>
                    <a:pt x="556" y="2080"/>
                  </a:lnTo>
                  <a:lnTo>
                    <a:pt x="554" y="2084"/>
                  </a:lnTo>
                  <a:lnTo>
                    <a:pt x="554" y="2084"/>
                  </a:lnTo>
                  <a:lnTo>
                    <a:pt x="554" y="2088"/>
                  </a:lnTo>
                  <a:lnTo>
                    <a:pt x="554" y="2088"/>
                  </a:lnTo>
                  <a:lnTo>
                    <a:pt x="554" y="2092"/>
                  </a:lnTo>
                  <a:lnTo>
                    <a:pt x="554" y="2098"/>
                  </a:lnTo>
                  <a:lnTo>
                    <a:pt x="554" y="2098"/>
                  </a:lnTo>
                  <a:lnTo>
                    <a:pt x="554" y="2100"/>
                  </a:lnTo>
                  <a:lnTo>
                    <a:pt x="554" y="2100"/>
                  </a:lnTo>
                  <a:lnTo>
                    <a:pt x="554" y="2100"/>
                  </a:lnTo>
                  <a:lnTo>
                    <a:pt x="554" y="2100"/>
                  </a:lnTo>
                  <a:lnTo>
                    <a:pt x="554" y="2104"/>
                  </a:lnTo>
                  <a:lnTo>
                    <a:pt x="554" y="2104"/>
                  </a:lnTo>
                  <a:lnTo>
                    <a:pt x="554" y="2106"/>
                  </a:lnTo>
                  <a:lnTo>
                    <a:pt x="554" y="2106"/>
                  </a:lnTo>
                  <a:lnTo>
                    <a:pt x="554" y="2108"/>
                  </a:lnTo>
                  <a:lnTo>
                    <a:pt x="554" y="2108"/>
                  </a:lnTo>
                  <a:lnTo>
                    <a:pt x="552" y="2112"/>
                  </a:lnTo>
                  <a:lnTo>
                    <a:pt x="552" y="2112"/>
                  </a:lnTo>
                  <a:lnTo>
                    <a:pt x="552" y="2116"/>
                  </a:lnTo>
                  <a:lnTo>
                    <a:pt x="552" y="2116"/>
                  </a:lnTo>
                  <a:lnTo>
                    <a:pt x="552" y="2118"/>
                  </a:lnTo>
                  <a:lnTo>
                    <a:pt x="552" y="2118"/>
                  </a:lnTo>
                  <a:lnTo>
                    <a:pt x="552" y="2120"/>
                  </a:lnTo>
                  <a:lnTo>
                    <a:pt x="552" y="2120"/>
                  </a:lnTo>
                  <a:lnTo>
                    <a:pt x="552" y="2124"/>
                  </a:lnTo>
                  <a:lnTo>
                    <a:pt x="552" y="2124"/>
                  </a:lnTo>
                  <a:lnTo>
                    <a:pt x="552" y="2128"/>
                  </a:lnTo>
                  <a:lnTo>
                    <a:pt x="550" y="2128"/>
                  </a:lnTo>
                  <a:lnTo>
                    <a:pt x="550" y="2128"/>
                  </a:lnTo>
                  <a:lnTo>
                    <a:pt x="550" y="2132"/>
                  </a:lnTo>
                  <a:lnTo>
                    <a:pt x="550" y="2132"/>
                  </a:lnTo>
                  <a:lnTo>
                    <a:pt x="550" y="2134"/>
                  </a:lnTo>
                  <a:lnTo>
                    <a:pt x="550" y="2134"/>
                  </a:lnTo>
                  <a:lnTo>
                    <a:pt x="548" y="2140"/>
                  </a:lnTo>
                  <a:lnTo>
                    <a:pt x="548" y="2140"/>
                  </a:lnTo>
                  <a:lnTo>
                    <a:pt x="550" y="2146"/>
                  </a:lnTo>
                  <a:lnTo>
                    <a:pt x="550" y="2146"/>
                  </a:lnTo>
                  <a:lnTo>
                    <a:pt x="548" y="2150"/>
                  </a:lnTo>
                  <a:lnTo>
                    <a:pt x="548" y="2150"/>
                  </a:lnTo>
                  <a:lnTo>
                    <a:pt x="548" y="2150"/>
                  </a:lnTo>
                  <a:lnTo>
                    <a:pt x="548" y="2150"/>
                  </a:lnTo>
                  <a:lnTo>
                    <a:pt x="546" y="2154"/>
                  </a:lnTo>
                  <a:lnTo>
                    <a:pt x="546" y="2160"/>
                  </a:lnTo>
                  <a:lnTo>
                    <a:pt x="546" y="2160"/>
                  </a:lnTo>
                  <a:lnTo>
                    <a:pt x="544" y="2164"/>
                  </a:lnTo>
                  <a:lnTo>
                    <a:pt x="544" y="2164"/>
                  </a:lnTo>
                  <a:lnTo>
                    <a:pt x="544" y="2164"/>
                  </a:lnTo>
                  <a:lnTo>
                    <a:pt x="544" y="2164"/>
                  </a:lnTo>
                  <a:lnTo>
                    <a:pt x="544" y="2170"/>
                  </a:lnTo>
                  <a:lnTo>
                    <a:pt x="544" y="2170"/>
                  </a:lnTo>
                  <a:lnTo>
                    <a:pt x="544" y="2170"/>
                  </a:lnTo>
                  <a:lnTo>
                    <a:pt x="544" y="2170"/>
                  </a:lnTo>
                  <a:lnTo>
                    <a:pt x="540" y="2174"/>
                  </a:lnTo>
                  <a:lnTo>
                    <a:pt x="540" y="2174"/>
                  </a:lnTo>
                  <a:lnTo>
                    <a:pt x="540" y="2178"/>
                  </a:lnTo>
                  <a:lnTo>
                    <a:pt x="540" y="2178"/>
                  </a:lnTo>
                  <a:lnTo>
                    <a:pt x="540" y="2180"/>
                  </a:lnTo>
                  <a:lnTo>
                    <a:pt x="540" y="2180"/>
                  </a:lnTo>
                  <a:lnTo>
                    <a:pt x="540" y="2184"/>
                  </a:lnTo>
                  <a:lnTo>
                    <a:pt x="540" y="2184"/>
                  </a:lnTo>
                  <a:lnTo>
                    <a:pt x="540" y="2186"/>
                  </a:lnTo>
                  <a:lnTo>
                    <a:pt x="540" y="2186"/>
                  </a:lnTo>
                  <a:lnTo>
                    <a:pt x="540" y="2188"/>
                  </a:lnTo>
                  <a:lnTo>
                    <a:pt x="540" y="2188"/>
                  </a:lnTo>
                  <a:lnTo>
                    <a:pt x="538" y="2192"/>
                  </a:lnTo>
                  <a:lnTo>
                    <a:pt x="538" y="2192"/>
                  </a:lnTo>
                  <a:lnTo>
                    <a:pt x="538" y="2196"/>
                  </a:lnTo>
                  <a:lnTo>
                    <a:pt x="538" y="2196"/>
                  </a:lnTo>
                  <a:lnTo>
                    <a:pt x="538" y="2198"/>
                  </a:lnTo>
                  <a:lnTo>
                    <a:pt x="538" y="2198"/>
                  </a:lnTo>
                  <a:lnTo>
                    <a:pt x="538" y="2200"/>
                  </a:lnTo>
                  <a:lnTo>
                    <a:pt x="538" y="2200"/>
                  </a:lnTo>
                  <a:lnTo>
                    <a:pt x="538" y="2204"/>
                  </a:lnTo>
                  <a:lnTo>
                    <a:pt x="538" y="2204"/>
                  </a:lnTo>
                  <a:lnTo>
                    <a:pt x="538" y="2208"/>
                  </a:lnTo>
                  <a:lnTo>
                    <a:pt x="538" y="2208"/>
                  </a:lnTo>
                  <a:lnTo>
                    <a:pt x="538" y="2210"/>
                  </a:lnTo>
                  <a:lnTo>
                    <a:pt x="538" y="2210"/>
                  </a:lnTo>
                  <a:lnTo>
                    <a:pt x="540" y="2212"/>
                  </a:lnTo>
                  <a:lnTo>
                    <a:pt x="540" y="2212"/>
                  </a:lnTo>
                  <a:lnTo>
                    <a:pt x="540" y="2216"/>
                  </a:lnTo>
                  <a:lnTo>
                    <a:pt x="540" y="2216"/>
                  </a:lnTo>
                  <a:lnTo>
                    <a:pt x="540" y="2218"/>
                  </a:lnTo>
                  <a:lnTo>
                    <a:pt x="540" y="2218"/>
                  </a:lnTo>
                  <a:lnTo>
                    <a:pt x="538" y="2220"/>
                  </a:lnTo>
                  <a:lnTo>
                    <a:pt x="538" y="2220"/>
                  </a:lnTo>
                  <a:lnTo>
                    <a:pt x="540" y="2224"/>
                  </a:lnTo>
                  <a:lnTo>
                    <a:pt x="540" y="2224"/>
                  </a:lnTo>
                  <a:lnTo>
                    <a:pt x="540" y="2226"/>
                  </a:lnTo>
                  <a:lnTo>
                    <a:pt x="540" y="2226"/>
                  </a:lnTo>
                  <a:lnTo>
                    <a:pt x="538" y="2228"/>
                  </a:lnTo>
                  <a:lnTo>
                    <a:pt x="538" y="2228"/>
                  </a:lnTo>
                  <a:lnTo>
                    <a:pt x="538" y="2232"/>
                  </a:lnTo>
                  <a:lnTo>
                    <a:pt x="538" y="2232"/>
                  </a:lnTo>
                  <a:lnTo>
                    <a:pt x="538" y="2236"/>
                  </a:lnTo>
                  <a:lnTo>
                    <a:pt x="538" y="2236"/>
                  </a:lnTo>
                  <a:lnTo>
                    <a:pt x="538" y="2238"/>
                  </a:lnTo>
                  <a:lnTo>
                    <a:pt x="538" y="2238"/>
                  </a:lnTo>
                  <a:lnTo>
                    <a:pt x="538" y="2242"/>
                  </a:lnTo>
                  <a:lnTo>
                    <a:pt x="538" y="2242"/>
                  </a:lnTo>
                  <a:lnTo>
                    <a:pt x="536" y="2244"/>
                  </a:lnTo>
                  <a:lnTo>
                    <a:pt x="536" y="2244"/>
                  </a:lnTo>
                  <a:lnTo>
                    <a:pt x="534" y="2246"/>
                  </a:lnTo>
                  <a:lnTo>
                    <a:pt x="534" y="2246"/>
                  </a:lnTo>
                  <a:lnTo>
                    <a:pt x="532" y="2252"/>
                  </a:lnTo>
                  <a:lnTo>
                    <a:pt x="532" y="2254"/>
                  </a:lnTo>
                  <a:lnTo>
                    <a:pt x="532" y="2254"/>
                  </a:lnTo>
                  <a:lnTo>
                    <a:pt x="534" y="2260"/>
                  </a:lnTo>
                  <a:lnTo>
                    <a:pt x="534" y="2260"/>
                  </a:lnTo>
                  <a:lnTo>
                    <a:pt x="536" y="2264"/>
                  </a:lnTo>
                  <a:lnTo>
                    <a:pt x="536" y="2264"/>
                  </a:lnTo>
                  <a:lnTo>
                    <a:pt x="536" y="2266"/>
                  </a:lnTo>
                  <a:lnTo>
                    <a:pt x="536" y="2266"/>
                  </a:lnTo>
                  <a:lnTo>
                    <a:pt x="538" y="2270"/>
                  </a:lnTo>
                  <a:lnTo>
                    <a:pt x="538" y="2270"/>
                  </a:lnTo>
                  <a:lnTo>
                    <a:pt x="536" y="2276"/>
                  </a:lnTo>
                  <a:lnTo>
                    <a:pt x="536" y="2276"/>
                  </a:lnTo>
                  <a:lnTo>
                    <a:pt x="536" y="2278"/>
                  </a:lnTo>
                  <a:lnTo>
                    <a:pt x="536" y="2278"/>
                  </a:lnTo>
                  <a:lnTo>
                    <a:pt x="534" y="2280"/>
                  </a:lnTo>
                  <a:lnTo>
                    <a:pt x="532" y="2282"/>
                  </a:lnTo>
                  <a:lnTo>
                    <a:pt x="532" y="2282"/>
                  </a:lnTo>
                  <a:lnTo>
                    <a:pt x="532" y="2286"/>
                  </a:lnTo>
                  <a:lnTo>
                    <a:pt x="532" y="2286"/>
                  </a:lnTo>
                  <a:lnTo>
                    <a:pt x="530" y="2290"/>
                  </a:lnTo>
                  <a:lnTo>
                    <a:pt x="530" y="2290"/>
                  </a:lnTo>
                  <a:lnTo>
                    <a:pt x="530" y="2292"/>
                  </a:lnTo>
                  <a:lnTo>
                    <a:pt x="530" y="2292"/>
                  </a:lnTo>
                  <a:lnTo>
                    <a:pt x="528" y="2294"/>
                  </a:lnTo>
                  <a:lnTo>
                    <a:pt x="528" y="2294"/>
                  </a:lnTo>
                  <a:lnTo>
                    <a:pt x="528" y="2298"/>
                  </a:lnTo>
                  <a:lnTo>
                    <a:pt x="528" y="2298"/>
                  </a:lnTo>
                  <a:lnTo>
                    <a:pt x="526" y="2302"/>
                  </a:lnTo>
                  <a:lnTo>
                    <a:pt x="526" y="2304"/>
                  </a:lnTo>
                  <a:lnTo>
                    <a:pt x="526" y="2304"/>
                  </a:lnTo>
                  <a:lnTo>
                    <a:pt x="528" y="2308"/>
                  </a:lnTo>
                  <a:lnTo>
                    <a:pt x="528" y="2308"/>
                  </a:lnTo>
                  <a:lnTo>
                    <a:pt x="528" y="2310"/>
                  </a:lnTo>
                  <a:lnTo>
                    <a:pt x="528" y="2310"/>
                  </a:lnTo>
                  <a:lnTo>
                    <a:pt x="528" y="2312"/>
                  </a:lnTo>
                  <a:lnTo>
                    <a:pt x="528" y="2312"/>
                  </a:lnTo>
                  <a:lnTo>
                    <a:pt x="528" y="2318"/>
                  </a:lnTo>
                  <a:lnTo>
                    <a:pt x="528" y="2318"/>
                  </a:lnTo>
                  <a:lnTo>
                    <a:pt x="530" y="2320"/>
                  </a:lnTo>
                  <a:lnTo>
                    <a:pt x="530" y="2320"/>
                  </a:lnTo>
                  <a:lnTo>
                    <a:pt x="528" y="2322"/>
                  </a:lnTo>
                  <a:lnTo>
                    <a:pt x="528" y="2322"/>
                  </a:lnTo>
                  <a:lnTo>
                    <a:pt x="528" y="2324"/>
                  </a:lnTo>
                  <a:lnTo>
                    <a:pt x="528" y="2324"/>
                  </a:lnTo>
                  <a:lnTo>
                    <a:pt x="526" y="2326"/>
                  </a:lnTo>
                  <a:lnTo>
                    <a:pt x="526" y="2326"/>
                  </a:lnTo>
                  <a:lnTo>
                    <a:pt x="524" y="2330"/>
                  </a:lnTo>
                  <a:lnTo>
                    <a:pt x="524" y="2330"/>
                  </a:lnTo>
                  <a:lnTo>
                    <a:pt x="524" y="2336"/>
                  </a:lnTo>
                  <a:lnTo>
                    <a:pt x="524" y="2338"/>
                  </a:lnTo>
                  <a:lnTo>
                    <a:pt x="524" y="2338"/>
                  </a:lnTo>
                  <a:lnTo>
                    <a:pt x="524" y="2342"/>
                  </a:lnTo>
                  <a:lnTo>
                    <a:pt x="524" y="2342"/>
                  </a:lnTo>
                  <a:lnTo>
                    <a:pt x="524" y="2346"/>
                  </a:lnTo>
                  <a:lnTo>
                    <a:pt x="524" y="2346"/>
                  </a:lnTo>
                  <a:lnTo>
                    <a:pt x="524" y="2346"/>
                  </a:lnTo>
                  <a:lnTo>
                    <a:pt x="524" y="2350"/>
                  </a:lnTo>
                  <a:lnTo>
                    <a:pt x="524" y="2350"/>
                  </a:lnTo>
                  <a:lnTo>
                    <a:pt x="524" y="2352"/>
                  </a:lnTo>
                  <a:lnTo>
                    <a:pt x="524" y="2352"/>
                  </a:lnTo>
                  <a:lnTo>
                    <a:pt x="524" y="2354"/>
                  </a:lnTo>
                  <a:lnTo>
                    <a:pt x="524" y="2354"/>
                  </a:lnTo>
                  <a:lnTo>
                    <a:pt x="524" y="2356"/>
                  </a:lnTo>
                  <a:lnTo>
                    <a:pt x="524" y="2356"/>
                  </a:lnTo>
                  <a:lnTo>
                    <a:pt x="522" y="2362"/>
                  </a:lnTo>
                  <a:lnTo>
                    <a:pt x="522" y="2362"/>
                  </a:lnTo>
                  <a:lnTo>
                    <a:pt x="522" y="2368"/>
                  </a:lnTo>
                  <a:lnTo>
                    <a:pt x="520" y="2370"/>
                  </a:lnTo>
                  <a:lnTo>
                    <a:pt x="520" y="2370"/>
                  </a:lnTo>
                  <a:lnTo>
                    <a:pt x="520" y="2374"/>
                  </a:lnTo>
                  <a:lnTo>
                    <a:pt x="520" y="2374"/>
                  </a:lnTo>
                  <a:lnTo>
                    <a:pt x="518" y="2376"/>
                  </a:lnTo>
                  <a:lnTo>
                    <a:pt x="518" y="2376"/>
                  </a:lnTo>
                  <a:lnTo>
                    <a:pt x="518" y="2384"/>
                  </a:lnTo>
                  <a:lnTo>
                    <a:pt x="518" y="2384"/>
                  </a:lnTo>
                  <a:lnTo>
                    <a:pt x="518" y="2386"/>
                  </a:lnTo>
                  <a:lnTo>
                    <a:pt x="518" y="2386"/>
                  </a:lnTo>
                  <a:lnTo>
                    <a:pt x="518" y="2388"/>
                  </a:lnTo>
                  <a:lnTo>
                    <a:pt x="518" y="2388"/>
                  </a:lnTo>
                  <a:lnTo>
                    <a:pt x="518" y="2392"/>
                  </a:lnTo>
                  <a:lnTo>
                    <a:pt x="518" y="2392"/>
                  </a:lnTo>
                  <a:lnTo>
                    <a:pt x="518" y="2396"/>
                  </a:lnTo>
                  <a:lnTo>
                    <a:pt x="518" y="2396"/>
                  </a:lnTo>
                  <a:lnTo>
                    <a:pt x="518" y="2400"/>
                  </a:lnTo>
                  <a:lnTo>
                    <a:pt x="518" y="2400"/>
                  </a:lnTo>
                  <a:lnTo>
                    <a:pt x="518" y="2404"/>
                  </a:lnTo>
                  <a:lnTo>
                    <a:pt x="518" y="2404"/>
                  </a:lnTo>
                  <a:lnTo>
                    <a:pt x="518" y="2408"/>
                  </a:lnTo>
                  <a:lnTo>
                    <a:pt x="518" y="2408"/>
                  </a:lnTo>
                  <a:lnTo>
                    <a:pt x="516" y="2410"/>
                  </a:lnTo>
                  <a:lnTo>
                    <a:pt x="516" y="2410"/>
                  </a:lnTo>
                  <a:lnTo>
                    <a:pt x="514" y="2414"/>
                  </a:lnTo>
                  <a:lnTo>
                    <a:pt x="514" y="2414"/>
                  </a:lnTo>
                  <a:lnTo>
                    <a:pt x="514" y="2420"/>
                  </a:lnTo>
                  <a:lnTo>
                    <a:pt x="514" y="2420"/>
                  </a:lnTo>
                  <a:lnTo>
                    <a:pt x="514" y="2422"/>
                  </a:lnTo>
                  <a:lnTo>
                    <a:pt x="512" y="2422"/>
                  </a:lnTo>
                  <a:lnTo>
                    <a:pt x="512" y="2422"/>
                  </a:lnTo>
                  <a:lnTo>
                    <a:pt x="512" y="2428"/>
                  </a:lnTo>
                  <a:lnTo>
                    <a:pt x="512" y="2428"/>
                  </a:lnTo>
                  <a:lnTo>
                    <a:pt x="512" y="2430"/>
                  </a:lnTo>
                  <a:lnTo>
                    <a:pt x="512" y="2430"/>
                  </a:lnTo>
                  <a:lnTo>
                    <a:pt x="512" y="2434"/>
                  </a:lnTo>
                  <a:lnTo>
                    <a:pt x="512" y="2434"/>
                  </a:lnTo>
                  <a:lnTo>
                    <a:pt x="512" y="2436"/>
                  </a:lnTo>
                  <a:lnTo>
                    <a:pt x="512" y="2436"/>
                  </a:lnTo>
                  <a:lnTo>
                    <a:pt x="512" y="2438"/>
                  </a:lnTo>
                  <a:lnTo>
                    <a:pt x="512" y="2438"/>
                  </a:lnTo>
                  <a:lnTo>
                    <a:pt x="510" y="2440"/>
                  </a:lnTo>
                  <a:lnTo>
                    <a:pt x="510" y="2440"/>
                  </a:lnTo>
                  <a:lnTo>
                    <a:pt x="508" y="2444"/>
                  </a:lnTo>
                  <a:lnTo>
                    <a:pt x="508" y="2444"/>
                  </a:lnTo>
                  <a:lnTo>
                    <a:pt x="508" y="2450"/>
                  </a:lnTo>
                  <a:lnTo>
                    <a:pt x="508" y="2450"/>
                  </a:lnTo>
                  <a:lnTo>
                    <a:pt x="508" y="2454"/>
                  </a:lnTo>
                  <a:lnTo>
                    <a:pt x="508" y="2454"/>
                  </a:lnTo>
                  <a:lnTo>
                    <a:pt x="510" y="2456"/>
                  </a:lnTo>
                  <a:lnTo>
                    <a:pt x="510" y="2456"/>
                  </a:lnTo>
                  <a:lnTo>
                    <a:pt x="508" y="2458"/>
                  </a:lnTo>
                  <a:lnTo>
                    <a:pt x="508" y="2458"/>
                  </a:lnTo>
                  <a:lnTo>
                    <a:pt x="508" y="2462"/>
                  </a:lnTo>
                  <a:lnTo>
                    <a:pt x="508" y="2462"/>
                  </a:lnTo>
                  <a:lnTo>
                    <a:pt x="508" y="2466"/>
                  </a:lnTo>
                  <a:lnTo>
                    <a:pt x="508" y="2466"/>
                  </a:lnTo>
                  <a:lnTo>
                    <a:pt x="508" y="2468"/>
                  </a:lnTo>
                  <a:lnTo>
                    <a:pt x="508" y="2468"/>
                  </a:lnTo>
                  <a:lnTo>
                    <a:pt x="508" y="2470"/>
                  </a:lnTo>
                  <a:lnTo>
                    <a:pt x="508" y="2470"/>
                  </a:lnTo>
                  <a:lnTo>
                    <a:pt x="506" y="2472"/>
                  </a:lnTo>
                  <a:lnTo>
                    <a:pt x="506" y="2472"/>
                  </a:lnTo>
                  <a:lnTo>
                    <a:pt x="506" y="2476"/>
                  </a:lnTo>
                  <a:lnTo>
                    <a:pt x="506" y="2476"/>
                  </a:lnTo>
                  <a:lnTo>
                    <a:pt x="506" y="2478"/>
                  </a:lnTo>
                  <a:lnTo>
                    <a:pt x="506" y="2478"/>
                  </a:lnTo>
                  <a:lnTo>
                    <a:pt x="504" y="2480"/>
                  </a:lnTo>
                  <a:lnTo>
                    <a:pt x="504" y="2480"/>
                  </a:lnTo>
                  <a:lnTo>
                    <a:pt x="504" y="2484"/>
                  </a:lnTo>
                  <a:lnTo>
                    <a:pt x="504" y="2484"/>
                  </a:lnTo>
                  <a:lnTo>
                    <a:pt x="502" y="2486"/>
                  </a:lnTo>
                  <a:lnTo>
                    <a:pt x="502" y="2486"/>
                  </a:lnTo>
                  <a:lnTo>
                    <a:pt x="502" y="2490"/>
                  </a:lnTo>
                  <a:lnTo>
                    <a:pt x="502" y="2490"/>
                  </a:lnTo>
                  <a:lnTo>
                    <a:pt x="500" y="2494"/>
                  </a:lnTo>
                  <a:lnTo>
                    <a:pt x="500" y="2494"/>
                  </a:lnTo>
                  <a:lnTo>
                    <a:pt x="500" y="2496"/>
                  </a:lnTo>
                  <a:lnTo>
                    <a:pt x="500" y="2496"/>
                  </a:lnTo>
                  <a:lnTo>
                    <a:pt x="502" y="2500"/>
                  </a:lnTo>
                  <a:lnTo>
                    <a:pt x="502" y="2500"/>
                  </a:lnTo>
                  <a:lnTo>
                    <a:pt x="502" y="2502"/>
                  </a:lnTo>
                  <a:lnTo>
                    <a:pt x="502" y="2502"/>
                  </a:lnTo>
                  <a:lnTo>
                    <a:pt x="502" y="2506"/>
                  </a:lnTo>
                  <a:lnTo>
                    <a:pt x="502" y="2506"/>
                  </a:lnTo>
                  <a:lnTo>
                    <a:pt x="502" y="2508"/>
                  </a:lnTo>
                  <a:lnTo>
                    <a:pt x="502" y="2508"/>
                  </a:lnTo>
                  <a:lnTo>
                    <a:pt x="500" y="2510"/>
                  </a:lnTo>
                  <a:lnTo>
                    <a:pt x="500" y="2510"/>
                  </a:lnTo>
                  <a:lnTo>
                    <a:pt x="500" y="2514"/>
                  </a:lnTo>
                  <a:lnTo>
                    <a:pt x="500" y="2514"/>
                  </a:lnTo>
                  <a:lnTo>
                    <a:pt x="500" y="2518"/>
                  </a:lnTo>
                  <a:lnTo>
                    <a:pt x="500" y="2522"/>
                  </a:lnTo>
                  <a:lnTo>
                    <a:pt x="500" y="2522"/>
                  </a:lnTo>
                  <a:lnTo>
                    <a:pt x="500" y="2526"/>
                  </a:lnTo>
                  <a:lnTo>
                    <a:pt x="500" y="2526"/>
                  </a:lnTo>
                  <a:lnTo>
                    <a:pt x="502" y="2530"/>
                  </a:lnTo>
                  <a:lnTo>
                    <a:pt x="502" y="2530"/>
                  </a:lnTo>
                  <a:lnTo>
                    <a:pt x="502" y="2532"/>
                  </a:lnTo>
                  <a:lnTo>
                    <a:pt x="502" y="2532"/>
                  </a:lnTo>
                  <a:lnTo>
                    <a:pt x="502" y="2532"/>
                  </a:lnTo>
                  <a:lnTo>
                    <a:pt x="502" y="2532"/>
                  </a:lnTo>
                  <a:lnTo>
                    <a:pt x="500" y="2536"/>
                  </a:lnTo>
                  <a:lnTo>
                    <a:pt x="500" y="2536"/>
                  </a:lnTo>
                  <a:lnTo>
                    <a:pt x="500" y="2538"/>
                  </a:lnTo>
                  <a:lnTo>
                    <a:pt x="500" y="2538"/>
                  </a:lnTo>
                  <a:lnTo>
                    <a:pt x="500" y="2542"/>
                  </a:lnTo>
                  <a:lnTo>
                    <a:pt x="500" y="2542"/>
                  </a:lnTo>
                  <a:lnTo>
                    <a:pt x="500" y="2544"/>
                  </a:lnTo>
                  <a:lnTo>
                    <a:pt x="500" y="2544"/>
                  </a:lnTo>
                  <a:lnTo>
                    <a:pt x="500" y="2546"/>
                  </a:lnTo>
                  <a:lnTo>
                    <a:pt x="500" y="2546"/>
                  </a:lnTo>
                  <a:lnTo>
                    <a:pt x="498" y="2550"/>
                  </a:lnTo>
                  <a:lnTo>
                    <a:pt x="498" y="2550"/>
                  </a:lnTo>
                  <a:lnTo>
                    <a:pt x="498" y="2552"/>
                  </a:lnTo>
                  <a:lnTo>
                    <a:pt x="498" y="2552"/>
                  </a:lnTo>
                  <a:lnTo>
                    <a:pt x="496" y="2554"/>
                  </a:lnTo>
                  <a:lnTo>
                    <a:pt x="496" y="2554"/>
                  </a:lnTo>
                  <a:lnTo>
                    <a:pt x="496" y="2564"/>
                  </a:lnTo>
                  <a:lnTo>
                    <a:pt x="496" y="2564"/>
                  </a:lnTo>
                  <a:lnTo>
                    <a:pt x="496" y="2566"/>
                  </a:lnTo>
                  <a:lnTo>
                    <a:pt x="496" y="2566"/>
                  </a:lnTo>
                  <a:lnTo>
                    <a:pt x="496" y="2568"/>
                  </a:lnTo>
                  <a:lnTo>
                    <a:pt x="496" y="2568"/>
                  </a:lnTo>
                  <a:lnTo>
                    <a:pt x="494" y="2570"/>
                  </a:lnTo>
                  <a:lnTo>
                    <a:pt x="494" y="2570"/>
                  </a:lnTo>
                  <a:lnTo>
                    <a:pt x="494" y="2574"/>
                  </a:lnTo>
                  <a:lnTo>
                    <a:pt x="494" y="2574"/>
                  </a:lnTo>
                  <a:lnTo>
                    <a:pt x="494" y="2580"/>
                  </a:lnTo>
                  <a:lnTo>
                    <a:pt x="494" y="2580"/>
                  </a:lnTo>
                  <a:lnTo>
                    <a:pt x="494" y="2586"/>
                  </a:lnTo>
                  <a:lnTo>
                    <a:pt x="494" y="2586"/>
                  </a:lnTo>
                  <a:lnTo>
                    <a:pt x="494" y="2588"/>
                  </a:lnTo>
                  <a:lnTo>
                    <a:pt x="494" y="2588"/>
                  </a:lnTo>
                  <a:lnTo>
                    <a:pt x="492" y="2592"/>
                  </a:lnTo>
                  <a:lnTo>
                    <a:pt x="492" y="2592"/>
                  </a:lnTo>
                  <a:lnTo>
                    <a:pt x="494" y="2596"/>
                  </a:lnTo>
                  <a:lnTo>
                    <a:pt x="494" y="2596"/>
                  </a:lnTo>
                  <a:lnTo>
                    <a:pt x="494" y="2598"/>
                  </a:lnTo>
                  <a:lnTo>
                    <a:pt x="494" y="2598"/>
                  </a:lnTo>
                  <a:lnTo>
                    <a:pt x="494" y="2600"/>
                  </a:lnTo>
                  <a:lnTo>
                    <a:pt x="494" y="2600"/>
                  </a:lnTo>
                  <a:lnTo>
                    <a:pt x="492" y="2602"/>
                  </a:lnTo>
                  <a:lnTo>
                    <a:pt x="492" y="2602"/>
                  </a:lnTo>
                  <a:lnTo>
                    <a:pt x="492" y="2606"/>
                  </a:lnTo>
                  <a:lnTo>
                    <a:pt x="492" y="2606"/>
                  </a:lnTo>
                  <a:lnTo>
                    <a:pt x="492" y="2608"/>
                  </a:lnTo>
                  <a:lnTo>
                    <a:pt x="492" y="2608"/>
                  </a:lnTo>
                  <a:lnTo>
                    <a:pt x="492" y="2608"/>
                  </a:lnTo>
                  <a:lnTo>
                    <a:pt x="490" y="2614"/>
                  </a:lnTo>
                  <a:lnTo>
                    <a:pt x="490" y="2614"/>
                  </a:lnTo>
                  <a:lnTo>
                    <a:pt x="490" y="2618"/>
                  </a:lnTo>
                  <a:lnTo>
                    <a:pt x="490" y="2618"/>
                  </a:lnTo>
                  <a:lnTo>
                    <a:pt x="490" y="2620"/>
                  </a:lnTo>
                  <a:lnTo>
                    <a:pt x="490" y="2620"/>
                  </a:lnTo>
                  <a:lnTo>
                    <a:pt x="490" y="2626"/>
                  </a:lnTo>
                  <a:lnTo>
                    <a:pt x="490" y="2626"/>
                  </a:lnTo>
                  <a:lnTo>
                    <a:pt x="490" y="2628"/>
                  </a:lnTo>
                  <a:lnTo>
                    <a:pt x="490" y="2628"/>
                  </a:lnTo>
                  <a:lnTo>
                    <a:pt x="488" y="2630"/>
                  </a:lnTo>
                  <a:lnTo>
                    <a:pt x="488" y="2630"/>
                  </a:lnTo>
                  <a:lnTo>
                    <a:pt x="488" y="2634"/>
                  </a:lnTo>
                  <a:lnTo>
                    <a:pt x="488" y="2634"/>
                  </a:lnTo>
                  <a:lnTo>
                    <a:pt x="488" y="2636"/>
                  </a:lnTo>
                  <a:lnTo>
                    <a:pt x="488" y="2636"/>
                  </a:lnTo>
                  <a:lnTo>
                    <a:pt x="486" y="2638"/>
                  </a:lnTo>
                  <a:lnTo>
                    <a:pt x="486" y="2638"/>
                  </a:lnTo>
                  <a:lnTo>
                    <a:pt x="486" y="2638"/>
                  </a:lnTo>
                  <a:lnTo>
                    <a:pt x="484" y="2644"/>
                  </a:lnTo>
                  <a:lnTo>
                    <a:pt x="482" y="2646"/>
                  </a:lnTo>
                  <a:lnTo>
                    <a:pt x="482" y="2646"/>
                  </a:lnTo>
                  <a:lnTo>
                    <a:pt x="482" y="2650"/>
                  </a:lnTo>
                  <a:lnTo>
                    <a:pt x="482" y="2652"/>
                  </a:lnTo>
                  <a:lnTo>
                    <a:pt x="482" y="2652"/>
                  </a:lnTo>
                  <a:lnTo>
                    <a:pt x="482" y="2654"/>
                  </a:lnTo>
                  <a:lnTo>
                    <a:pt x="482" y="2654"/>
                  </a:lnTo>
                  <a:lnTo>
                    <a:pt x="480" y="2658"/>
                  </a:lnTo>
                  <a:lnTo>
                    <a:pt x="480" y="2658"/>
                  </a:lnTo>
                  <a:lnTo>
                    <a:pt x="480" y="2664"/>
                  </a:lnTo>
                  <a:lnTo>
                    <a:pt x="480" y="2664"/>
                  </a:lnTo>
                  <a:lnTo>
                    <a:pt x="482" y="2668"/>
                  </a:lnTo>
                  <a:lnTo>
                    <a:pt x="482" y="2668"/>
                  </a:lnTo>
                  <a:lnTo>
                    <a:pt x="484" y="2668"/>
                  </a:lnTo>
                  <a:lnTo>
                    <a:pt x="484" y="2668"/>
                  </a:lnTo>
                  <a:lnTo>
                    <a:pt x="482" y="2670"/>
                  </a:lnTo>
                  <a:lnTo>
                    <a:pt x="482" y="2670"/>
                  </a:lnTo>
                  <a:lnTo>
                    <a:pt x="482" y="2676"/>
                  </a:lnTo>
                  <a:lnTo>
                    <a:pt x="482" y="2676"/>
                  </a:lnTo>
                  <a:lnTo>
                    <a:pt x="482" y="2680"/>
                  </a:lnTo>
                  <a:lnTo>
                    <a:pt x="482" y="2680"/>
                  </a:lnTo>
                  <a:lnTo>
                    <a:pt x="484" y="2684"/>
                  </a:lnTo>
                  <a:lnTo>
                    <a:pt x="484" y="2684"/>
                  </a:lnTo>
                  <a:lnTo>
                    <a:pt x="484" y="2686"/>
                  </a:lnTo>
                  <a:lnTo>
                    <a:pt x="484" y="2686"/>
                  </a:lnTo>
                  <a:lnTo>
                    <a:pt x="484" y="2686"/>
                  </a:lnTo>
                  <a:lnTo>
                    <a:pt x="484" y="2686"/>
                  </a:lnTo>
                  <a:lnTo>
                    <a:pt x="482" y="2690"/>
                  </a:lnTo>
                  <a:lnTo>
                    <a:pt x="482" y="2694"/>
                  </a:lnTo>
                  <a:lnTo>
                    <a:pt x="482" y="2694"/>
                  </a:lnTo>
                  <a:lnTo>
                    <a:pt x="482" y="2696"/>
                  </a:lnTo>
                  <a:lnTo>
                    <a:pt x="482" y="2696"/>
                  </a:lnTo>
                  <a:lnTo>
                    <a:pt x="482" y="2700"/>
                  </a:lnTo>
                  <a:lnTo>
                    <a:pt x="482" y="2700"/>
                  </a:lnTo>
                  <a:lnTo>
                    <a:pt x="482" y="2702"/>
                  </a:lnTo>
                  <a:lnTo>
                    <a:pt x="482" y="2702"/>
                  </a:lnTo>
                  <a:lnTo>
                    <a:pt x="482" y="2704"/>
                  </a:lnTo>
                  <a:lnTo>
                    <a:pt x="482" y="2704"/>
                  </a:lnTo>
                  <a:lnTo>
                    <a:pt x="482" y="2708"/>
                  </a:lnTo>
                  <a:lnTo>
                    <a:pt x="482" y="2708"/>
                  </a:lnTo>
                  <a:lnTo>
                    <a:pt x="482" y="2712"/>
                  </a:lnTo>
                  <a:lnTo>
                    <a:pt x="482" y="2712"/>
                  </a:lnTo>
                  <a:lnTo>
                    <a:pt x="482" y="2714"/>
                  </a:lnTo>
                  <a:lnTo>
                    <a:pt x="482" y="2714"/>
                  </a:lnTo>
                  <a:lnTo>
                    <a:pt x="480" y="2716"/>
                  </a:lnTo>
                  <a:lnTo>
                    <a:pt x="480" y="2716"/>
                  </a:lnTo>
                  <a:lnTo>
                    <a:pt x="478" y="2718"/>
                  </a:lnTo>
                  <a:lnTo>
                    <a:pt x="478" y="2718"/>
                  </a:lnTo>
                  <a:lnTo>
                    <a:pt x="480" y="2722"/>
                  </a:lnTo>
                  <a:lnTo>
                    <a:pt x="480" y="2722"/>
                  </a:lnTo>
                  <a:lnTo>
                    <a:pt x="480" y="2724"/>
                  </a:lnTo>
                  <a:lnTo>
                    <a:pt x="480" y="2724"/>
                  </a:lnTo>
                  <a:lnTo>
                    <a:pt x="478" y="2726"/>
                  </a:lnTo>
                  <a:lnTo>
                    <a:pt x="478" y="2726"/>
                  </a:lnTo>
                  <a:lnTo>
                    <a:pt x="476" y="2730"/>
                  </a:lnTo>
                  <a:lnTo>
                    <a:pt x="476" y="2730"/>
                  </a:lnTo>
                  <a:lnTo>
                    <a:pt x="476" y="2734"/>
                  </a:lnTo>
                  <a:lnTo>
                    <a:pt x="476" y="2734"/>
                  </a:lnTo>
                  <a:lnTo>
                    <a:pt x="476" y="2734"/>
                  </a:lnTo>
                  <a:lnTo>
                    <a:pt x="476" y="2734"/>
                  </a:lnTo>
                  <a:lnTo>
                    <a:pt x="472" y="2740"/>
                  </a:lnTo>
                  <a:lnTo>
                    <a:pt x="472" y="2740"/>
                  </a:lnTo>
                  <a:lnTo>
                    <a:pt x="472" y="2744"/>
                  </a:lnTo>
                  <a:lnTo>
                    <a:pt x="472" y="2744"/>
                  </a:lnTo>
                  <a:lnTo>
                    <a:pt x="472" y="2746"/>
                  </a:lnTo>
                  <a:lnTo>
                    <a:pt x="472" y="2746"/>
                  </a:lnTo>
                  <a:lnTo>
                    <a:pt x="470" y="2748"/>
                  </a:lnTo>
                  <a:lnTo>
                    <a:pt x="470" y="2748"/>
                  </a:lnTo>
                  <a:lnTo>
                    <a:pt x="470" y="2752"/>
                  </a:lnTo>
                  <a:lnTo>
                    <a:pt x="470" y="2752"/>
                  </a:lnTo>
                  <a:lnTo>
                    <a:pt x="470" y="2756"/>
                  </a:lnTo>
                  <a:lnTo>
                    <a:pt x="470" y="2756"/>
                  </a:lnTo>
                  <a:lnTo>
                    <a:pt x="470" y="2758"/>
                  </a:lnTo>
                  <a:lnTo>
                    <a:pt x="470" y="2758"/>
                  </a:lnTo>
                  <a:lnTo>
                    <a:pt x="468" y="2762"/>
                  </a:lnTo>
                  <a:lnTo>
                    <a:pt x="468" y="2762"/>
                  </a:lnTo>
                  <a:lnTo>
                    <a:pt x="468" y="2766"/>
                  </a:lnTo>
                  <a:lnTo>
                    <a:pt x="468" y="2768"/>
                  </a:lnTo>
                  <a:lnTo>
                    <a:pt x="468" y="2768"/>
                  </a:lnTo>
                  <a:lnTo>
                    <a:pt x="470" y="2770"/>
                  </a:lnTo>
                  <a:lnTo>
                    <a:pt x="470" y="2770"/>
                  </a:lnTo>
                  <a:lnTo>
                    <a:pt x="470" y="2774"/>
                  </a:lnTo>
                  <a:lnTo>
                    <a:pt x="470" y="2774"/>
                  </a:lnTo>
                  <a:lnTo>
                    <a:pt x="470" y="2776"/>
                  </a:lnTo>
                  <a:lnTo>
                    <a:pt x="470" y="2776"/>
                  </a:lnTo>
                  <a:lnTo>
                    <a:pt x="470" y="2778"/>
                  </a:lnTo>
                  <a:lnTo>
                    <a:pt x="470" y="2778"/>
                  </a:lnTo>
                  <a:lnTo>
                    <a:pt x="468" y="2782"/>
                  </a:lnTo>
                  <a:lnTo>
                    <a:pt x="468" y="2782"/>
                  </a:lnTo>
                  <a:lnTo>
                    <a:pt x="470" y="2788"/>
                  </a:lnTo>
                  <a:lnTo>
                    <a:pt x="470" y="2788"/>
                  </a:lnTo>
                  <a:lnTo>
                    <a:pt x="470" y="2792"/>
                  </a:lnTo>
                  <a:lnTo>
                    <a:pt x="470" y="2792"/>
                  </a:lnTo>
                  <a:lnTo>
                    <a:pt x="470" y="2794"/>
                  </a:lnTo>
                  <a:lnTo>
                    <a:pt x="470" y="2794"/>
                  </a:lnTo>
                  <a:lnTo>
                    <a:pt x="470" y="2796"/>
                  </a:lnTo>
                  <a:lnTo>
                    <a:pt x="470" y="2796"/>
                  </a:lnTo>
                  <a:lnTo>
                    <a:pt x="468" y="2802"/>
                  </a:lnTo>
                  <a:lnTo>
                    <a:pt x="468" y="2802"/>
                  </a:lnTo>
                  <a:lnTo>
                    <a:pt x="468" y="2804"/>
                  </a:lnTo>
                  <a:lnTo>
                    <a:pt x="468" y="2804"/>
                  </a:lnTo>
                  <a:lnTo>
                    <a:pt x="468" y="2806"/>
                  </a:lnTo>
                  <a:lnTo>
                    <a:pt x="468" y="2806"/>
                  </a:lnTo>
                  <a:lnTo>
                    <a:pt x="468" y="2810"/>
                  </a:lnTo>
                  <a:lnTo>
                    <a:pt x="468" y="2810"/>
                  </a:lnTo>
                  <a:lnTo>
                    <a:pt x="466" y="2812"/>
                  </a:lnTo>
                  <a:lnTo>
                    <a:pt x="466" y="2812"/>
                  </a:lnTo>
                  <a:lnTo>
                    <a:pt x="466" y="2814"/>
                  </a:lnTo>
                  <a:lnTo>
                    <a:pt x="466" y="2814"/>
                  </a:lnTo>
                  <a:lnTo>
                    <a:pt x="464" y="2818"/>
                  </a:lnTo>
                  <a:lnTo>
                    <a:pt x="464" y="2818"/>
                  </a:lnTo>
                  <a:lnTo>
                    <a:pt x="464" y="2820"/>
                  </a:lnTo>
                  <a:lnTo>
                    <a:pt x="464" y="2820"/>
                  </a:lnTo>
                  <a:lnTo>
                    <a:pt x="464" y="2826"/>
                  </a:lnTo>
                  <a:lnTo>
                    <a:pt x="464" y="2826"/>
                  </a:lnTo>
                  <a:lnTo>
                    <a:pt x="464" y="2828"/>
                  </a:lnTo>
                  <a:lnTo>
                    <a:pt x="464" y="2828"/>
                  </a:lnTo>
                  <a:lnTo>
                    <a:pt x="464" y="2830"/>
                  </a:lnTo>
                  <a:lnTo>
                    <a:pt x="464" y="2830"/>
                  </a:lnTo>
                  <a:lnTo>
                    <a:pt x="462" y="2832"/>
                  </a:lnTo>
                  <a:lnTo>
                    <a:pt x="462" y="2832"/>
                  </a:lnTo>
                  <a:lnTo>
                    <a:pt x="462" y="2836"/>
                  </a:lnTo>
                  <a:lnTo>
                    <a:pt x="462" y="2836"/>
                  </a:lnTo>
                  <a:lnTo>
                    <a:pt x="462" y="2838"/>
                  </a:lnTo>
                  <a:lnTo>
                    <a:pt x="462" y="2838"/>
                  </a:lnTo>
                  <a:lnTo>
                    <a:pt x="460" y="2842"/>
                  </a:lnTo>
                  <a:lnTo>
                    <a:pt x="460" y="2842"/>
                  </a:lnTo>
                  <a:lnTo>
                    <a:pt x="460" y="2842"/>
                  </a:lnTo>
                  <a:lnTo>
                    <a:pt x="460" y="2842"/>
                  </a:lnTo>
                  <a:lnTo>
                    <a:pt x="458" y="2846"/>
                  </a:lnTo>
                  <a:lnTo>
                    <a:pt x="458" y="2846"/>
                  </a:lnTo>
                  <a:lnTo>
                    <a:pt x="458" y="2850"/>
                  </a:lnTo>
                  <a:lnTo>
                    <a:pt x="458" y="2850"/>
                  </a:lnTo>
                  <a:lnTo>
                    <a:pt x="458" y="2852"/>
                  </a:lnTo>
                  <a:lnTo>
                    <a:pt x="458" y="2852"/>
                  </a:lnTo>
                  <a:lnTo>
                    <a:pt x="458" y="2856"/>
                  </a:lnTo>
                  <a:lnTo>
                    <a:pt x="458" y="2856"/>
                  </a:lnTo>
                  <a:lnTo>
                    <a:pt x="458" y="2858"/>
                  </a:lnTo>
                  <a:lnTo>
                    <a:pt x="458" y="2858"/>
                  </a:lnTo>
                  <a:lnTo>
                    <a:pt x="458" y="2860"/>
                  </a:lnTo>
                  <a:lnTo>
                    <a:pt x="458" y="2860"/>
                  </a:lnTo>
                  <a:lnTo>
                    <a:pt x="456" y="2864"/>
                  </a:lnTo>
                  <a:lnTo>
                    <a:pt x="456" y="2864"/>
                  </a:lnTo>
                  <a:lnTo>
                    <a:pt x="456" y="2868"/>
                  </a:lnTo>
                  <a:lnTo>
                    <a:pt x="456" y="2868"/>
                  </a:lnTo>
                  <a:lnTo>
                    <a:pt x="456" y="2870"/>
                  </a:lnTo>
                  <a:lnTo>
                    <a:pt x="456" y="2870"/>
                  </a:lnTo>
                  <a:lnTo>
                    <a:pt x="458" y="2876"/>
                  </a:lnTo>
                  <a:lnTo>
                    <a:pt x="458" y="2880"/>
                  </a:lnTo>
                  <a:lnTo>
                    <a:pt x="458" y="2880"/>
                  </a:lnTo>
                  <a:lnTo>
                    <a:pt x="456" y="2882"/>
                  </a:lnTo>
                  <a:lnTo>
                    <a:pt x="456" y="2886"/>
                  </a:lnTo>
                  <a:lnTo>
                    <a:pt x="456" y="2886"/>
                  </a:lnTo>
                  <a:lnTo>
                    <a:pt x="454" y="2888"/>
                  </a:lnTo>
                  <a:lnTo>
                    <a:pt x="454" y="2888"/>
                  </a:lnTo>
                  <a:lnTo>
                    <a:pt x="454" y="2894"/>
                  </a:lnTo>
                  <a:lnTo>
                    <a:pt x="454" y="2894"/>
                  </a:lnTo>
                  <a:lnTo>
                    <a:pt x="454" y="2896"/>
                  </a:lnTo>
                  <a:lnTo>
                    <a:pt x="454" y="2896"/>
                  </a:lnTo>
                  <a:lnTo>
                    <a:pt x="454" y="2900"/>
                  </a:lnTo>
                  <a:lnTo>
                    <a:pt x="454" y="2900"/>
                  </a:lnTo>
                  <a:lnTo>
                    <a:pt x="456" y="2902"/>
                  </a:lnTo>
                  <a:lnTo>
                    <a:pt x="456" y="2902"/>
                  </a:lnTo>
                  <a:lnTo>
                    <a:pt x="456" y="2904"/>
                  </a:lnTo>
                  <a:lnTo>
                    <a:pt x="456" y="2904"/>
                  </a:lnTo>
                  <a:lnTo>
                    <a:pt x="454" y="2908"/>
                  </a:lnTo>
                  <a:lnTo>
                    <a:pt x="454" y="2908"/>
                  </a:lnTo>
                  <a:lnTo>
                    <a:pt x="454" y="2910"/>
                  </a:lnTo>
                  <a:lnTo>
                    <a:pt x="454" y="2910"/>
                  </a:lnTo>
                  <a:lnTo>
                    <a:pt x="454" y="2914"/>
                  </a:lnTo>
                  <a:lnTo>
                    <a:pt x="454" y="2914"/>
                  </a:lnTo>
                  <a:lnTo>
                    <a:pt x="454" y="2916"/>
                  </a:lnTo>
                  <a:lnTo>
                    <a:pt x="454" y="2916"/>
                  </a:lnTo>
                  <a:lnTo>
                    <a:pt x="454" y="2918"/>
                  </a:lnTo>
                  <a:lnTo>
                    <a:pt x="454" y="2918"/>
                  </a:lnTo>
                  <a:lnTo>
                    <a:pt x="452" y="2922"/>
                  </a:lnTo>
                  <a:lnTo>
                    <a:pt x="452" y="2922"/>
                  </a:lnTo>
                  <a:lnTo>
                    <a:pt x="452" y="2924"/>
                  </a:lnTo>
                  <a:lnTo>
                    <a:pt x="452" y="2924"/>
                  </a:lnTo>
                  <a:lnTo>
                    <a:pt x="450" y="2928"/>
                  </a:lnTo>
                  <a:lnTo>
                    <a:pt x="450" y="2928"/>
                  </a:lnTo>
                  <a:lnTo>
                    <a:pt x="450" y="2928"/>
                  </a:lnTo>
                  <a:lnTo>
                    <a:pt x="450" y="2928"/>
                  </a:lnTo>
                  <a:lnTo>
                    <a:pt x="448" y="2934"/>
                  </a:lnTo>
                  <a:lnTo>
                    <a:pt x="448" y="2934"/>
                  </a:lnTo>
                  <a:lnTo>
                    <a:pt x="450" y="2938"/>
                  </a:lnTo>
                  <a:lnTo>
                    <a:pt x="450" y="2938"/>
                  </a:lnTo>
                  <a:lnTo>
                    <a:pt x="450" y="2940"/>
                  </a:lnTo>
                  <a:lnTo>
                    <a:pt x="450" y="2940"/>
                  </a:lnTo>
                  <a:lnTo>
                    <a:pt x="450" y="2940"/>
                  </a:lnTo>
                  <a:lnTo>
                    <a:pt x="450" y="2940"/>
                  </a:lnTo>
                  <a:lnTo>
                    <a:pt x="448" y="2944"/>
                  </a:lnTo>
                  <a:lnTo>
                    <a:pt x="448" y="2944"/>
                  </a:lnTo>
                  <a:lnTo>
                    <a:pt x="450" y="2948"/>
                  </a:lnTo>
                  <a:lnTo>
                    <a:pt x="450" y="2948"/>
                  </a:lnTo>
                  <a:lnTo>
                    <a:pt x="450" y="2950"/>
                  </a:lnTo>
                  <a:lnTo>
                    <a:pt x="450" y="2950"/>
                  </a:lnTo>
                  <a:lnTo>
                    <a:pt x="450" y="2952"/>
                  </a:lnTo>
                  <a:lnTo>
                    <a:pt x="448" y="2954"/>
                  </a:lnTo>
                  <a:lnTo>
                    <a:pt x="448" y="2954"/>
                  </a:lnTo>
                  <a:lnTo>
                    <a:pt x="446" y="2954"/>
                  </a:lnTo>
                  <a:lnTo>
                    <a:pt x="444" y="2958"/>
                  </a:lnTo>
                  <a:lnTo>
                    <a:pt x="444" y="2958"/>
                  </a:lnTo>
                  <a:lnTo>
                    <a:pt x="444" y="2962"/>
                  </a:lnTo>
                  <a:lnTo>
                    <a:pt x="444" y="2962"/>
                  </a:lnTo>
                  <a:lnTo>
                    <a:pt x="444" y="2964"/>
                  </a:lnTo>
                  <a:lnTo>
                    <a:pt x="444" y="2964"/>
                  </a:lnTo>
                  <a:lnTo>
                    <a:pt x="444" y="2966"/>
                  </a:lnTo>
                  <a:lnTo>
                    <a:pt x="444" y="2966"/>
                  </a:lnTo>
                  <a:lnTo>
                    <a:pt x="444" y="2970"/>
                  </a:lnTo>
                  <a:lnTo>
                    <a:pt x="444" y="2970"/>
                  </a:lnTo>
                  <a:lnTo>
                    <a:pt x="444" y="2974"/>
                  </a:lnTo>
                  <a:lnTo>
                    <a:pt x="444" y="2974"/>
                  </a:lnTo>
                  <a:lnTo>
                    <a:pt x="444" y="2976"/>
                  </a:lnTo>
                  <a:lnTo>
                    <a:pt x="444" y="2976"/>
                  </a:lnTo>
                  <a:lnTo>
                    <a:pt x="444" y="2980"/>
                  </a:lnTo>
                  <a:lnTo>
                    <a:pt x="444" y="2980"/>
                  </a:lnTo>
                  <a:lnTo>
                    <a:pt x="444" y="2982"/>
                  </a:lnTo>
                  <a:lnTo>
                    <a:pt x="444" y="2982"/>
                  </a:lnTo>
                  <a:lnTo>
                    <a:pt x="444" y="2986"/>
                  </a:lnTo>
                  <a:lnTo>
                    <a:pt x="444" y="2986"/>
                  </a:lnTo>
                  <a:lnTo>
                    <a:pt x="444" y="2988"/>
                  </a:lnTo>
                  <a:lnTo>
                    <a:pt x="444" y="2988"/>
                  </a:lnTo>
                  <a:lnTo>
                    <a:pt x="444" y="2992"/>
                  </a:lnTo>
                  <a:lnTo>
                    <a:pt x="444" y="2992"/>
                  </a:lnTo>
                  <a:lnTo>
                    <a:pt x="444" y="2994"/>
                  </a:lnTo>
                  <a:lnTo>
                    <a:pt x="444" y="2994"/>
                  </a:lnTo>
                  <a:lnTo>
                    <a:pt x="442" y="3000"/>
                  </a:lnTo>
                  <a:lnTo>
                    <a:pt x="442" y="3000"/>
                  </a:lnTo>
                  <a:lnTo>
                    <a:pt x="442" y="3004"/>
                  </a:lnTo>
                  <a:lnTo>
                    <a:pt x="442" y="3004"/>
                  </a:lnTo>
                  <a:lnTo>
                    <a:pt x="440" y="3006"/>
                  </a:lnTo>
                  <a:lnTo>
                    <a:pt x="440" y="3006"/>
                  </a:lnTo>
                  <a:lnTo>
                    <a:pt x="440" y="3006"/>
                  </a:lnTo>
                  <a:lnTo>
                    <a:pt x="440" y="3006"/>
                  </a:lnTo>
                  <a:lnTo>
                    <a:pt x="440" y="3014"/>
                  </a:lnTo>
                  <a:lnTo>
                    <a:pt x="440" y="3014"/>
                  </a:lnTo>
                  <a:lnTo>
                    <a:pt x="440" y="3016"/>
                  </a:lnTo>
                  <a:lnTo>
                    <a:pt x="440" y="3016"/>
                  </a:lnTo>
                  <a:lnTo>
                    <a:pt x="440" y="3020"/>
                  </a:lnTo>
                  <a:lnTo>
                    <a:pt x="438" y="3022"/>
                  </a:lnTo>
                  <a:lnTo>
                    <a:pt x="438" y="3022"/>
                  </a:lnTo>
                  <a:lnTo>
                    <a:pt x="438" y="3024"/>
                  </a:lnTo>
                  <a:lnTo>
                    <a:pt x="438" y="3024"/>
                  </a:lnTo>
                  <a:lnTo>
                    <a:pt x="436" y="3030"/>
                  </a:lnTo>
                  <a:lnTo>
                    <a:pt x="436" y="3030"/>
                  </a:lnTo>
                  <a:lnTo>
                    <a:pt x="434" y="3036"/>
                  </a:lnTo>
                  <a:lnTo>
                    <a:pt x="434" y="3036"/>
                  </a:lnTo>
                  <a:lnTo>
                    <a:pt x="432" y="3038"/>
                  </a:lnTo>
                  <a:lnTo>
                    <a:pt x="432" y="3038"/>
                  </a:lnTo>
                  <a:lnTo>
                    <a:pt x="432" y="3042"/>
                  </a:lnTo>
                  <a:lnTo>
                    <a:pt x="432" y="3042"/>
                  </a:lnTo>
                  <a:lnTo>
                    <a:pt x="430" y="3046"/>
                  </a:lnTo>
                  <a:lnTo>
                    <a:pt x="430" y="3046"/>
                  </a:lnTo>
                  <a:lnTo>
                    <a:pt x="430" y="3048"/>
                  </a:lnTo>
                  <a:lnTo>
                    <a:pt x="430" y="3048"/>
                  </a:lnTo>
                  <a:lnTo>
                    <a:pt x="430" y="3052"/>
                  </a:lnTo>
                  <a:lnTo>
                    <a:pt x="430" y="3052"/>
                  </a:lnTo>
                  <a:lnTo>
                    <a:pt x="432" y="3054"/>
                  </a:lnTo>
                  <a:lnTo>
                    <a:pt x="430" y="3056"/>
                  </a:lnTo>
                  <a:lnTo>
                    <a:pt x="430" y="3056"/>
                  </a:lnTo>
                  <a:lnTo>
                    <a:pt x="430" y="3060"/>
                  </a:lnTo>
                  <a:lnTo>
                    <a:pt x="430" y="3060"/>
                  </a:lnTo>
                  <a:lnTo>
                    <a:pt x="430" y="3062"/>
                  </a:lnTo>
                  <a:lnTo>
                    <a:pt x="430" y="3062"/>
                  </a:lnTo>
                  <a:lnTo>
                    <a:pt x="428" y="3066"/>
                  </a:lnTo>
                  <a:lnTo>
                    <a:pt x="428" y="3066"/>
                  </a:lnTo>
                  <a:lnTo>
                    <a:pt x="428" y="3068"/>
                  </a:lnTo>
                  <a:lnTo>
                    <a:pt x="428" y="3068"/>
                  </a:lnTo>
                  <a:lnTo>
                    <a:pt x="428" y="3072"/>
                  </a:lnTo>
                  <a:lnTo>
                    <a:pt x="428" y="3072"/>
                  </a:lnTo>
                  <a:lnTo>
                    <a:pt x="430" y="3076"/>
                  </a:lnTo>
                  <a:lnTo>
                    <a:pt x="430" y="3076"/>
                  </a:lnTo>
                  <a:lnTo>
                    <a:pt x="430" y="3078"/>
                  </a:lnTo>
                  <a:lnTo>
                    <a:pt x="430" y="3078"/>
                  </a:lnTo>
                  <a:lnTo>
                    <a:pt x="430" y="3084"/>
                  </a:lnTo>
                  <a:lnTo>
                    <a:pt x="430" y="3084"/>
                  </a:lnTo>
                  <a:lnTo>
                    <a:pt x="432" y="3090"/>
                  </a:lnTo>
                  <a:lnTo>
                    <a:pt x="432" y="3090"/>
                  </a:lnTo>
                  <a:lnTo>
                    <a:pt x="430" y="3092"/>
                  </a:lnTo>
                  <a:lnTo>
                    <a:pt x="430" y="3092"/>
                  </a:lnTo>
                  <a:lnTo>
                    <a:pt x="428" y="3096"/>
                  </a:lnTo>
                  <a:lnTo>
                    <a:pt x="428" y="3096"/>
                  </a:lnTo>
                  <a:lnTo>
                    <a:pt x="428" y="3102"/>
                  </a:lnTo>
                  <a:lnTo>
                    <a:pt x="428" y="3102"/>
                  </a:lnTo>
                  <a:lnTo>
                    <a:pt x="428" y="3108"/>
                  </a:lnTo>
                  <a:lnTo>
                    <a:pt x="428" y="3110"/>
                  </a:lnTo>
                  <a:lnTo>
                    <a:pt x="428" y="3110"/>
                  </a:lnTo>
                  <a:lnTo>
                    <a:pt x="426" y="3114"/>
                  </a:lnTo>
                  <a:lnTo>
                    <a:pt x="426" y="3114"/>
                  </a:lnTo>
                  <a:lnTo>
                    <a:pt x="426" y="3116"/>
                  </a:lnTo>
                  <a:lnTo>
                    <a:pt x="426" y="3116"/>
                  </a:lnTo>
                  <a:lnTo>
                    <a:pt x="426" y="3120"/>
                  </a:lnTo>
                  <a:lnTo>
                    <a:pt x="424" y="3124"/>
                  </a:lnTo>
                  <a:lnTo>
                    <a:pt x="424" y="3124"/>
                  </a:lnTo>
                  <a:lnTo>
                    <a:pt x="422" y="3128"/>
                  </a:lnTo>
                  <a:lnTo>
                    <a:pt x="422" y="3128"/>
                  </a:lnTo>
                  <a:lnTo>
                    <a:pt x="422" y="3132"/>
                  </a:lnTo>
                  <a:lnTo>
                    <a:pt x="422" y="3132"/>
                  </a:lnTo>
                  <a:lnTo>
                    <a:pt x="422" y="3134"/>
                  </a:lnTo>
                  <a:lnTo>
                    <a:pt x="422" y="3134"/>
                  </a:lnTo>
                  <a:lnTo>
                    <a:pt x="422" y="3136"/>
                  </a:lnTo>
                  <a:lnTo>
                    <a:pt x="422" y="3136"/>
                  </a:lnTo>
                  <a:lnTo>
                    <a:pt x="422" y="3140"/>
                  </a:lnTo>
                  <a:lnTo>
                    <a:pt x="422" y="3140"/>
                  </a:lnTo>
                  <a:lnTo>
                    <a:pt x="422" y="3142"/>
                  </a:lnTo>
                  <a:lnTo>
                    <a:pt x="422" y="3142"/>
                  </a:lnTo>
                  <a:lnTo>
                    <a:pt x="422" y="3144"/>
                  </a:lnTo>
                  <a:lnTo>
                    <a:pt x="422" y="3144"/>
                  </a:lnTo>
                  <a:lnTo>
                    <a:pt x="420" y="3148"/>
                  </a:lnTo>
                  <a:lnTo>
                    <a:pt x="420" y="3148"/>
                  </a:lnTo>
                  <a:lnTo>
                    <a:pt x="422" y="3152"/>
                  </a:lnTo>
                  <a:lnTo>
                    <a:pt x="422" y="3152"/>
                  </a:lnTo>
                  <a:lnTo>
                    <a:pt x="422" y="3154"/>
                  </a:lnTo>
                  <a:lnTo>
                    <a:pt x="420" y="3160"/>
                  </a:lnTo>
                  <a:lnTo>
                    <a:pt x="420" y="3160"/>
                  </a:lnTo>
                  <a:lnTo>
                    <a:pt x="420" y="3164"/>
                  </a:lnTo>
                  <a:lnTo>
                    <a:pt x="420" y="3164"/>
                  </a:lnTo>
                  <a:lnTo>
                    <a:pt x="420" y="3166"/>
                  </a:lnTo>
                  <a:lnTo>
                    <a:pt x="420" y="3166"/>
                  </a:lnTo>
                  <a:lnTo>
                    <a:pt x="420" y="3170"/>
                  </a:lnTo>
                  <a:lnTo>
                    <a:pt x="420" y="3170"/>
                  </a:lnTo>
                  <a:lnTo>
                    <a:pt x="420" y="3172"/>
                  </a:lnTo>
                  <a:lnTo>
                    <a:pt x="420" y="3172"/>
                  </a:lnTo>
                  <a:lnTo>
                    <a:pt x="418" y="3174"/>
                  </a:lnTo>
                  <a:lnTo>
                    <a:pt x="418" y="3174"/>
                  </a:lnTo>
                  <a:lnTo>
                    <a:pt x="418" y="3178"/>
                  </a:lnTo>
                  <a:lnTo>
                    <a:pt x="418" y="3178"/>
                  </a:lnTo>
                  <a:lnTo>
                    <a:pt x="418" y="3182"/>
                  </a:lnTo>
                  <a:lnTo>
                    <a:pt x="418" y="3182"/>
                  </a:lnTo>
                  <a:lnTo>
                    <a:pt x="418" y="3184"/>
                  </a:lnTo>
                  <a:lnTo>
                    <a:pt x="418" y="3184"/>
                  </a:lnTo>
                  <a:lnTo>
                    <a:pt x="418" y="3186"/>
                  </a:lnTo>
                  <a:lnTo>
                    <a:pt x="418" y="3186"/>
                  </a:lnTo>
                  <a:lnTo>
                    <a:pt x="416" y="3190"/>
                  </a:lnTo>
                  <a:lnTo>
                    <a:pt x="416" y="3190"/>
                  </a:lnTo>
                  <a:lnTo>
                    <a:pt x="418" y="3194"/>
                  </a:lnTo>
                  <a:lnTo>
                    <a:pt x="418" y="3194"/>
                  </a:lnTo>
                  <a:lnTo>
                    <a:pt x="418" y="3196"/>
                  </a:lnTo>
                  <a:lnTo>
                    <a:pt x="418" y="3196"/>
                  </a:lnTo>
                  <a:lnTo>
                    <a:pt x="418" y="3200"/>
                  </a:lnTo>
                  <a:lnTo>
                    <a:pt x="418" y="3200"/>
                  </a:lnTo>
                  <a:lnTo>
                    <a:pt x="418" y="3202"/>
                  </a:lnTo>
                  <a:lnTo>
                    <a:pt x="418" y="3202"/>
                  </a:lnTo>
                  <a:lnTo>
                    <a:pt x="418" y="3204"/>
                  </a:lnTo>
                  <a:lnTo>
                    <a:pt x="418" y="3204"/>
                  </a:lnTo>
                  <a:lnTo>
                    <a:pt x="416" y="3208"/>
                  </a:lnTo>
                  <a:lnTo>
                    <a:pt x="416" y="3208"/>
                  </a:lnTo>
                  <a:lnTo>
                    <a:pt x="418" y="3212"/>
                  </a:lnTo>
                  <a:lnTo>
                    <a:pt x="418" y="3212"/>
                  </a:lnTo>
                  <a:lnTo>
                    <a:pt x="418" y="3214"/>
                  </a:lnTo>
                  <a:lnTo>
                    <a:pt x="418" y="3214"/>
                  </a:lnTo>
                  <a:lnTo>
                    <a:pt x="416" y="3218"/>
                  </a:lnTo>
                  <a:lnTo>
                    <a:pt x="416" y="3218"/>
                  </a:lnTo>
                  <a:lnTo>
                    <a:pt x="416" y="3220"/>
                  </a:lnTo>
                  <a:lnTo>
                    <a:pt x="416" y="3220"/>
                  </a:lnTo>
                  <a:lnTo>
                    <a:pt x="412" y="3224"/>
                  </a:lnTo>
                  <a:lnTo>
                    <a:pt x="412" y="3224"/>
                  </a:lnTo>
                  <a:lnTo>
                    <a:pt x="412" y="3226"/>
                  </a:lnTo>
                  <a:lnTo>
                    <a:pt x="412" y="3226"/>
                  </a:lnTo>
                  <a:lnTo>
                    <a:pt x="412" y="3228"/>
                  </a:lnTo>
                  <a:lnTo>
                    <a:pt x="412" y="3228"/>
                  </a:lnTo>
                  <a:lnTo>
                    <a:pt x="410" y="3232"/>
                  </a:lnTo>
                  <a:lnTo>
                    <a:pt x="410" y="3232"/>
                  </a:lnTo>
                  <a:lnTo>
                    <a:pt x="410" y="3234"/>
                  </a:lnTo>
                  <a:lnTo>
                    <a:pt x="410" y="3234"/>
                  </a:lnTo>
                  <a:lnTo>
                    <a:pt x="408" y="3238"/>
                  </a:lnTo>
                  <a:lnTo>
                    <a:pt x="408" y="3238"/>
                  </a:lnTo>
                  <a:lnTo>
                    <a:pt x="408" y="3240"/>
                  </a:lnTo>
                  <a:lnTo>
                    <a:pt x="408" y="3240"/>
                  </a:lnTo>
                  <a:lnTo>
                    <a:pt x="408" y="3244"/>
                  </a:lnTo>
                  <a:lnTo>
                    <a:pt x="408" y="3244"/>
                  </a:lnTo>
                  <a:lnTo>
                    <a:pt x="408" y="3246"/>
                  </a:lnTo>
                  <a:lnTo>
                    <a:pt x="408" y="3246"/>
                  </a:lnTo>
                  <a:lnTo>
                    <a:pt x="408" y="3250"/>
                  </a:lnTo>
                  <a:lnTo>
                    <a:pt x="408" y="3250"/>
                  </a:lnTo>
                  <a:lnTo>
                    <a:pt x="406" y="3252"/>
                  </a:lnTo>
                  <a:lnTo>
                    <a:pt x="406" y="3252"/>
                  </a:lnTo>
                  <a:lnTo>
                    <a:pt x="406" y="3254"/>
                  </a:lnTo>
                  <a:lnTo>
                    <a:pt x="406" y="3254"/>
                  </a:lnTo>
                  <a:lnTo>
                    <a:pt x="404" y="3258"/>
                  </a:lnTo>
                  <a:lnTo>
                    <a:pt x="404" y="3258"/>
                  </a:lnTo>
                  <a:lnTo>
                    <a:pt x="406" y="3262"/>
                  </a:lnTo>
                  <a:lnTo>
                    <a:pt x="406" y="3262"/>
                  </a:lnTo>
                  <a:lnTo>
                    <a:pt x="406" y="3264"/>
                  </a:lnTo>
                  <a:lnTo>
                    <a:pt x="406" y="3264"/>
                  </a:lnTo>
                  <a:lnTo>
                    <a:pt x="406" y="3266"/>
                  </a:lnTo>
                  <a:lnTo>
                    <a:pt x="406" y="3266"/>
                  </a:lnTo>
                  <a:lnTo>
                    <a:pt x="406" y="3270"/>
                  </a:lnTo>
                  <a:lnTo>
                    <a:pt x="406" y="3270"/>
                  </a:lnTo>
                  <a:lnTo>
                    <a:pt x="406" y="3272"/>
                  </a:lnTo>
                  <a:lnTo>
                    <a:pt x="406" y="3272"/>
                  </a:lnTo>
                  <a:lnTo>
                    <a:pt x="406" y="3274"/>
                  </a:lnTo>
                  <a:lnTo>
                    <a:pt x="406" y="3274"/>
                  </a:lnTo>
                  <a:lnTo>
                    <a:pt x="406" y="3276"/>
                  </a:lnTo>
                  <a:lnTo>
                    <a:pt x="406" y="3276"/>
                  </a:lnTo>
                  <a:lnTo>
                    <a:pt x="406" y="3280"/>
                  </a:lnTo>
                  <a:lnTo>
                    <a:pt x="406" y="3280"/>
                  </a:lnTo>
                  <a:lnTo>
                    <a:pt x="404" y="3284"/>
                  </a:lnTo>
                  <a:lnTo>
                    <a:pt x="404" y="3284"/>
                  </a:lnTo>
                  <a:lnTo>
                    <a:pt x="404" y="3286"/>
                  </a:lnTo>
                  <a:lnTo>
                    <a:pt x="404" y="3286"/>
                  </a:lnTo>
                  <a:lnTo>
                    <a:pt x="402" y="3290"/>
                  </a:lnTo>
                  <a:lnTo>
                    <a:pt x="402" y="3290"/>
                  </a:lnTo>
                  <a:lnTo>
                    <a:pt x="402" y="3292"/>
                  </a:lnTo>
                  <a:lnTo>
                    <a:pt x="402" y="3292"/>
                  </a:lnTo>
                  <a:lnTo>
                    <a:pt x="402" y="3296"/>
                  </a:lnTo>
                  <a:lnTo>
                    <a:pt x="402" y="3296"/>
                  </a:lnTo>
                  <a:lnTo>
                    <a:pt x="402" y="3300"/>
                  </a:lnTo>
                  <a:lnTo>
                    <a:pt x="402" y="3300"/>
                  </a:lnTo>
                  <a:lnTo>
                    <a:pt x="402" y="3302"/>
                  </a:lnTo>
                  <a:lnTo>
                    <a:pt x="402" y="3302"/>
                  </a:lnTo>
                  <a:lnTo>
                    <a:pt x="402" y="3304"/>
                  </a:lnTo>
                  <a:lnTo>
                    <a:pt x="402" y="3304"/>
                  </a:lnTo>
                  <a:lnTo>
                    <a:pt x="400" y="3306"/>
                  </a:lnTo>
                  <a:lnTo>
                    <a:pt x="400" y="3306"/>
                  </a:lnTo>
                  <a:lnTo>
                    <a:pt x="400" y="3308"/>
                  </a:lnTo>
                  <a:lnTo>
                    <a:pt x="400" y="3308"/>
                  </a:lnTo>
                  <a:lnTo>
                    <a:pt x="400" y="3312"/>
                  </a:lnTo>
                  <a:lnTo>
                    <a:pt x="400" y="3312"/>
                  </a:lnTo>
                  <a:lnTo>
                    <a:pt x="398" y="3314"/>
                  </a:lnTo>
                  <a:lnTo>
                    <a:pt x="398" y="3314"/>
                  </a:lnTo>
                  <a:lnTo>
                    <a:pt x="398" y="3318"/>
                  </a:lnTo>
                  <a:lnTo>
                    <a:pt x="398" y="3318"/>
                  </a:lnTo>
                  <a:lnTo>
                    <a:pt x="400" y="3326"/>
                  </a:lnTo>
                  <a:lnTo>
                    <a:pt x="400" y="3326"/>
                  </a:lnTo>
                  <a:lnTo>
                    <a:pt x="400" y="3328"/>
                  </a:lnTo>
                  <a:lnTo>
                    <a:pt x="400" y="3328"/>
                  </a:lnTo>
                  <a:lnTo>
                    <a:pt x="400" y="3330"/>
                  </a:lnTo>
                  <a:lnTo>
                    <a:pt x="400" y="3330"/>
                  </a:lnTo>
                  <a:lnTo>
                    <a:pt x="398" y="3334"/>
                  </a:lnTo>
                  <a:lnTo>
                    <a:pt x="398" y="3334"/>
                  </a:lnTo>
                  <a:lnTo>
                    <a:pt x="396" y="3338"/>
                  </a:lnTo>
                  <a:lnTo>
                    <a:pt x="396" y="3338"/>
                  </a:lnTo>
                  <a:lnTo>
                    <a:pt x="396" y="3340"/>
                  </a:lnTo>
                  <a:lnTo>
                    <a:pt x="396" y="3340"/>
                  </a:lnTo>
                  <a:lnTo>
                    <a:pt x="396" y="3348"/>
                  </a:lnTo>
                  <a:lnTo>
                    <a:pt x="396" y="3348"/>
                  </a:lnTo>
                  <a:lnTo>
                    <a:pt x="396" y="3350"/>
                  </a:lnTo>
                  <a:lnTo>
                    <a:pt x="398" y="3354"/>
                  </a:lnTo>
                  <a:lnTo>
                    <a:pt x="398" y="3354"/>
                  </a:lnTo>
                  <a:lnTo>
                    <a:pt x="398" y="3358"/>
                  </a:lnTo>
                  <a:lnTo>
                    <a:pt x="398" y="3358"/>
                  </a:lnTo>
                  <a:lnTo>
                    <a:pt x="398" y="3362"/>
                  </a:lnTo>
                  <a:lnTo>
                    <a:pt x="398" y="3362"/>
                  </a:lnTo>
                  <a:lnTo>
                    <a:pt x="398" y="3364"/>
                  </a:lnTo>
                  <a:lnTo>
                    <a:pt x="398" y="3364"/>
                  </a:lnTo>
                  <a:lnTo>
                    <a:pt x="396" y="3368"/>
                  </a:lnTo>
                  <a:lnTo>
                    <a:pt x="396" y="3368"/>
                  </a:lnTo>
                  <a:lnTo>
                    <a:pt x="394" y="3370"/>
                  </a:lnTo>
                  <a:lnTo>
                    <a:pt x="394" y="3372"/>
                  </a:lnTo>
                  <a:lnTo>
                    <a:pt x="394" y="3372"/>
                  </a:lnTo>
                  <a:lnTo>
                    <a:pt x="394" y="3376"/>
                  </a:lnTo>
                  <a:lnTo>
                    <a:pt x="394" y="3376"/>
                  </a:lnTo>
                  <a:lnTo>
                    <a:pt x="394" y="3376"/>
                  </a:lnTo>
                  <a:lnTo>
                    <a:pt x="394" y="3376"/>
                  </a:lnTo>
                  <a:lnTo>
                    <a:pt x="394" y="3380"/>
                  </a:lnTo>
                  <a:lnTo>
                    <a:pt x="394" y="3380"/>
                  </a:lnTo>
                  <a:lnTo>
                    <a:pt x="392" y="3382"/>
                  </a:lnTo>
                  <a:lnTo>
                    <a:pt x="392" y="3382"/>
                  </a:lnTo>
                  <a:lnTo>
                    <a:pt x="392" y="3384"/>
                  </a:lnTo>
                  <a:lnTo>
                    <a:pt x="392" y="3384"/>
                  </a:lnTo>
                  <a:lnTo>
                    <a:pt x="390" y="3388"/>
                  </a:lnTo>
                  <a:lnTo>
                    <a:pt x="390" y="3388"/>
                  </a:lnTo>
                  <a:lnTo>
                    <a:pt x="390" y="3392"/>
                  </a:lnTo>
                  <a:lnTo>
                    <a:pt x="390" y="3394"/>
                  </a:lnTo>
                  <a:lnTo>
                    <a:pt x="390" y="3394"/>
                  </a:lnTo>
                  <a:lnTo>
                    <a:pt x="392" y="3398"/>
                  </a:lnTo>
                  <a:lnTo>
                    <a:pt x="392" y="3398"/>
                  </a:lnTo>
                  <a:lnTo>
                    <a:pt x="392" y="3400"/>
                  </a:lnTo>
                  <a:lnTo>
                    <a:pt x="392" y="3400"/>
                  </a:lnTo>
                  <a:lnTo>
                    <a:pt x="392" y="3402"/>
                  </a:lnTo>
                  <a:lnTo>
                    <a:pt x="392" y="3402"/>
                  </a:lnTo>
                  <a:lnTo>
                    <a:pt x="390" y="3406"/>
                  </a:lnTo>
                  <a:lnTo>
                    <a:pt x="390" y="3406"/>
                  </a:lnTo>
                  <a:lnTo>
                    <a:pt x="392" y="3408"/>
                  </a:lnTo>
                  <a:lnTo>
                    <a:pt x="392" y="3408"/>
                  </a:lnTo>
                  <a:lnTo>
                    <a:pt x="392" y="3410"/>
                  </a:lnTo>
                  <a:lnTo>
                    <a:pt x="392" y="3410"/>
                  </a:lnTo>
                  <a:lnTo>
                    <a:pt x="392" y="3414"/>
                  </a:lnTo>
                  <a:lnTo>
                    <a:pt x="392" y="3414"/>
                  </a:lnTo>
                  <a:lnTo>
                    <a:pt x="392" y="3416"/>
                  </a:lnTo>
                  <a:lnTo>
                    <a:pt x="392" y="3416"/>
                  </a:lnTo>
                  <a:lnTo>
                    <a:pt x="392" y="3418"/>
                  </a:lnTo>
                  <a:lnTo>
                    <a:pt x="392" y="3418"/>
                  </a:lnTo>
                  <a:lnTo>
                    <a:pt x="392" y="3422"/>
                  </a:lnTo>
                  <a:lnTo>
                    <a:pt x="392" y="3422"/>
                  </a:lnTo>
                  <a:lnTo>
                    <a:pt x="392" y="3428"/>
                  </a:lnTo>
                  <a:lnTo>
                    <a:pt x="392" y="3428"/>
                  </a:lnTo>
                  <a:lnTo>
                    <a:pt x="390" y="3430"/>
                  </a:lnTo>
                  <a:lnTo>
                    <a:pt x="390" y="3430"/>
                  </a:lnTo>
                  <a:lnTo>
                    <a:pt x="390" y="3432"/>
                  </a:lnTo>
                  <a:lnTo>
                    <a:pt x="390" y="3432"/>
                  </a:lnTo>
                  <a:lnTo>
                    <a:pt x="388" y="3436"/>
                  </a:lnTo>
                  <a:lnTo>
                    <a:pt x="388" y="3436"/>
                  </a:lnTo>
                  <a:lnTo>
                    <a:pt x="388" y="3438"/>
                  </a:lnTo>
                  <a:lnTo>
                    <a:pt x="388" y="3438"/>
                  </a:lnTo>
                  <a:lnTo>
                    <a:pt x="386" y="3440"/>
                  </a:lnTo>
                  <a:lnTo>
                    <a:pt x="386" y="3442"/>
                  </a:lnTo>
                  <a:lnTo>
                    <a:pt x="386" y="3442"/>
                  </a:lnTo>
                  <a:lnTo>
                    <a:pt x="384" y="3448"/>
                  </a:lnTo>
                  <a:lnTo>
                    <a:pt x="384" y="3448"/>
                  </a:lnTo>
                  <a:lnTo>
                    <a:pt x="382" y="3452"/>
                  </a:lnTo>
                  <a:lnTo>
                    <a:pt x="382" y="3452"/>
                  </a:lnTo>
                  <a:lnTo>
                    <a:pt x="382" y="3454"/>
                  </a:lnTo>
                  <a:lnTo>
                    <a:pt x="382" y="3454"/>
                  </a:lnTo>
                  <a:lnTo>
                    <a:pt x="382" y="3458"/>
                  </a:lnTo>
                  <a:lnTo>
                    <a:pt x="382" y="3458"/>
                  </a:lnTo>
                  <a:lnTo>
                    <a:pt x="384" y="3460"/>
                  </a:lnTo>
                  <a:lnTo>
                    <a:pt x="384" y="3460"/>
                  </a:lnTo>
                  <a:lnTo>
                    <a:pt x="382" y="3460"/>
                  </a:lnTo>
                  <a:lnTo>
                    <a:pt x="382" y="3460"/>
                  </a:lnTo>
                  <a:lnTo>
                    <a:pt x="382" y="3464"/>
                  </a:lnTo>
                  <a:lnTo>
                    <a:pt x="382" y="3464"/>
                  </a:lnTo>
                  <a:lnTo>
                    <a:pt x="382" y="3468"/>
                  </a:lnTo>
                  <a:lnTo>
                    <a:pt x="382" y="3468"/>
                  </a:lnTo>
                  <a:lnTo>
                    <a:pt x="382" y="3470"/>
                  </a:lnTo>
                  <a:lnTo>
                    <a:pt x="382" y="3470"/>
                  </a:lnTo>
                  <a:lnTo>
                    <a:pt x="382" y="3474"/>
                  </a:lnTo>
                  <a:lnTo>
                    <a:pt x="382" y="3474"/>
                  </a:lnTo>
                  <a:lnTo>
                    <a:pt x="382" y="3476"/>
                  </a:lnTo>
                  <a:lnTo>
                    <a:pt x="382" y="3476"/>
                  </a:lnTo>
                  <a:lnTo>
                    <a:pt x="382" y="3478"/>
                  </a:lnTo>
                  <a:lnTo>
                    <a:pt x="382" y="3478"/>
                  </a:lnTo>
                  <a:lnTo>
                    <a:pt x="382" y="3482"/>
                  </a:lnTo>
                  <a:lnTo>
                    <a:pt x="382" y="3482"/>
                  </a:lnTo>
                  <a:lnTo>
                    <a:pt x="384" y="3486"/>
                  </a:lnTo>
                  <a:lnTo>
                    <a:pt x="384" y="3486"/>
                  </a:lnTo>
                  <a:lnTo>
                    <a:pt x="382" y="3492"/>
                  </a:lnTo>
                  <a:lnTo>
                    <a:pt x="382" y="3492"/>
                  </a:lnTo>
                  <a:lnTo>
                    <a:pt x="382" y="3496"/>
                  </a:lnTo>
                  <a:lnTo>
                    <a:pt x="382" y="3496"/>
                  </a:lnTo>
                  <a:lnTo>
                    <a:pt x="382" y="3498"/>
                  </a:lnTo>
                  <a:lnTo>
                    <a:pt x="382" y="3498"/>
                  </a:lnTo>
                  <a:lnTo>
                    <a:pt x="382" y="3500"/>
                  </a:lnTo>
                  <a:lnTo>
                    <a:pt x="382" y="3500"/>
                  </a:lnTo>
                  <a:lnTo>
                    <a:pt x="380" y="3502"/>
                  </a:lnTo>
                  <a:lnTo>
                    <a:pt x="380" y="3502"/>
                  </a:lnTo>
                  <a:lnTo>
                    <a:pt x="380" y="3510"/>
                  </a:lnTo>
                  <a:lnTo>
                    <a:pt x="380" y="3510"/>
                  </a:lnTo>
                  <a:lnTo>
                    <a:pt x="380" y="3512"/>
                  </a:lnTo>
                  <a:lnTo>
                    <a:pt x="380" y="3512"/>
                  </a:lnTo>
                  <a:lnTo>
                    <a:pt x="380" y="3514"/>
                  </a:lnTo>
                  <a:lnTo>
                    <a:pt x="380" y="3516"/>
                  </a:lnTo>
                  <a:lnTo>
                    <a:pt x="380" y="3516"/>
                  </a:lnTo>
                  <a:lnTo>
                    <a:pt x="378" y="3520"/>
                  </a:lnTo>
                  <a:lnTo>
                    <a:pt x="378" y="3520"/>
                  </a:lnTo>
                  <a:lnTo>
                    <a:pt x="378" y="3524"/>
                  </a:lnTo>
                  <a:lnTo>
                    <a:pt x="378" y="3524"/>
                  </a:lnTo>
                  <a:lnTo>
                    <a:pt x="378" y="3526"/>
                  </a:lnTo>
                  <a:lnTo>
                    <a:pt x="378" y="3526"/>
                  </a:lnTo>
                  <a:lnTo>
                    <a:pt x="378" y="3528"/>
                  </a:lnTo>
                  <a:lnTo>
                    <a:pt x="378" y="3528"/>
                  </a:lnTo>
                  <a:lnTo>
                    <a:pt x="376" y="3532"/>
                  </a:lnTo>
                  <a:lnTo>
                    <a:pt x="376" y="3532"/>
                  </a:lnTo>
                  <a:lnTo>
                    <a:pt x="376" y="3534"/>
                  </a:lnTo>
                  <a:lnTo>
                    <a:pt x="376" y="3534"/>
                  </a:lnTo>
                  <a:lnTo>
                    <a:pt x="374" y="3536"/>
                  </a:lnTo>
                  <a:lnTo>
                    <a:pt x="374" y="3536"/>
                  </a:lnTo>
                  <a:lnTo>
                    <a:pt x="374" y="3540"/>
                  </a:lnTo>
                  <a:lnTo>
                    <a:pt x="374" y="3540"/>
                  </a:lnTo>
                  <a:lnTo>
                    <a:pt x="374" y="3542"/>
                  </a:lnTo>
                  <a:lnTo>
                    <a:pt x="374" y="3542"/>
                  </a:lnTo>
                  <a:lnTo>
                    <a:pt x="374" y="3546"/>
                  </a:lnTo>
                  <a:lnTo>
                    <a:pt x="374" y="3546"/>
                  </a:lnTo>
                  <a:lnTo>
                    <a:pt x="372" y="3548"/>
                  </a:lnTo>
                  <a:lnTo>
                    <a:pt x="372" y="3548"/>
                  </a:lnTo>
                  <a:lnTo>
                    <a:pt x="372" y="3552"/>
                  </a:lnTo>
                  <a:lnTo>
                    <a:pt x="372" y="3552"/>
                  </a:lnTo>
                  <a:lnTo>
                    <a:pt x="372" y="3554"/>
                  </a:lnTo>
                  <a:lnTo>
                    <a:pt x="372" y="3554"/>
                  </a:lnTo>
                  <a:lnTo>
                    <a:pt x="372" y="3556"/>
                  </a:lnTo>
                  <a:lnTo>
                    <a:pt x="372" y="3556"/>
                  </a:lnTo>
                  <a:lnTo>
                    <a:pt x="370" y="3560"/>
                  </a:lnTo>
                  <a:lnTo>
                    <a:pt x="370" y="3560"/>
                  </a:lnTo>
                  <a:lnTo>
                    <a:pt x="370" y="3566"/>
                  </a:lnTo>
                  <a:lnTo>
                    <a:pt x="370" y="3566"/>
                  </a:lnTo>
                  <a:lnTo>
                    <a:pt x="372" y="3568"/>
                  </a:lnTo>
                  <a:lnTo>
                    <a:pt x="372" y="3568"/>
                  </a:lnTo>
                  <a:lnTo>
                    <a:pt x="372" y="3572"/>
                  </a:lnTo>
                  <a:lnTo>
                    <a:pt x="372" y="3572"/>
                  </a:lnTo>
                  <a:lnTo>
                    <a:pt x="372" y="3574"/>
                  </a:lnTo>
                  <a:lnTo>
                    <a:pt x="372" y="3574"/>
                  </a:lnTo>
                  <a:lnTo>
                    <a:pt x="370" y="3576"/>
                  </a:lnTo>
                  <a:lnTo>
                    <a:pt x="370" y="3576"/>
                  </a:lnTo>
                  <a:lnTo>
                    <a:pt x="370" y="3580"/>
                  </a:lnTo>
                  <a:lnTo>
                    <a:pt x="370" y="3580"/>
                  </a:lnTo>
                  <a:lnTo>
                    <a:pt x="370" y="3582"/>
                  </a:lnTo>
                  <a:lnTo>
                    <a:pt x="370" y="3582"/>
                  </a:lnTo>
                  <a:lnTo>
                    <a:pt x="370" y="3586"/>
                  </a:lnTo>
                  <a:lnTo>
                    <a:pt x="370" y="3586"/>
                  </a:lnTo>
                  <a:lnTo>
                    <a:pt x="370" y="3588"/>
                  </a:lnTo>
                  <a:lnTo>
                    <a:pt x="370" y="3588"/>
                  </a:lnTo>
                  <a:lnTo>
                    <a:pt x="370" y="3590"/>
                  </a:lnTo>
                  <a:lnTo>
                    <a:pt x="370" y="3590"/>
                  </a:lnTo>
                  <a:lnTo>
                    <a:pt x="368" y="3594"/>
                  </a:lnTo>
                  <a:lnTo>
                    <a:pt x="368" y="3596"/>
                  </a:lnTo>
                  <a:lnTo>
                    <a:pt x="368" y="3596"/>
                  </a:lnTo>
                  <a:lnTo>
                    <a:pt x="366" y="3598"/>
                  </a:lnTo>
                  <a:lnTo>
                    <a:pt x="366" y="3598"/>
                  </a:lnTo>
                  <a:lnTo>
                    <a:pt x="366" y="3600"/>
                  </a:lnTo>
                  <a:lnTo>
                    <a:pt x="366" y="3600"/>
                  </a:lnTo>
                  <a:lnTo>
                    <a:pt x="364" y="3604"/>
                  </a:lnTo>
                  <a:lnTo>
                    <a:pt x="364" y="3604"/>
                  </a:lnTo>
                  <a:lnTo>
                    <a:pt x="364" y="3608"/>
                  </a:lnTo>
                  <a:lnTo>
                    <a:pt x="364" y="3608"/>
                  </a:lnTo>
                  <a:lnTo>
                    <a:pt x="364" y="3610"/>
                  </a:lnTo>
                  <a:lnTo>
                    <a:pt x="364" y="3610"/>
                  </a:lnTo>
                  <a:lnTo>
                    <a:pt x="364" y="3610"/>
                  </a:lnTo>
                  <a:lnTo>
                    <a:pt x="364" y="3610"/>
                  </a:lnTo>
                  <a:lnTo>
                    <a:pt x="362" y="3616"/>
                  </a:lnTo>
                  <a:lnTo>
                    <a:pt x="362" y="3616"/>
                  </a:lnTo>
                  <a:lnTo>
                    <a:pt x="362" y="3620"/>
                  </a:lnTo>
                  <a:lnTo>
                    <a:pt x="362" y="3622"/>
                  </a:lnTo>
                  <a:lnTo>
                    <a:pt x="362" y="3622"/>
                  </a:lnTo>
                  <a:lnTo>
                    <a:pt x="362" y="3624"/>
                  </a:lnTo>
                  <a:lnTo>
                    <a:pt x="362" y="3624"/>
                  </a:lnTo>
                  <a:lnTo>
                    <a:pt x="360" y="3628"/>
                  </a:lnTo>
                  <a:lnTo>
                    <a:pt x="360" y="3628"/>
                  </a:lnTo>
                  <a:lnTo>
                    <a:pt x="360" y="3632"/>
                  </a:lnTo>
                  <a:lnTo>
                    <a:pt x="360" y="3632"/>
                  </a:lnTo>
                  <a:lnTo>
                    <a:pt x="360" y="3634"/>
                  </a:lnTo>
                  <a:lnTo>
                    <a:pt x="360" y="3634"/>
                  </a:lnTo>
                  <a:lnTo>
                    <a:pt x="360" y="3636"/>
                  </a:lnTo>
                  <a:lnTo>
                    <a:pt x="360" y="3636"/>
                  </a:lnTo>
                  <a:lnTo>
                    <a:pt x="360" y="3640"/>
                  </a:lnTo>
                  <a:lnTo>
                    <a:pt x="360" y="3640"/>
                  </a:lnTo>
                  <a:lnTo>
                    <a:pt x="362" y="3644"/>
                  </a:lnTo>
                  <a:lnTo>
                    <a:pt x="362" y="3644"/>
                  </a:lnTo>
                  <a:lnTo>
                    <a:pt x="362" y="3646"/>
                  </a:lnTo>
                  <a:lnTo>
                    <a:pt x="362" y="3646"/>
                  </a:lnTo>
                  <a:lnTo>
                    <a:pt x="362" y="3652"/>
                  </a:lnTo>
                  <a:lnTo>
                    <a:pt x="362" y="3652"/>
                  </a:lnTo>
                  <a:lnTo>
                    <a:pt x="362" y="3654"/>
                  </a:lnTo>
                  <a:lnTo>
                    <a:pt x="362" y="3654"/>
                  </a:lnTo>
                  <a:lnTo>
                    <a:pt x="362" y="3658"/>
                  </a:lnTo>
                  <a:lnTo>
                    <a:pt x="360" y="3658"/>
                  </a:lnTo>
                  <a:lnTo>
                    <a:pt x="360" y="3658"/>
                  </a:lnTo>
                  <a:lnTo>
                    <a:pt x="360" y="3662"/>
                  </a:lnTo>
                  <a:lnTo>
                    <a:pt x="360" y="3662"/>
                  </a:lnTo>
                  <a:lnTo>
                    <a:pt x="360" y="3666"/>
                  </a:lnTo>
                  <a:lnTo>
                    <a:pt x="360" y="3666"/>
                  </a:lnTo>
                  <a:lnTo>
                    <a:pt x="358" y="3668"/>
                  </a:lnTo>
                  <a:lnTo>
                    <a:pt x="358" y="3668"/>
                  </a:lnTo>
                  <a:lnTo>
                    <a:pt x="356" y="3670"/>
                  </a:lnTo>
                  <a:lnTo>
                    <a:pt x="356" y="3670"/>
                  </a:lnTo>
                  <a:lnTo>
                    <a:pt x="354" y="3674"/>
                  </a:lnTo>
                  <a:lnTo>
                    <a:pt x="354" y="3674"/>
                  </a:lnTo>
                  <a:lnTo>
                    <a:pt x="354" y="3678"/>
                  </a:lnTo>
                  <a:lnTo>
                    <a:pt x="354" y="3678"/>
                  </a:lnTo>
                  <a:lnTo>
                    <a:pt x="354" y="3680"/>
                  </a:lnTo>
                  <a:lnTo>
                    <a:pt x="354" y="3680"/>
                  </a:lnTo>
                  <a:lnTo>
                    <a:pt x="354" y="3684"/>
                  </a:lnTo>
                  <a:lnTo>
                    <a:pt x="354" y="3684"/>
                  </a:lnTo>
                  <a:lnTo>
                    <a:pt x="354" y="3686"/>
                  </a:lnTo>
                  <a:lnTo>
                    <a:pt x="354" y="3686"/>
                  </a:lnTo>
                  <a:lnTo>
                    <a:pt x="352" y="3688"/>
                  </a:lnTo>
                  <a:lnTo>
                    <a:pt x="352" y="3688"/>
                  </a:lnTo>
                  <a:lnTo>
                    <a:pt x="352" y="3692"/>
                  </a:lnTo>
                  <a:lnTo>
                    <a:pt x="352" y="3692"/>
                  </a:lnTo>
                  <a:lnTo>
                    <a:pt x="350" y="3694"/>
                  </a:lnTo>
                  <a:lnTo>
                    <a:pt x="350" y="3694"/>
                  </a:lnTo>
                  <a:lnTo>
                    <a:pt x="350" y="3698"/>
                  </a:lnTo>
                  <a:lnTo>
                    <a:pt x="350" y="3698"/>
                  </a:lnTo>
                  <a:lnTo>
                    <a:pt x="350" y="3702"/>
                  </a:lnTo>
                  <a:lnTo>
                    <a:pt x="350" y="3702"/>
                  </a:lnTo>
                  <a:lnTo>
                    <a:pt x="350" y="3704"/>
                  </a:lnTo>
                  <a:lnTo>
                    <a:pt x="350" y="3704"/>
                  </a:lnTo>
                  <a:lnTo>
                    <a:pt x="350" y="3704"/>
                  </a:lnTo>
                  <a:lnTo>
                    <a:pt x="348" y="3710"/>
                  </a:lnTo>
                  <a:lnTo>
                    <a:pt x="348" y="3710"/>
                  </a:lnTo>
                  <a:lnTo>
                    <a:pt x="348" y="3712"/>
                  </a:lnTo>
                  <a:lnTo>
                    <a:pt x="348" y="3712"/>
                  </a:lnTo>
                  <a:lnTo>
                    <a:pt x="348" y="3716"/>
                  </a:lnTo>
                  <a:lnTo>
                    <a:pt x="348" y="3716"/>
                  </a:lnTo>
                  <a:lnTo>
                    <a:pt x="350" y="3718"/>
                  </a:lnTo>
                  <a:lnTo>
                    <a:pt x="350" y="3718"/>
                  </a:lnTo>
                  <a:lnTo>
                    <a:pt x="350" y="3724"/>
                  </a:lnTo>
                  <a:lnTo>
                    <a:pt x="350" y="3724"/>
                  </a:lnTo>
                  <a:lnTo>
                    <a:pt x="350" y="3724"/>
                  </a:lnTo>
                  <a:lnTo>
                    <a:pt x="350" y="3724"/>
                  </a:lnTo>
                  <a:lnTo>
                    <a:pt x="352" y="3728"/>
                  </a:lnTo>
                  <a:lnTo>
                    <a:pt x="352" y="3728"/>
                  </a:lnTo>
                  <a:lnTo>
                    <a:pt x="352" y="3730"/>
                  </a:lnTo>
                  <a:lnTo>
                    <a:pt x="352" y="3730"/>
                  </a:lnTo>
                  <a:lnTo>
                    <a:pt x="352" y="3734"/>
                  </a:lnTo>
                  <a:lnTo>
                    <a:pt x="352" y="3734"/>
                  </a:lnTo>
                  <a:lnTo>
                    <a:pt x="352" y="3736"/>
                  </a:lnTo>
                  <a:lnTo>
                    <a:pt x="352" y="3736"/>
                  </a:lnTo>
                  <a:lnTo>
                    <a:pt x="350" y="3740"/>
                  </a:lnTo>
                  <a:lnTo>
                    <a:pt x="350" y="3740"/>
                  </a:lnTo>
                  <a:lnTo>
                    <a:pt x="350" y="3746"/>
                  </a:lnTo>
                  <a:lnTo>
                    <a:pt x="350" y="3746"/>
                  </a:lnTo>
                  <a:lnTo>
                    <a:pt x="350" y="3746"/>
                  </a:lnTo>
                  <a:lnTo>
                    <a:pt x="350" y="3746"/>
                  </a:lnTo>
                  <a:lnTo>
                    <a:pt x="350" y="3750"/>
                  </a:lnTo>
                  <a:lnTo>
                    <a:pt x="350" y="3750"/>
                  </a:lnTo>
                  <a:lnTo>
                    <a:pt x="350" y="3752"/>
                  </a:lnTo>
                  <a:lnTo>
                    <a:pt x="350" y="3752"/>
                  </a:lnTo>
                  <a:lnTo>
                    <a:pt x="348" y="3754"/>
                  </a:lnTo>
                  <a:lnTo>
                    <a:pt x="348" y="3754"/>
                  </a:lnTo>
                  <a:lnTo>
                    <a:pt x="348" y="3758"/>
                  </a:lnTo>
                  <a:lnTo>
                    <a:pt x="348" y="3758"/>
                  </a:lnTo>
                  <a:lnTo>
                    <a:pt x="348" y="3762"/>
                  </a:lnTo>
                  <a:lnTo>
                    <a:pt x="348" y="3762"/>
                  </a:lnTo>
                  <a:lnTo>
                    <a:pt x="348" y="3762"/>
                  </a:lnTo>
                  <a:lnTo>
                    <a:pt x="348" y="3762"/>
                  </a:lnTo>
                  <a:lnTo>
                    <a:pt x="346" y="3762"/>
                  </a:lnTo>
                  <a:lnTo>
                    <a:pt x="346" y="3762"/>
                  </a:lnTo>
                  <a:lnTo>
                    <a:pt x="344" y="3762"/>
                  </a:lnTo>
                  <a:lnTo>
                    <a:pt x="342" y="3762"/>
                  </a:lnTo>
                  <a:lnTo>
                    <a:pt x="338" y="3762"/>
                  </a:lnTo>
                  <a:lnTo>
                    <a:pt x="334" y="3762"/>
                  </a:lnTo>
                  <a:lnTo>
                    <a:pt x="332" y="3762"/>
                  </a:lnTo>
                  <a:lnTo>
                    <a:pt x="332" y="3762"/>
                  </a:lnTo>
                  <a:lnTo>
                    <a:pt x="330" y="3762"/>
                  </a:lnTo>
                  <a:lnTo>
                    <a:pt x="330" y="3762"/>
                  </a:lnTo>
                  <a:lnTo>
                    <a:pt x="328" y="3762"/>
                  </a:lnTo>
                  <a:lnTo>
                    <a:pt x="328" y="3762"/>
                  </a:lnTo>
                  <a:lnTo>
                    <a:pt x="324" y="3762"/>
                  </a:lnTo>
                  <a:lnTo>
                    <a:pt x="324" y="3762"/>
                  </a:lnTo>
                  <a:lnTo>
                    <a:pt x="322" y="3760"/>
                  </a:lnTo>
                  <a:lnTo>
                    <a:pt x="322" y="3760"/>
                  </a:lnTo>
                  <a:lnTo>
                    <a:pt x="318" y="3762"/>
                  </a:lnTo>
                  <a:lnTo>
                    <a:pt x="318" y="3762"/>
                  </a:lnTo>
                  <a:lnTo>
                    <a:pt x="316" y="3764"/>
                  </a:lnTo>
                  <a:lnTo>
                    <a:pt x="316" y="3764"/>
                  </a:lnTo>
                  <a:lnTo>
                    <a:pt x="312" y="3762"/>
                  </a:lnTo>
                  <a:lnTo>
                    <a:pt x="312" y="3762"/>
                  </a:lnTo>
                  <a:lnTo>
                    <a:pt x="310" y="3762"/>
                  </a:lnTo>
                  <a:lnTo>
                    <a:pt x="310" y="3762"/>
                  </a:lnTo>
                  <a:lnTo>
                    <a:pt x="306" y="3762"/>
                  </a:lnTo>
                  <a:lnTo>
                    <a:pt x="306" y="3762"/>
                  </a:lnTo>
                  <a:lnTo>
                    <a:pt x="304" y="3764"/>
                  </a:lnTo>
                  <a:lnTo>
                    <a:pt x="304" y="3764"/>
                  </a:lnTo>
                  <a:lnTo>
                    <a:pt x="300" y="3764"/>
                  </a:lnTo>
                  <a:lnTo>
                    <a:pt x="300" y="3764"/>
                  </a:lnTo>
                  <a:lnTo>
                    <a:pt x="300" y="3766"/>
                  </a:lnTo>
                  <a:lnTo>
                    <a:pt x="300" y="3766"/>
                  </a:lnTo>
                  <a:lnTo>
                    <a:pt x="294" y="3764"/>
                  </a:lnTo>
                  <a:lnTo>
                    <a:pt x="294" y="3764"/>
                  </a:lnTo>
                  <a:lnTo>
                    <a:pt x="288" y="3764"/>
                  </a:lnTo>
                  <a:lnTo>
                    <a:pt x="288" y="3764"/>
                  </a:lnTo>
                  <a:lnTo>
                    <a:pt x="286" y="3764"/>
                  </a:lnTo>
                  <a:lnTo>
                    <a:pt x="284" y="3764"/>
                  </a:lnTo>
                  <a:lnTo>
                    <a:pt x="284" y="3764"/>
                  </a:lnTo>
                  <a:lnTo>
                    <a:pt x="282" y="3764"/>
                  </a:lnTo>
                  <a:lnTo>
                    <a:pt x="282" y="3764"/>
                  </a:lnTo>
                  <a:lnTo>
                    <a:pt x="274" y="3762"/>
                  </a:lnTo>
                  <a:lnTo>
                    <a:pt x="274" y="3762"/>
                  </a:lnTo>
                  <a:lnTo>
                    <a:pt x="272" y="3762"/>
                  </a:lnTo>
                  <a:lnTo>
                    <a:pt x="270" y="3762"/>
                  </a:lnTo>
                  <a:lnTo>
                    <a:pt x="266" y="3762"/>
                  </a:lnTo>
                  <a:lnTo>
                    <a:pt x="266" y="3762"/>
                  </a:lnTo>
                  <a:lnTo>
                    <a:pt x="266" y="3762"/>
                  </a:lnTo>
                  <a:lnTo>
                    <a:pt x="262" y="3764"/>
                  </a:lnTo>
                  <a:lnTo>
                    <a:pt x="262" y="3764"/>
                  </a:lnTo>
                  <a:lnTo>
                    <a:pt x="262" y="3764"/>
                  </a:lnTo>
                  <a:lnTo>
                    <a:pt x="260" y="3764"/>
                  </a:lnTo>
                  <a:lnTo>
                    <a:pt x="260" y="3764"/>
                  </a:lnTo>
                  <a:lnTo>
                    <a:pt x="256" y="3766"/>
                  </a:lnTo>
                  <a:lnTo>
                    <a:pt x="256" y="3766"/>
                  </a:lnTo>
                  <a:lnTo>
                    <a:pt x="256" y="3766"/>
                  </a:lnTo>
                  <a:lnTo>
                    <a:pt x="254" y="3766"/>
                  </a:lnTo>
                  <a:lnTo>
                    <a:pt x="254" y="3766"/>
                  </a:lnTo>
                  <a:lnTo>
                    <a:pt x="250" y="3766"/>
                  </a:lnTo>
                  <a:lnTo>
                    <a:pt x="250" y="3766"/>
                  </a:lnTo>
                  <a:lnTo>
                    <a:pt x="250" y="3766"/>
                  </a:lnTo>
                  <a:lnTo>
                    <a:pt x="250" y="3766"/>
                  </a:lnTo>
                  <a:lnTo>
                    <a:pt x="246" y="3764"/>
                  </a:lnTo>
                  <a:lnTo>
                    <a:pt x="246" y="3764"/>
                  </a:lnTo>
                  <a:lnTo>
                    <a:pt x="242" y="3764"/>
                  </a:lnTo>
                  <a:lnTo>
                    <a:pt x="242" y="3764"/>
                  </a:lnTo>
                  <a:lnTo>
                    <a:pt x="240" y="3764"/>
                  </a:lnTo>
                  <a:lnTo>
                    <a:pt x="240" y="3764"/>
                  </a:lnTo>
                  <a:lnTo>
                    <a:pt x="236" y="3764"/>
                  </a:lnTo>
                  <a:lnTo>
                    <a:pt x="234" y="3764"/>
                  </a:lnTo>
                  <a:lnTo>
                    <a:pt x="234" y="3764"/>
                  </a:lnTo>
                  <a:lnTo>
                    <a:pt x="230" y="3764"/>
                  </a:lnTo>
                  <a:lnTo>
                    <a:pt x="230" y="3764"/>
                  </a:lnTo>
                  <a:lnTo>
                    <a:pt x="228" y="3764"/>
                  </a:lnTo>
                  <a:lnTo>
                    <a:pt x="228" y="3764"/>
                  </a:lnTo>
                  <a:lnTo>
                    <a:pt x="226" y="3764"/>
                  </a:lnTo>
                  <a:lnTo>
                    <a:pt x="226" y="3764"/>
                  </a:lnTo>
                  <a:lnTo>
                    <a:pt x="222" y="3764"/>
                  </a:lnTo>
                  <a:lnTo>
                    <a:pt x="222" y="3764"/>
                  </a:lnTo>
                  <a:lnTo>
                    <a:pt x="220" y="3764"/>
                  </a:lnTo>
                  <a:lnTo>
                    <a:pt x="218" y="3764"/>
                  </a:lnTo>
                  <a:close/>
                  <a:moveTo>
                    <a:pt x="296" y="2502"/>
                  </a:moveTo>
                  <a:lnTo>
                    <a:pt x="296" y="2502"/>
                  </a:lnTo>
                  <a:lnTo>
                    <a:pt x="296" y="2502"/>
                  </a:lnTo>
                  <a:lnTo>
                    <a:pt x="296" y="2502"/>
                  </a:lnTo>
                  <a:lnTo>
                    <a:pt x="296" y="2502"/>
                  </a:lnTo>
                  <a:close/>
                  <a:moveTo>
                    <a:pt x="100" y="3458"/>
                  </a:moveTo>
                  <a:lnTo>
                    <a:pt x="100" y="3458"/>
                  </a:lnTo>
                  <a:lnTo>
                    <a:pt x="100" y="3458"/>
                  </a:lnTo>
                  <a:lnTo>
                    <a:pt x="100" y="3458"/>
                  </a:lnTo>
                  <a:lnTo>
                    <a:pt x="100" y="3458"/>
                  </a:lnTo>
                  <a:lnTo>
                    <a:pt x="100" y="3458"/>
                  </a:lnTo>
                  <a:close/>
                  <a:moveTo>
                    <a:pt x="40" y="3776"/>
                  </a:moveTo>
                  <a:lnTo>
                    <a:pt x="40" y="3776"/>
                  </a:lnTo>
                  <a:lnTo>
                    <a:pt x="40" y="3776"/>
                  </a:lnTo>
                  <a:lnTo>
                    <a:pt x="40" y="3776"/>
                  </a:lnTo>
                  <a:close/>
                  <a:moveTo>
                    <a:pt x="600" y="1756"/>
                  </a:moveTo>
                  <a:lnTo>
                    <a:pt x="600" y="1756"/>
                  </a:lnTo>
                  <a:lnTo>
                    <a:pt x="600" y="1756"/>
                  </a:lnTo>
                  <a:lnTo>
                    <a:pt x="600" y="1756"/>
                  </a:lnTo>
                  <a:lnTo>
                    <a:pt x="600" y="1756"/>
                  </a:lnTo>
                  <a:close/>
                  <a:moveTo>
                    <a:pt x="498" y="2580"/>
                  </a:moveTo>
                  <a:lnTo>
                    <a:pt x="498" y="2580"/>
                  </a:lnTo>
                  <a:lnTo>
                    <a:pt x="498" y="2580"/>
                  </a:lnTo>
                  <a:lnTo>
                    <a:pt x="498" y="2580"/>
                  </a:lnTo>
                  <a:lnTo>
                    <a:pt x="498" y="2580"/>
                  </a:lnTo>
                  <a:close/>
                  <a:moveTo>
                    <a:pt x="1788" y="3742"/>
                  </a:moveTo>
                  <a:lnTo>
                    <a:pt x="1788" y="3742"/>
                  </a:lnTo>
                  <a:lnTo>
                    <a:pt x="1788" y="3744"/>
                  </a:lnTo>
                  <a:lnTo>
                    <a:pt x="1788" y="3744"/>
                  </a:lnTo>
                  <a:lnTo>
                    <a:pt x="1788" y="3748"/>
                  </a:lnTo>
                  <a:lnTo>
                    <a:pt x="1788" y="3748"/>
                  </a:lnTo>
                  <a:lnTo>
                    <a:pt x="1790" y="3752"/>
                  </a:lnTo>
                  <a:lnTo>
                    <a:pt x="1790" y="3752"/>
                  </a:lnTo>
                  <a:lnTo>
                    <a:pt x="1788" y="3752"/>
                  </a:lnTo>
                  <a:lnTo>
                    <a:pt x="1788" y="3752"/>
                  </a:lnTo>
                  <a:lnTo>
                    <a:pt x="1786" y="3752"/>
                  </a:lnTo>
                  <a:lnTo>
                    <a:pt x="1786" y="3752"/>
                  </a:lnTo>
                  <a:lnTo>
                    <a:pt x="1784" y="3752"/>
                  </a:lnTo>
                  <a:lnTo>
                    <a:pt x="1784" y="3752"/>
                  </a:lnTo>
                  <a:lnTo>
                    <a:pt x="1780" y="3752"/>
                  </a:lnTo>
                  <a:lnTo>
                    <a:pt x="1780" y="3752"/>
                  </a:lnTo>
                  <a:lnTo>
                    <a:pt x="1778" y="3752"/>
                  </a:lnTo>
                  <a:lnTo>
                    <a:pt x="1778" y="3752"/>
                  </a:lnTo>
                  <a:lnTo>
                    <a:pt x="1776" y="3752"/>
                  </a:lnTo>
                  <a:lnTo>
                    <a:pt x="1776" y="3752"/>
                  </a:lnTo>
                  <a:lnTo>
                    <a:pt x="1774" y="3752"/>
                  </a:lnTo>
                  <a:lnTo>
                    <a:pt x="1774" y="3752"/>
                  </a:lnTo>
                  <a:lnTo>
                    <a:pt x="1770" y="3752"/>
                  </a:lnTo>
                  <a:lnTo>
                    <a:pt x="1770" y="3752"/>
                  </a:lnTo>
                  <a:lnTo>
                    <a:pt x="1768" y="3750"/>
                  </a:lnTo>
                  <a:lnTo>
                    <a:pt x="1768" y="3750"/>
                  </a:lnTo>
                  <a:lnTo>
                    <a:pt x="1764" y="3750"/>
                  </a:lnTo>
                  <a:lnTo>
                    <a:pt x="1762" y="3750"/>
                  </a:lnTo>
                  <a:lnTo>
                    <a:pt x="1762" y="3750"/>
                  </a:lnTo>
                  <a:lnTo>
                    <a:pt x="1762" y="3750"/>
                  </a:lnTo>
                  <a:lnTo>
                    <a:pt x="1760" y="3750"/>
                  </a:lnTo>
                  <a:lnTo>
                    <a:pt x="1760" y="3750"/>
                  </a:lnTo>
                  <a:lnTo>
                    <a:pt x="1756" y="3750"/>
                  </a:lnTo>
                  <a:lnTo>
                    <a:pt x="1756" y="3750"/>
                  </a:lnTo>
                  <a:lnTo>
                    <a:pt x="1754" y="3750"/>
                  </a:lnTo>
                  <a:lnTo>
                    <a:pt x="1754" y="3750"/>
                  </a:lnTo>
                  <a:lnTo>
                    <a:pt x="1750" y="3748"/>
                  </a:lnTo>
                  <a:lnTo>
                    <a:pt x="1748" y="3748"/>
                  </a:lnTo>
                  <a:lnTo>
                    <a:pt x="1748" y="3748"/>
                  </a:lnTo>
                  <a:lnTo>
                    <a:pt x="1744" y="3748"/>
                  </a:lnTo>
                  <a:lnTo>
                    <a:pt x="1744" y="3748"/>
                  </a:lnTo>
                  <a:lnTo>
                    <a:pt x="1740" y="3748"/>
                  </a:lnTo>
                  <a:lnTo>
                    <a:pt x="1740" y="3748"/>
                  </a:lnTo>
                  <a:lnTo>
                    <a:pt x="1738" y="3748"/>
                  </a:lnTo>
                  <a:lnTo>
                    <a:pt x="1738" y="3748"/>
                  </a:lnTo>
                  <a:lnTo>
                    <a:pt x="1734" y="3748"/>
                  </a:lnTo>
                  <a:lnTo>
                    <a:pt x="1734" y="3748"/>
                  </a:lnTo>
                  <a:lnTo>
                    <a:pt x="1732" y="3750"/>
                  </a:lnTo>
                  <a:lnTo>
                    <a:pt x="1732" y="3750"/>
                  </a:lnTo>
                  <a:lnTo>
                    <a:pt x="1732" y="3750"/>
                  </a:lnTo>
                  <a:lnTo>
                    <a:pt x="1732" y="3750"/>
                  </a:lnTo>
                  <a:lnTo>
                    <a:pt x="1728" y="3748"/>
                  </a:lnTo>
                  <a:lnTo>
                    <a:pt x="1726" y="3748"/>
                  </a:lnTo>
                  <a:lnTo>
                    <a:pt x="1726" y="3748"/>
                  </a:lnTo>
                  <a:lnTo>
                    <a:pt x="1724" y="3750"/>
                  </a:lnTo>
                  <a:lnTo>
                    <a:pt x="1724" y="3750"/>
                  </a:lnTo>
                  <a:lnTo>
                    <a:pt x="1722" y="3752"/>
                  </a:lnTo>
                  <a:lnTo>
                    <a:pt x="1722" y="3752"/>
                  </a:lnTo>
                  <a:lnTo>
                    <a:pt x="1720" y="3750"/>
                  </a:lnTo>
                  <a:lnTo>
                    <a:pt x="1720" y="3750"/>
                  </a:lnTo>
                  <a:lnTo>
                    <a:pt x="1716" y="3750"/>
                  </a:lnTo>
                  <a:lnTo>
                    <a:pt x="1716" y="3750"/>
                  </a:lnTo>
                  <a:lnTo>
                    <a:pt x="1714" y="3752"/>
                  </a:lnTo>
                  <a:lnTo>
                    <a:pt x="1714" y="3752"/>
                  </a:lnTo>
                  <a:lnTo>
                    <a:pt x="1712" y="3752"/>
                  </a:lnTo>
                  <a:lnTo>
                    <a:pt x="1712" y="3752"/>
                  </a:lnTo>
                  <a:lnTo>
                    <a:pt x="1710" y="3752"/>
                  </a:lnTo>
                  <a:lnTo>
                    <a:pt x="1710" y="3752"/>
                  </a:lnTo>
                  <a:lnTo>
                    <a:pt x="1706" y="3750"/>
                  </a:lnTo>
                  <a:lnTo>
                    <a:pt x="1706" y="3750"/>
                  </a:lnTo>
                  <a:lnTo>
                    <a:pt x="1706" y="3750"/>
                  </a:lnTo>
                  <a:lnTo>
                    <a:pt x="1706" y="3750"/>
                  </a:lnTo>
                  <a:lnTo>
                    <a:pt x="1704" y="3750"/>
                  </a:lnTo>
                  <a:lnTo>
                    <a:pt x="1704" y="3750"/>
                  </a:lnTo>
                  <a:lnTo>
                    <a:pt x="1700" y="3750"/>
                  </a:lnTo>
                  <a:lnTo>
                    <a:pt x="1700" y="3750"/>
                  </a:lnTo>
                  <a:lnTo>
                    <a:pt x="1696" y="3752"/>
                  </a:lnTo>
                  <a:lnTo>
                    <a:pt x="1696" y="3752"/>
                  </a:lnTo>
                  <a:lnTo>
                    <a:pt x="1696" y="3752"/>
                  </a:lnTo>
                  <a:lnTo>
                    <a:pt x="1694" y="3752"/>
                  </a:lnTo>
                  <a:lnTo>
                    <a:pt x="1694" y="3752"/>
                  </a:lnTo>
                  <a:lnTo>
                    <a:pt x="1692" y="3752"/>
                  </a:lnTo>
                  <a:lnTo>
                    <a:pt x="1692" y="3752"/>
                  </a:lnTo>
                  <a:lnTo>
                    <a:pt x="1692" y="3752"/>
                  </a:lnTo>
                  <a:lnTo>
                    <a:pt x="1688" y="3752"/>
                  </a:lnTo>
                  <a:lnTo>
                    <a:pt x="1688" y="3752"/>
                  </a:lnTo>
                  <a:lnTo>
                    <a:pt x="1684" y="3752"/>
                  </a:lnTo>
                  <a:lnTo>
                    <a:pt x="1684" y="3752"/>
                  </a:lnTo>
                  <a:lnTo>
                    <a:pt x="1680" y="3754"/>
                  </a:lnTo>
                  <a:lnTo>
                    <a:pt x="1680" y="3754"/>
                  </a:lnTo>
                  <a:lnTo>
                    <a:pt x="1678" y="3754"/>
                  </a:lnTo>
                  <a:lnTo>
                    <a:pt x="1678" y="3754"/>
                  </a:lnTo>
                  <a:lnTo>
                    <a:pt x="1676" y="3754"/>
                  </a:lnTo>
                  <a:lnTo>
                    <a:pt x="1676" y="3754"/>
                  </a:lnTo>
                  <a:lnTo>
                    <a:pt x="1672" y="3752"/>
                  </a:lnTo>
                  <a:lnTo>
                    <a:pt x="1672" y="3752"/>
                  </a:lnTo>
                  <a:lnTo>
                    <a:pt x="1672" y="3752"/>
                  </a:lnTo>
                  <a:lnTo>
                    <a:pt x="1670" y="3752"/>
                  </a:lnTo>
                  <a:lnTo>
                    <a:pt x="1666" y="3752"/>
                  </a:lnTo>
                  <a:lnTo>
                    <a:pt x="1666" y="3752"/>
                  </a:lnTo>
                  <a:lnTo>
                    <a:pt x="1666" y="3752"/>
                  </a:lnTo>
                  <a:lnTo>
                    <a:pt x="1662" y="3754"/>
                  </a:lnTo>
                  <a:lnTo>
                    <a:pt x="1662" y="3754"/>
                  </a:lnTo>
                  <a:lnTo>
                    <a:pt x="1660" y="3754"/>
                  </a:lnTo>
                  <a:lnTo>
                    <a:pt x="1660" y="3754"/>
                  </a:lnTo>
                  <a:lnTo>
                    <a:pt x="1654" y="3756"/>
                  </a:lnTo>
                  <a:lnTo>
                    <a:pt x="1652" y="3756"/>
                  </a:lnTo>
                  <a:lnTo>
                    <a:pt x="1652" y="3756"/>
                  </a:lnTo>
                  <a:lnTo>
                    <a:pt x="1648" y="3756"/>
                  </a:lnTo>
                  <a:lnTo>
                    <a:pt x="1648" y="3756"/>
                  </a:lnTo>
                  <a:lnTo>
                    <a:pt x="1646" y="3756"/>
                  </a:lnTo>
                  <a:lnTo>
                    <a:pt x="1646" y="3756"/>
                  </a:lnTo>
                  <a:lnTo>
                    <a:pt x="1644" y="3754"/>
                  </a:lnTo>
                  <a:lnTo>
                    <a:pt x="1644" y="3754"/>
                  </a:lnTo>
                  <a:lnTo>
                    <a:pt x="1640" y="3754"/>
                  </a:lnTo>
                  <a:lnTo>
                    <a:pt x="1640" y="3754"/>
                  </a:lnTo>
                  <a:lnTo>
                    <a:pt x="1638" y="3752"/>
                  </a:lnTo>
                  <a:lnTo>
                    <a:pt x="1638" y="3752"/>
                  </a:lnTo>
                  <a:lnTo>
                    <a:pt x="1630" y="3750"/>
                  </a:lnTo>
                  <a:lnTo>
                    <a:pt x="1630" y="3750"/>
                  </a:lnTo>
                  <a:lnTo>
                    <a:pt x="1628" y="3752"/>
                  </a:lnTo>
                  <a:lnTo>
                    <a:pt x="1628" y="3752"/>
                  </a:lnTo>
                  <a:lnTo>
                    <a:pt x="1624" y="3752"/>
                  </a:lnTo>
                  <a:lnTo>
                    <a:pt x="1624" y="3752"/>
                  </a:lnTo>
                  <a:lnTo>
                    <a:pt x="1620" y="3752"/>
                  </a:lnTo>
                  <a:lnTo>
                    <a:pt x="1620" y="3752"/>
                  </a:lnTo>
                  <a:lnTo>
                    <a:pt x="1618" y="3752"/>
                  </a:lnTo>
                  <a:lnTo>
                    <a:pt x="1616" y="3754"/>
                  </a:lnTo>
                  <a:lnTo>
                    <a:pt x="1616" y="3754"/>
                  </a:lnTo>
                  <a:lnTo>
                    <a:pt x="1612" y="3754"/>
                  </a:lnTo>
                  <a:lnTo>
                    <a:pt x="1612" y="3754"/>
                  </a:lnTo>
                  <a:lnTo>
                    <a:pt x="1610" y="3754"/>
                  </a:lnTo>
                  <a:lnTo>
                    <a:pt x="1610" y="3754"/>
                  </a:lnTo>
                  <a:lnTo>
                    <a:pt x="1608" y="3754"/>
                  </a:lnTo>
                  <a:lnTo>
                    <a:pt x="1608" y="3754"/>
                  </a:lnTo>
                  <a:lnTo>
                    <a:pt x="1606" y="3754"/>
                  </a:lnTo>
                  <a:lnTo>
                    <a:pt x="1604" y="3754"/>
                  </a:lnTo>
                  <a:lnTo>
                    <a:pt x="1604" y="3754"/>
                  </a:lnTo>
                  <a:lnTo>
                    <a:pt x="1600" y="3754"/>
                  </a:lnTo>
                  <a:lnTo>
                    <a:pt x="1600" y="3754"/>
                  </a:lnTo>
                  <a:lnTo>
                    <a:pt x="1596" y="3758"/>
                  </a:lnTo>
                  <a:lnTo>
                    <a:pt x="1596" y="3758"/>
                  </a:lnTo>
                  <a:lnTo>
                    <a:pt x="1590" y="3758"/>
                  </a:lnTo>
                  <a:lnTo>
                    <a:pt x="1590" y="3758"/>
                  </a:lnTo>
                  <a:lnTo>
                    <a:pt x="1586" y="3758"/>
                  </a:lnTo>
                  <a:lnTo>
                    <a:pt x="1586" y="3758"/>
                  </a:lnTo>
                  <a:lnTo>
                    <a:pt x="1584" y="3758"/>
                  </a:lnTo>
                  <a:lnTo>
                    <a:pt x="1584" y="3758"/>
                  </a:lnTo>
                  <a:lnTo>
                    <a:pt x="1582" y="3756"/>
                  </a:lnTo>
                  <a:lnTo>
                    <a:pt x="1582" y="3756"/>
                  </a:lnTo>
                  <a:lnTo>
                    <a:pt x="1578" y="3756"/>
                  </a:lnTo>
                  <a:lnTo>
                    <a:pt x="1574" y="3756"/>
                  </a:lnTo>
                  <a:lnTo>
                    <a:pt x="1574" y="3756"/>
                  </a:lnTo>
                  <a:lnTo>
                    <a:pt x="1570" y="3756"/>
                  </a:lnTo>
                  <a:lnTo>
                    <a:pt x="1570" y="3756"/>
                  </a:lnTo>
                  <a:lnTo>
                    <a:pt x="1568" y="3756"/>
                  </a:lnTo>
                  <a:lnTo>
                    <a:pt x="1568" y="3756"/>
                  </a:lnTo>
                  <a:lnTo>
                    <a:pt x="1568" y="3756"/>
                  </a:lnTo>
                  <a:lnTo>
                    <a:pt x="1568" y="3756"/>
                  </a:lnTo>
                  <a:lnTo>
                    <a:pt x="1564" y="3756"/>
                  </a:lnTo>
                  <a:lnTo>
                    <a:pt x="1564" y="3756"/>
                  </a:lnTo>
                  <a:lnTo>
                    <a:pt x="1558" y="3756"/>
                  </a:lnTo>
                  <a:lnTo>
                    <a:pt x="1558" y="3756"/>
                  </a:lnTo>
                  <a:lnTo>
                    <a:pt x="1556" y="3756"/>
                  </a:lnTo>
                  <a:lnTo>
                    <a:pt x="1556" y="3756"/>
                  </a:lnTo>
                  <a:lnTo>
                    <a:pt x="1556" y="3756"/>
                  </a:lnTo>
                  <a:lnTo>
                    <a:pt x="1556" y="3756"/>
                  </a:lnTo>
                  <a:lnTo>
                    <a:pt x="1552" y="3756"/>
                  </a:lnTo>
                  <a:lnTo>
                    <a:pt x="1552" y="3756"/>
                  </a:lnTo>
                  <a:lnTo>
                    <a:pt x="1552" y="3756"/>
                  </a:lnTo>
                  <a:lnTo>
                    <a:pt x="1548" y="3756"/>
                  </a:lnTo>
                  <a:lnTo>
                    <a:pt x="1548" y="3756"/>
                  </a:lnTo>
                  <a:lnTo>
                    <a:pt x="1548" y="3758"/>
                  </a:lnTo>
                  <a:lnTo>
                    <a:pt x="1548" y="3756"/>
                  </a:lnTo>
                  <a:lnTo>
                    <a:pt x="1548" y="3756"/>
                  </a:lnTo>
                  <a:lnTo>
                    <a:pt x="1542" y="3756"/>
                  </a:lnTo>
                  <a:lnTo>
                    <a:pt x="1542" y="3756"/>
                  </a:lnTo>
                  <a:lnTo>
                    <a:pt x="1542" y="3756"/>
                  </a:lnTo>
                  <a:lnTo>
                    <a:pt x="1538" y="3756"/>
                  </a:lnTo>
                  <a:lnTo>
                    <a:pt x="1538" y="3756"/>
                  </a:lnTo>
                  <a:lnTo>
                    <a:pt x="1536" y="3756"/>
                  </a:lnTo>
                  <a:lnTo>
                    <a:pt x="1536" y="3756"/>
                  </a:lnTo>
                  <a:lnTo>
                    <a:pt x="1534" y="3756"/>
                  </a:lnTo>
                  <a:lnTo>
                    <a:pt x="1532" y="3756"/>
                  </a:lnTo>
                  <a:lnTo>
                    <a:pt x="1530" y="3756"/>
                  </a:lnTo>
                  <a:lnTo>
                    <a:pt x="1530" y="3756"/>
                  </a:lnTo>
                  <a:lnTo>
                    <a:pt x="1528" y="3756"/>
                  </a:lnTo>
                  <a:lnTo>
                    <a:pt x="1528" y="3756"/>
                  </a:lnTo>
                  <a:lnTo>
                    <a:pt x="1524" y="3754"/>
                  </a:lnTo>
                  <a:lnTo>
                    <a:pt x="1524" y="3754"/>
                  </a:lnTo>
                  <a:lnTo>
                    <a:pt x="1520" y="3754"/>
                  </a:lnTo>
                  <a:lnTo>
                    <a:pt x="1520" y="3754"/>
                  </a:lnTo>
                  <a:lnTo>
                    <a:pt x="1518" y="3754"/>
                  </a:lnTo>
                  <a:lnTo>
                    <a:pt x="1518" y="3754"/>
                  </a:lnTo>
                  <a:lnTo>
                    <a:pt x="1512" y="3756"/>
                  </a:lnTo>
                  <a:lnTo>
                    <a:pt x="1512" y="3756"/>
                  </a:lnTo>
                  <a:lnTo>
                    <a:pt x="1508" y="3756"/>
                  </a:lnTo>
                  <a:lnTo>
                    <a:pt x="1508" y="3756"/>
                  </a:lnTo>
                  <a:lnTo>
                    <a:pt x="1506" y="3756"/>
                  </a:lnTo>
                  <a:lnTo>
                    <a:pt x="1506" y="3756"/>
                  </a:lnTo>
                  <a:lnTo>
                    <a:pt x="1502" y="3758"/>
                  </a:lnTo>
                  <a:lnTo>
                    <a:pt x="1502" y="3758"/>
                  </a:lnTo>
                  <a:lnTo>
                    <a:pt x="1502" y="3758"/>
                  </a:lnTo>
                  <a:lnTo>
                    <a:pt x="1502" y="3758"/>
                  </a:lnTo>
                  <a:lnTo>
                    <a:pt x="1496" y="3756"/>
                  </a:lnTo>
                  <a:lnTo>
                    <a:pt x="1496" y="3756"/>
                  </a:lnTo>
                  <a:lnTo>
                    <a:pt x="1492" y="3756"/>
                  </a:lnTo>
                  <a:lnTo>
                    <a:pt x="1492" y="3756"/>
                  </a:lnTo>
                  <a:lnTo>
                    <a:pt x="1486" y="3756"/>
                  </a:lnTo>
                  <a:lnTo>
                    <a:pt x="1486" y="3756"/>
                  </a:lnTo>
                  <a:lnTo>
                    <a:pt x="1484" y="3758"/>
                  </a:lnTo>
                  <a:lnTo>
                    <a:pt x="1484" y="3758"/>
                  </a:lnTo>
                  <a:lnTo>
                    <a:pt x="1484" y="3756"/>
                  </a:lnTo>
                  <a:lnTo>
                    <a:pt x="1484" y="3756"/>
                  </a:lnTo>
                  <a:lnTo>
                    <a:pt x="1478" y="3756"/>
                  </a:lnTo>
                  <a:lnTo>
                    <a:pt x="1478" y="3756"/>
                  </a:lnTo>
                  <a:lnTo>
                    <a:pt x="1478" y="3756"/>
                  </a:lnTo>
                  <a:lnTo>
                    <a:pt x="1478" y="3756"/>
                  </a:lnTo>
                  <a:lnTo>
                    <a:pt x="1476" y="3756"/>
                  </a:lnTo>
                  <a:lnTo>
                    <a:pt x="1476" y="3756"/>
                  </a:lnTo>
                  <a:lnTo>
                    <a:pt x="1474" y="3756"/>
                  </a:lnTo>
                  <a:lnTo>
                    <a:pt x="1474" y="3756"/>
                  </a:lnTo>
                  <a:lnTo>
                    <a:pt x="1470" y="3758"/>
                  </a:lnTo>
                  <a:lnTo>
                    <a:pt x="1470" y="3758"/>
                  </a:lnTo>
                  <a:lnTo>
                    <a:pt x="1468" y="3758"/>
                  </a:lnTo>
                  <a:lnTo>
                    <a:pt x="1468" y="3758"/>
                  </a:lnTo>
                  <a:lnTo>
                    <a:pt x="1466" y="3758"/>
                  </a:lnTo>
                  <a:lnTo>
                    <a:pt x="1466" y="3758"/>
                  </a:lnTo>
                  <a:lnTo>
                    <a:pt x="1462" y="3756"/>
                  </a:lnTo>
                  <a:lnTo>
                    <a:pt x="1462" y="3756"/>
                  </a:lnTo>
                  <a:lnTo>
                    <a:pt x="1458" y="3756"/>
                  </a:lnTo>
                  <a:lnTo>
                    <a:pt x="1458" y="3756"/>
                  </a:lnTo>
                  <a:lnTo>
                    <a:pt x="1456" y="3756"/>
                  </a:lnTo>
                  <a:lnTo>
                    <a:pt x="1456" y="3756"/>
                  </a:lnTo>
                  <a:lnTo>
                    <a:pt x="1454" y="3756"/>
                  </a:lnTo>
                  <a:lnTo>
                    <a:pt x="1454" y="3756"/>
                  </a:lnTo>
                  <a:lnTo>
                    <a:pt x="1450" y="3756"/>
                  </a:lnTo>
                  <a:lnTo>
                    <a:pt x="1450" y="3756"/>
                  </a:lnTo>
                  <a:lnTo>
                    <a:pt x="1446" y="3756"/>
                  </a:lnTo>
                  <a:lnTo>
                    <a:pt x="1446" y="3756"/>
                  </a:lnTo>
                  <a:lnTo>
                    <a:pt x="1444" y="3756"/>
                  </a:lnTo>
                  <a:lnTo>
                    <a:pt x="1444" y="3756"/>
                  </a:lnTo>
                  <a:lnTo>
                    <a:pt x="1440" y="3758"/>
                  </a:lnTo>
                  <a:lnTo>
                    <a:pt x="1440" y="3758"/>
                  </a:lnTo>
                  <a:lnTo>
                    <a:pt x="1438" y="3758"/>
                  </a:lnTo>
                  <a:lnTo>
                    <a:pt x="1438" y="3758"/>
                  </a:lnTo>
                  <a:lnTo>
                    <a:pt x="1436" y="3758"/>
                  </a:lnTo>
                  <a:lnTo>
                    <a:pt x="1436" y="3758"/>
                  </a:lnTo>
                  <a:lnTo>
                    <a:pt x="1432" y="3758"/>
                  </a:lnTo>
                  <a:lnTo>
                    <a:pt x="1432" y="3758"/>
                  </a:lnTo>
                  <a:lnTo>
                    <a:pt x="1428" y="3758"/>
                  </a:lnTo>
                  <a:lnTo>
                    <a:pt x="1428" y="3758"/>
                  </a:lnTo>
                  <a:lnTo>
                    <a:pt x="1428" y="3758"/>
                  </a:lnTo>
                  <a:lnTo>
                    <a:pt x="1424" y="3756"/>
                  </a:lnTo>
                  <a:lnTo>
                    <a:pt x="1424" y="3756"/>
                  </a:lnTo>
                  <a:lnTo>
                    <a:pt x="1422" y="3756"/>
                  </a:lnTo>
                  <a:lnTo>
                    <a:pt x="1422" y="3756"/>
                  </a:lnTo>
                  <a:lnTo>
                    <a:pt x="1420" y="3756"/>
                  </a:lnTo>
                  <a:lnTo>
                    <a:pt x="1418" y="3756"/>
                  </a:lnTo>
                  <a:lnTo>
                    <a:pt x="1418" y="3756"/>
                  </a:lnTo>
                  <a:lnTo>
                    <a:pt x="1418" y="3754"/>
                  </a:lnTo>
                  <a:lnTo>
                    <a:pt x="1418" y="3754"/>
                  </a:lnTo>
                  <a:lnTo>
                    <a:pt x="1416" y="3752"/>
                  </a:lnTo>
                  <a:lnTo>
                    <a:pt x="1416" y="3752"/>
                  </a:lnTo>
                  <a:lnTo>
                    <a:pt x="1416" y="3748"/>
                  </a:lnTo>
                  <a:lnTo>
                    <a:pt x="1416" y="3748"/>
                  </a:lnTo>
                  <a:lnTo>
                    <a:pt x="1418" y="3746"/>
                  </a:lnTo>
                  <a:lnTo>
                    <a:pt x="1418" y="3746"/>
                  </a:lnTo>
                  <a:lnTo>
                    <a:pt x="1418" y="3742"/>
                  </a:lnTo>
                  <a:lnTo>
                    <a:pt x="1418" y="3742"/>
                  </a:lnTo>
                  <a:lnTo>
                    <a:pt x="1420" y="3740"/>
                  </a:lnTo>
                  <a:lnTo>
                    <a:pt x="1420" y="3740"/>
                  </a:lnTo>
                  <a:lnTo>
                    <a:pt x="1422" y="3736"/>
                  </a:lnTo>
                  <a:lnTo>
                    <a:pt x="1422" y="3736"/>
                  </a:lnTo>
                  <a:lnTo>
                    <a:pt x="1422" y="3732"/>
                  </a:lnTo>
                  <a:lnTo>
                    <a:pt x="1422" y="3732"/>
                  </a:lnTo>
                  <a:lnTo>
                    <a:pt x="1422" y="3730"/>
                  </a:lnTo>
                  <a:lnTo>
                    <a:pt x="1422" y="3730"/>
                  </a:lnTo>
                  <a:lnTo>
                    <a:pt x="1422" y="3728"/>
                  </a:lnTo>
                  <a:lnTo>
                    <a:pt x="1422" y="3728"/>
                  </a:lnTo>
                  <a:lnTo>
                    <a:pt x="1424" y="3724"/>
                  </a:lnTo>
                  <a:lnTo>
                    <a:pt x="1424" y="3724"/>
                  </a:lnTo>
                  <a:lnTo>
                    <a:pt x="1424" y="3724"/>
                  </a:lnTo>
                  <a:lnTo>
                    <a:pt x="1424" y="3718"/>
                  </a:lnTo>
                  <a:lnTo>
                    <a:pt x="1424" y="3718"/>
                  </a:lnTo>
                  <a:lnTo>
                    <a:pt x="1422" y="3712"/>
                  </a:lnTo>
                  <a:lnTo>
                    <a:pt x="1422" y="3712"/>
                  </a:lnTo>
                  <a:lnTo>
                    <a:pt x="1420" y="3710"/>
                  </a:lnTo>
                  <a:lnTo>
                    <a:pt x="1420" y="3710"/>
                  </a:lnTo>
                  <a:lnTo>
                    <a:pt x="1422" y="3710"/>
                  </a:lnTo>
                  <a:lnTo>
                    <a:pt x="1422" y="3710"/>
                  </a:lnTo>
                  <a:lnTo>
                    <a:pt x="1422" y="3706"/>
                  </a:lnTo>
                  <a:lnTo>
                    <a:pt x="1422" y="3706"/>
                  </a:lnTo>
                  <a:lnTo>
                    <a:pt x="1420" y="3702"/>
                  </a:lnTo>
                  <a:lnTo>
                    <a:pt x="1420" y="3702"/>
                  </a:lnTo>
                  <a:lnTo>
                    <a:pt x="1420" y="3700"/>
                  </a:lnTo>
                  <a:lnTo>
                    <a:pt x="1420" y="3700"/>
                  </a:lnTo>
                  <a:lnTo>
                    <a:pt x="1420" y="3698"/>
                  </a:lnTo>
                  <a:lnTo>
                    <a:pt x="1420" y="3698"/>
                  </a:lnTo>
                  <a:lnTo>
                    <a:pt x="1422" y="3694"/>
                  </a:lnTo>
                  <a:lnTo>
                    <a:pt x="1422" y="3694"/>
                  </a:lnTo>
                  <a:lnTo>
                    <a:pt x="1422" y="3692"/>
                  </a:lnTo>
                  <a:lnTo>
                    <a:pt x="1422" y="3692"/>
                  </a:lnTo>
                  <a:lnTo>
                    <a:pt x="1422" y="3690"/>
                  </a:lnTo>
                  <a:lnTo>
                    <a:pt x="1422" y="3690"/>
                  </a:lnTo>
                  <a:lnTo>
                    <a:pt x="1422" y="3686"/>
                  </a:lnTo>
                  <a:lnTo>
                    <a:pt x="1422" y="3686"/>
                  </a:lnTo>
                  <a:lnTo>
                    <a:pt x="1424" y="3684"/>
                  </a:lnTo>
                  <a:lnTo>
                    <a:pt x="1424" y="3684"/>
                  </a:lnTo>
                  <a:lnTo>
                    <a:pt x="1424" y="3680"/>
                  </a:lnTo>
                  <a:lnTo>
                    <a:pt x="1424" y="3680"/>
                  </a:lnTo>
                  <a:lnTo>
                    <a:pt x="1424" y="3678"/>
                  </a:lnTo>
                  <a:lnTo>
                    <a:pt x="1424" y="3678"/>
                  </a:lnTo>
                  <a:lnTo>
                    <a:pt x="1426" y="3674"/>
                  </a:lnTo>
                  <a:lnTo>
                    <a:pt x="1426" y="3672"/>
                  </a:lnTo>
                  <a:lnTo>
                    <a:pt x="1426" y="3672"/>
                  </a:lnTo>
                  <a:lnTo>
                    <a:pt x="1426" y="3668"/>
                  </a:lnTo>
                  <a:lnTo>
                    <a:pt x="1426" y="3666"/>
                  </a:lnTo>
                  <a:lnTo>
                    <a:pt x="1426" y="3666"/>
                  </a:lnTo>
                  <a:lnTo>
                    <a:pt x="1426" y="3662"/>
                  </a:lnTo>
                  <a:lnTo>
                    <a:pt x="1426" y="3662"/>
                  </a:lnTo>
                  <a:lnTo>
                    <a:pt x="1426" y="3660"/>
                  </a:lnTo>
                  <a:lnTo>
                    <a:pt x="1426" y="3660"/>
                  </a:lnTo>
                  <a:lnTo>
                    <a:pt x="1426" y="3658"/>
                  </a:lnTo>
                  <a:lnTo>
                    <a:pt x="1426" y="3658"/>
                  </a:lnTo>
                  <a:lnTo>
                    <a:pt x="1426" y="3654"/>
                  </a:lnTo>
                  <a:lnTo>
                    <a:pt x="1426" y="3654"/>
                  </a:lnTo>
                  <a:lnTo>
                    <a:pt x="1426" y="3650"/>
                  </a:lnTo>
                  <a:lnTo>
                    <a:pt x="1426" y="3650"/>
                  </a:lnTo>
                  <a:lnTo>
                    <a:pt x="1426" y="3648"/>
                  </a:lnTo>
                  <a:lnTo>
                    <a:pt x="1426" y="3648"/>
                  </a:lnTo>
                  <a:lnTo>
                    <a:pt x="1426" y="3646"/>
                  </a:lnTo>
                  <a:lnTo>
                    <a:pt x="1426" y="3646"/>
                  </a:lnTo>
                  <a:lnTo>
                    <a:pt x="1426" y="3642"/>
                  </a:lnTo>
                  <a:lnTo>
                    <a:pt x="1426" y="3642"/>
                  </a:lnTo>
                  <a:lnTo>
                    <a:pt x="1424" y="3638"/>
                  </a:lnTo>
                  <a:lnTo>
                    <a:pt x="1424" y="3638"/>
                  </a:lnTo>
                  <a:lnTo>
                    <a:pt x="1424" y="3636"/>
                  </a:lnTo>
                  <a:lnTo>
                    <a:pt x="1424" y="3632"/>
                  </a:lnTo>
                  <a:lnTo>
                    <a:pt x="1424" y="3632"/>
                  </a:lnTo>
                  <a:lnTo>
                    <a:pt x="1424" y="3630"/>
                  </a:lnTo>
                  <a:lnTo>
                    <a:pt x="1424" y="3630"/>
                  </a:lnTo>
                  <a:lnTo>
                    <a:pt x="1424" y="3628"/>
                  </a:lnTo>
                  <a:lnTo>
                    <a:pt x="1424" y="3628"/>
                  </a:lnTo>
                  <a:lnTo>
                    <a:pt x="1424" y="3624"/>
                  </a:lnTo>
                  <a:lnTo>
                    <a:pt x="1424" y="3624"/>
                  </a:lnTo>
                  <a:lnTo>
                    <a:pt x="1424" y="3620"/>
                  </a:lnTo>
                  <a:lnTo>
                    <a:pt x="1424" y="3620"/>
                  </a:lnTo>
                  <a:lnTo>
                    <a:pt x="1424" y="3618"/>
                  </a:lnTo>
                  <a:lnTo>
                    <a:pt x="1424" y="3618"/>
                  </a:lnTo>
                  <a:lnTo>
                    <a:pt x="1422" y="3614"/>
                  </a:lnTo>
                  <a:lnTo>
                    <a:pt x="1422" y="3612"/>
                  </a:lnTo>
                  <a:lnTo>
                    <a:pt x="1422" y="3612"/>
                  </a:lnTo>
                  <a:lnTo>
                    <a:pt x="1420" y="3606"/>
                  </a:lnTo>
                  <a:lnTo>
                    <a:pt x="1420" y="3606"/>
                  </a:lnTo>
                  <a:lnTo>
                    <a:pt x="1420" y="3604"/>
                  </a:lnTo>
                  <a:lnTo>
                    <a:pt x="1420" y="3604"/>
                  </a:lnTo>
                  <a:lnTo>
                    <a:pt x="1422" y="3600"/>
                  </a:lnTo>
                  <a:lnTo>
                    <a:pt x="1422" y="3600"/>
                  </a:lnTo>
                  <a:lnTo>
                    <a:pt x="1422" y="3598"/>
                  </a:lnTo>
                  <a:lnTo>
                    <a:pt x="1422" y="3598"/>
                  </a:lnTo>
                  <a:lnTo>
                    <a:pt x="1422" y="3594"/>
                  </a:lnTo>
                  <a:lnTo>
                    <a:pt x="1422" y="3594"/>
                  </a:lnTo>
                  <a:lnTo>
                    <a:pt x="1422" y="3590"/>
                  </a:lnTo>
                  <a:lnTo>
                    <a:pt x="1422" y="3590"/>
                  </a:lnTo>
                  <a:lnTo>
                    <a:pt x="1422" y="3588"/>
                  </a:lnTo>
                  <a:lnTo>
                    <a:pt x="1422" y="3588"/>
                  </a:lnTo>
                  <a:lnTo>
                    <a:pt x="1422" y="3584"/>
                  </a:lnTo>
                  <a:lnTo>
                    <a:pt x="1422" y="3584"/>
                  </a:lnTo>
                  <a:lnTo>
                    <a:pt x="1422" y="3582"/>
                  </a:lnTo>
                  <a:lnTo>
                    <a:pt x="1422" y="3582"/>
                  </a:lnTo>
                  <a:lnTo>
                    <a:pt x="1424" y="3580"/>
                  </a:lnTo>
                  <a:lnTo>
                    <a:pt x="1424" y="3580"/>
                  </a:lnTo>
                  <a:lnTo>
                    <a:pt x="1424" y="3576"/>
                  </a:lnTo>
                  <a:lnTo>
                    <a:pt x="1424" y="3576"/>
                  </a:lnTo>
                  <a:lnTo>
                    <a:pt x="1426" y="3572"/>
                  </a:lnTo>
                  <a:lnTo>
                    <a:pt x="1426" y="3572"/>
                  </a:lnTo>
                  <a:lnTo>
                    <a:pt x="1426" y="3570"/>
                  </a:lnTo>
                  <a:lnTo>
                    <a:pt x="1426" y="3570"/>
                  </a:lnTo>
                  <a:lnTo>
                    <a:pt x="1426" y="3564"/>
                  </a:lnTo>
                  <a:lnTo>
                    <a:pt x="1426" y="3564"/>
                  </a:lnTo>
                  <a:lnTo>
                    <a:pt x="1426" y="3560"/>
                  </a:lnTo>
                  <a:lnTo>
                    <a:pt x="1426" y="3560"/>
                  </a:lnTo>
                  <a:lnTo>
                    <a:pt x="1426" y="3556"/>
                  </a:lnTo>
                  <a:lnTo>
                    <a:pt x="1426" y="3556"/>
                  </a:lnTo>
                  <a:lnTo>
                    <a:pt x="1426" y="3554"/>
                  </a:lnTo>
                  <a:lnTo>
                    <a:pt x="1426" y="3554"/>
                  </a:lnTo>
                  <a:lnTo>
                    <a:pt x="1426" y="3550"/>
                  </a:lnTo>
                  <a:lnTo>
                    <a:pt x="1426" y="3550"/>
                  </a:lnTo>
                  <a:lnTo>
                    <a:pt x="1426" y="3548"/>
                  </a:lnTo>
                  <a:lnTo>
                    <a:pt x="1426" y="3548"/>
                  </a:lnTo>
                  <a:lnTo>
                    <a:pt x="1426" y="3544"/>
                  </a:lnTo>
                  <a:lnTo>
                    <a:pt x="1426" y="3544"/>
                  </a:lnTo>
                  <a:lnTo>
                    <a:pt x="1424" y="3540"/>
                  </a:lnTo>
                  <a:lnTo>
                    <a:pt x="1424" y="3540"/>
                  </a:lnTo>
                  <a:lnTo>
                    <a:pt x="1422" y="3538"/>
                  </a:lnTo>
                  <a:lnTo>
                    <a:pt x="1422" y="3538"/>
                  </a:lnTo>
                  <a:lnTo>
                    <a:pt x="1424" y="3536"/>
                  </a:lnTo>
                  <a:lnTo>
                    <a:pt x="1424" y="3536"/>
                  </a:lnTo>
                  <a:lnTo>
                    <a:pt x="1424" y="3534"/>
                  </a:lnTo>
                  <a:lnTo>
                    <a:pt x="1424" y="3534"/>
                  </a:lnTo>
                  <a:lnTo>
                    <a:pt x="1424" y="3530"/>
                  </a:lnTo>
                  <a:lnTo>
                    <a:pt x="1424" y="3530"/>
                  </a:lnTo>
                  <a:lnTo>
                    <a:pt x="1424" y="3526"/>
                  </a:lnTo>
                  <a:lnTo>
                    <a:pt x="1424" y="3526"/>
                  </a:lnTo>
                  <a:lnTo>
                    <a:pt x="1424" y="3524"/>
                  </a:lnTo>
                  <a:lnTo>
                    <a:pt x="1424" y="3524"/>
                  </a:lnTo>
                  <a:lnTo>
                    <a:pt x="1424" y="3520"/>
                  </a:lnTo>
                  <a:lnTo>
                    <a:pt x="1424" y="3520"/>
                  </a:lnTo>
                  <a:lnTo>
                    <a:pt x="1424" y="3518"/>
                  </a:lnTo>
                  <a:lnTo>
                    <a:pt x="1424" y="3518"/>
                  </a:lnTo>
                  <a:lnTo>
                    <a:pt x="1424" y="3514"/>
                  </a:lnTo>
                  <a:lnTo>
                    <a:pt x="1424" y="3512"/>
                  </a:lnTo>
                  <a:lnTo>
                    <a:pt x="1424" y="3512"/>
                  </a:lnTo>
                  <a:lnTo>
                    <a:pt x="1424" y="3508"/>
                  </a:lnTo>
                  <a:lnTo>
                    <a:pt x="1424" y="3508"/>
                  </a:lnTo>
                  <a:lnTo>
                    <a:pt x="1424" y="3504"/>
                  </a:lnTo>
                  <a:lnTo>
                    <a:pt x="1424" y="3504"/>
                  </a:lnTo>
                  <a:lnTo>
                    <a:pt x="1424" y="3502"/>
                  </a:lnTo>
                  <a:lnTo>
                    <a:pt x="1424" y="3502"/>
                  </a:lnTo>
                  <a:lnTo>
                    <a:pt x="1422" y="3500"/>
                  </a:lnTo>
                  <a:lnTo>
                    <a:pt x="1422" y="3500"/>
                  </a:lnTo>
                  <a:lnTo>
                    <a:pt x="1422" y="3496"/>
                  </a:lnTo>
                  <a:lnTo>
                    <a:pt x="1422" y="3496"/>
                  </a:lnTo>
                  <a:lnTo>
                    <a:pt x="1422" y="3492"/>
                  </a:lnTo>
                  <a:lnTo>
                    <a:pt x="1422" y="3492"/>
                  </a:lnTo>
                  <a:lnTo>
                    <a:pt x="1422" y="3490"/>
                  </a:lnTo>
                  <a:lnTo>
                    <a:pt x="1422" y="3488"/>
                  </a:lnTo>
                  <a:lnTo>
                    <a:pt x="1422" y="3488"/>
                  </a:lnTo>
                  <a:lnTo>
                    <a:pt x="1422" y="3484"/>
                  </a:lnTo>
                  <a:lnTo>
                    <a:pt x="1422" y="3484"/>
                  </a:lnTo>
                  <a:lnTo>
                    <a:pt x="1422" y="3482"/>
                  </a:lnTo>
                  <a:lnTo>
                    <a:pt x="1422" y="3482"/>
                  </a:lnTo>
                  <a:lnTo>
                    <a:pt x="1424" y="3478"/>
                  </a:lnTo>
                  <a:lnTo>
                    <a:pt x="1424" y="3478"/>
                  </a:lnTo>
                  <a:lnTo>
                    <a:pt x="1424" y="3476"/>
                  </a:lnTo>
                  <a:lnTo>
                    <a:pt x="1424" y="3476"/>
                  </a:lnTo>
                  <a:lnTo>
                    <a:pt x="1424" y="3474"/>
                  </a:lnTo>
                  <a:lnTo>
                    <a:pt x="1424" y="3474"/>
                  </a:lnTo>
                  <a:lnTo>
                    <a:pt x="1426" y="3472"/>
                  </a:lnTo>
                  <a:lnTo>
                    <a:pt x="1426" y="3472"/>
                  </a:lnTo>
                  <a:lnTo>
                    <a:pt x="1428" y="3468"/>
                  </a:lnTo>
                  <a:lnTo>
                    <a:pt x="1428" y="3468"/>
                  </a:lnTo>
                  <a:lnTo>
                    <a:pt x="1428" y="3466"/>
                  </a:lnTo>
                  <a:lnTo>
                    <a:pt x="1426" y="3462"/>
                  </a:lnTo>
                  <a:lnTo>
                    <a:pt x="1426" y="3462"/>
                  </a:lnTo>
                  <a:lnTo>
                    <a:pt x="1424" y="3462"/>
                  </a:lnTo>
                  <a:lnTo>
                    <a:pt x="1424" y="3462"/>
                  </a:lnTo>
                  <a:lnTo>
                    <a:pt x="1424" y="3458"/>
                  </a:lnTo>
                  <a:lnTo>
                    <a:pt x="1424" y="3458"/>
                  </a:lnTo>
                  <a:lnTo>
                    <a:pt x="1424" y="3456"/>
                  </a:lnTo>
                  <a:lnTo>
                    <a:pt x="1424" y="3456"/>
                  </a:lnTo>
                  <a:lnTo>
                    <a:pt x="1426" y="3456"/>
                  </a:lnTo>
                  <a:lnTo>
                    <a:pt x="1426" y="3456"/>
                  </a:lnTo>
                  <a:lnTo>
                    <a:pt x="1426" y="3454"/>
                  </a:lnTo>
                  <a:lnTo>
                    <a:pt x="1426" y="3454"/>
                  </a:lnTo>
                  <a:lnTo>
                    <a:pt x="1426" y="3450"/>
                  </a:lnTo>
                  <a:lnTo>
                    <a:pt x="1426" y="3446"/>
                  </a:lnTo>
                  <a:lnTo>
                    <a:pt x="1426" y="3446"/>
                  </a:lnTo>
                  <a:lnTo>
                    <a:pt x="1426" y="3446"/>
                  </a:lnTo>
                  <a:lnTo>
                    <a:pt x="1426" y="3446"/>
                  </a:lnTo>
                  <a:lnTo>
                    <a:pt x="1426" y="3442"/>
                  </a:lnTo>
                  <a:lnTo>
                    <a:pt x="1426" y="3442"/>
                  </a:lnTo>
                  <a:lnTo>
                    <a:pt x="1424" y="3438"/>
                  </a:lnTo>
                  <a:lnTo>
                    <a:pt x="1424" y="3438"/>
                  </a:lnTo>
                  <a:lnTo>
                    <a:pt x="1424" y="3432"/>
                  </a:lnTo>
                  <a:lnTo>
                    <a:pt x="1424" y="3430"/>
                  </a:lnTo>
                  <a:lnTo>
                    <a:pt x="1424" y="3430"/>
                  </a:lnTo>
                  <a:lnTo>
                    <a:pt x="1424" y="3428"/>
                  </a:lnTo>
                  <a:lnTo>
                    <a:pt x="1424" y="3426"/>
                  </a:lnTo>
                  <a:lnTo>
                    <a:pt x="1424" y="3426"/>
                  </a:lnTo>
                  <a:lnTo>
                    <a:pt x="1422" y="3424"/>
                  </a:lnTo>
                  <a:lnTo>
                    <a:pt x="1422" y="3424"/>
                  </a:lnTo>
                  <a:lnTo>
                    <a:pt x="1424" y="3416"/>
                  </a:lnTo>
                  <a:lnTo>
                    <a:pt x="1424" y="3416"/>
                  </a:lnTo>
                  <a:lnTo>
                    <a:pt x="1424" y="3414"/>
                  </a:lnTo>
                  <a:lnTo>
                    <a:pt x="1424" y="3414"/>
                  </a:lnTo>
                  <a:lnTo>
                    <a:pt x="1424" y="3410"/>
                  </a:lnTo>
                  <a:lnTo>
                    <a:pt x="1424" y="3406"/>
                  </a:lnTo>
                  <a:lnTo>
                    <a:pt x="1424" y="3406"/>
                  </a:lnTo>
                  <a:lnTo>
                    <a:pt x="1424" y="3404"/>
                  </a:lnTo>
                  <a:lnTo>
                    <a:pt x="1424" y="3404"/>
                  </a:lnTo>
                  <a:lnTo>
                    <a:pt x="1424" y="3402"/>
                  </a:lnTo>
                  <a:lnTo>
                    <a:pt x="1424" y="3402"/>
                  </a:lnTo>
                  <a:lnTo>
                    <a:pt x="1424" y="3398"/>
                  </a:lnTo>
                  <a:lnTo>
                    <a:pt x="1424" y="3398"/>
                  </a:lnTo>
                  <a:lnTo>
                    <a:pt x="1426" y="3392"/>
                  </a:lnTo>
                  <a:lnTo>
                    <a:pt x="1426" y="3392"/>
                  </a:lnTo>
                  <a:lnTo>
                    <a:pt x="1426" y="3392"/>
                  </a:lnTo>
                  <a:lnTo>
                    <a:pt x="1426" y="3392"/>
                  </a:lnTo>
                  <a:lnTo>
                    <a:pt x="1426" y="3386"/>
                  </a:lnTo>
                  <a:lnTo>
                    <a:pt x="1426" y="3386"/>
                  </a:lnTo>
                  <a:lnTo>
                    <a:pt x="1426" y="3384"/>
                  </a:lnTo>
                  <a:lnTo>
                    <a:pt x="1426" y="3384"/>
                  </a:lnTo>
                  <a:lnTo>
                    <a:pt x="1424" y="3382"/>
                  </a:lnTo>
                  <a:lnTo>
                    <a:pt x="1424" y="3382"/>
                  </a:lnTo>
                  <a:lnTo>
                    <a:pt x="1424" y="3378"/>
                  </a:lnTo>
                  <a:lnTo>
                    <a:pt x="1424" y="3378"/>
                  </a:lnTo>
                  <a:lnTo>
                    <a:pt x="1424" y="3378"/>
                  </a:lnTo>
                  <a:lnTo>
                    <a:pt x="1424" y="3378"/>
                  </a:lnTo>
                  <a:lnTo>
                    <a:pt x="1424" y="3376"/>
                  </a:lnTo>
                  <a:lnTo>
                    <a:pt x="1424" y="3376"/>
                  </a:lnTo>
                  <a:lnTo>
                    <a:pt x="1426" y="3372"/>
                  </a:lnTo>
                  <a:lnTo>
                    <a:pt x="1426" y="3372"/>
                  </a:lnTo>
                  <a:lnTo>
                    <a:pt x="1426" y="3368"/>
                  </a:lnTo>
                  <a:lnTo>
                    <a:pt x="1426" y="3368"/>
                  </a:lnTo>
                  <a:lnTo>
                    <a:pt x="1426" y="3366"/>
                  </a:lnTo>
                  <a:lnTo>
                    <a:pt x="1426" y="3364"/>
                  </a:lnTo>
                  <a:lnTo>
                    <a:pt x="1426" y="3364"/>
                  </a:lnTo>
                  <a:lnTo>
                    <a:pt x="1426" y="3360"/>
                  </a:lnTo>
                  <a:lnTo>
                    <a:pt x="1426" y="3360"/>
                  </a:lnTo>
                  <a:lnTo>
                    <a:pt x="1426" y="3356"/>
                  </a:lnTo>
                  <a:lnTo>
                    <a:pt x="1426" y="3356"/>
                  </a:lnTo>
                  <a:lnTo>
                    <a:pt x="1424" y="3354"/>
                  </a:lnTo>
                  <a:lnTo>
                    <a:pt x="1424" y="3354"/>
                  </a:lnTo>
                  <a:lnTo>
                    <a:pt x="1424" y="3350"/>
                  </a:lnTo>
                  <a:lnTo>
                    <a:pt x="1424" y="3350"/>
                  </a:lnTo>
                  <a:lnTo>
                    <a:pt x="1424" y="3348"/>
                  </a:lnTo>
                  <a:lnTo>
                    <a:pt x="1424" y="3348"/>
                  </a:lnTo>
                  <a:lnTo>
                    <a:pt x="1426" y="3346"/>
                  </a:lnTo>
                  <a:lnTo>
                    <a:pt x="1426" y="3346"/>
                  </a:lnTo>
                  <a:lnTo>
                    <a:pt x="1426" y="3342"/>
                  </a:lnTo>
                  <a:lnTo>
                    <a:pt x="1426" y="3342"/>
                  </a:lnTo>
                  <a:lnTo>
                    <a:pt x="1426" y="3340"/>
                  </a:lnTo>
                  <a:lnTo>
                    <a:pt x="1426" y="3340"/>
                  </a:lnTo>
                  <a:lnTo>
                    <a:pt x="1426" y="3336"/>
                  </a:lnTo>
                  <a:lnTo>
                    <a:pt x="1426" y="3336"/>
                  </a:lnTo>
                  <a:lnTo>
                    <a:pt x="1428" y="3334"/>
                  </a:lnTo>
                  <a:lnTo>
                    <a:pt x="1428" y="3334"/>
                  </a:lnTo>
                  <a:lnTo>
                    <a:pt x="1430" y="3330"/>
                  </a:lnTo>
                  <a:lnTo>
                    <a:pt x="1430" y="3330"/>
                  </a:lnTo>
                  <a:lnTo>
                    <a:pt x="1428" y="3326"/>
                  </a:lnTo>
                  <a:lnTo>
                    <a:pt x="1428" y="3326"/>
                  </a:lnTo>
                  <a:lnTo>
                    <a:pt x="1428" y="3324"/>
                  </a:lnTo>
                  <a:lnTo>
                    <a:pt x="1428" y="3324"/>
                  </a:lnTo>
                  <a:lnTo>
                    <a:pt x="1428" y="3320"/>
                  </a:lnTo>
                  <a:lnTo>
                    <a:pt x="1428" y="3320"/>
                  </a:lnTo>
                  <a:lnTo>
                    <a:pt x="1428" y="3316"/>
                  </a:lnTo>
                  <a:lnTo>
                    <a:pt x="1428" y="3316"/>
                  </a:lnTo>
                  <a:lnTo>
                    <a:pt x="1428" y="3316"/>
                  </a:lnTo>
                  <a:lnTo>
                    <a:pt x="1430" y="3310"/>
                  </a:lnTo>
                  <a:lnTo>
                    <a:pt x="1430" y="3310"/>
                  </a:lnTo>
                  <a:lnTo>
                    <a:pt x="1430" y="3310"/>
                  </a:lnTo>
                  <a:lnTo>
                    <a:pt x="1430" y="3310"/>
                  </a:lnTo>
                  <a:lnTo>
                    <a:pt x="1430" y="3306"/>
                  </a:lnTo>
                  <a:lnTo>
                    <a:pt x="1430" y="3302"/>
                  </a:lnTo>
                  <a:lnTo>
                    <a:pt x="1430" y="3302"/>
                  </a:lnTo>
                  <a:lnTo>
                    <a:pt x="1428" y="3300"/>
                  </a:lnTo>
                  <a:lnTo>
                    <a:pt x="1428" y="3300"/>
                  </a:lnTo>
                  <a:lnTo>
                    <a:pt x="1426" y="3298"/>
                  </a:lnTo>
                  <a:lnTo>
                    <a:pt x="1426" y="3298"/>
                  </a:lnTo>
                  <a:lnTo>
                    <a:pt x="1426" y="3298"/>
                  </a:lnTo>
                  <a:lnTo>
                    <a:pt x="1424" y="3294"/>
                  </a:lnTo>
                  <a:lnTo>
                    <a:pt x="1424" y="3294"/>
                  </a:lnTo>
                  <a:lnTo>
                    <a:pt x="1424" y="3288"/>
                  </a:lnTo>
                  <a:lnTo>
                    <a:pt x="1424" y="3288"/>
                  </a:lnTo>
                  <a:lnTo>
                    <a:pt x="1424" y="3286"/>
                  </a:lnTo>
                  <a:lnTo>
                    <a:pt x="1424" y="3286"/>
                  </a:lnTo>
                  <a:lnTo>
                    <a:pt x="1426" y="3282"/>
                  </a:lnTo>
                  <a:lnTo>
                    <a:pt x="1426" y="3282"/>
                  </a:lnTo>
                  <a:lnTo>
                    <a:pt x="1426" y="3276"/>
                  </a:lnTo>
                  <a:lnTo>
                    <a:pt x="1426" y="3276"/>
                  </a:lnTo>
                  <a:lnTo>
                    <a:pt x="1426" y="3274"/>
                  </a:lnTo>
                  <a:lnTo>
                    <a:pt x="1426" y="3274"/>
                  </a:lnTo>
                  <a:lnTo>
                    <a:pt x="1428" y="3272"/>
                  </a:lnTo>
                  <a:lnTo>
                    <a:pt x="1428" y="3272"/>
                  </a:lnTo>
                  <a:lnTo>
                    <a:pt x="1428" y="3268"/>
                  </a:lnTo>
                  <a:lnTo>
                    <a:pt x="1428" y="3264"/>
                  </a:lnTo>
                  <a:lnTo>
                    <a:pt x="1428" y="3264"/>
                  </a:lnTo>
                  <a:lnTo>
                    <a:pt x="1426" y="3260"/>
                  </a:lnTo>
                  <a:lnTo>
                    <a:pt x="1426" y="3260"/>
                  </a:lnTo>
                  <a:lnTo>
                    <a:pt x="1426" y="3260"/>
                  </a:lnTo>
                  <a:lnTo>
                    <a:pt x="1426" y="3260"/>
                  </a:lnTo>
                  <a:lnTo>
                    <a:pt x="1424" y="3256"/>
                  </a:lnTo>
                  <a:lnTo>
                    <a:pt x="1424" y="3256"/>
                  </a:lnTo>
                  <a:lnTo>
                    <a:pt x="1422" y="3256"/>
                  </a:lnTo>
                  <a:lnTo>
                    <a:pt x="1422" y="3256"/>
                  </a:lnTo>
                  <a:lnTo>
                    <a:pt x="1422" y="3254"/>
                  </a:lnTo>
                  <a:lnTo>
                    <a:pt x="1422" y="3254"/>
                  </a:lnTo>
                  <a:lnTo>
                    <a:pt x="1424" y="3250"/>
                  </a:lnTo>
                  <a:lnTo>
                    <a:pt x="1424" y="3250"/>
                  </a:lnTo>
                  <a:lnTo>
                    <a:pt x="1424" y="3244"/>
                  </a:lnTo>
                  <a:lnTo>
                    <a:pt x="1424" y="3244"/>
                  </a:lnTo>
                  <a:lnTo>
                    <a:pt x="1424" y="3240"/>
                  </a:lnTo>
                  <a:lnTo>
                    <a:pt x="1424" y="3240"/>
                  </a:lnTo>
                  <a:lnTo>
                    <a:pt x="1424" y="3238"/>
                  </a:lnTo>
                  <a:lnTo>
                    <a:pt x="1424" y="3238"/>
                  </a:lnTo>
                  <a:lnTo>
                    <a:pt x="1424" y="3236"/>
                  </a:lnTo>
                  <a:lnTo>
                    <a:pt x="1424" y="3236"/>
                  </a:lnTo>
                  <a:lnTo>
                    <a:pt x="1424" y="3232"/>
                  </a:lnTo>
                  <a:lnTo>
                    <a:pt x="1424" y="3232"/>
                  </a:lnTo>
                  <a:lnTo>
                    <a:pt x="1426" y="3230"/>
                  </a:lnTo>
                  <a:lnTo>
                    <a:pt x="1426" y="3230"/>
                  </a:lnTo>
                  <a:lnTo>
                    <a:pt x="1426" y="3226"/>
                  </a:lnTo>
                  <a:lnTo>
                    <a:pt x="1426" y="3226"/>
                  </a:lnTo>
                  <a:lnTo>
                    <a:pt x="1426" y="3222"/>
                  </a:lnTo>
                  <a:lnTo>
                    <a:pt x="1426" y="3222"/>
                  </a:lnTo>
                  <a:lnTo>
                    <a:pt x="1428" y="3218"/>
                  </a:lnTo>
                  <a:lnTo>
                    <a:pt x="1428" y="3218"/>
                  </a:lnTo>
                  <a:lnTo>
                    <a:pt x="1428" y="3218"/>
                  </a:lnTo>
                  <a:lnTo>
                    <a:pt x="1428" y="3214"/>
                  </a:lnTo>
                  <a:lnTo>
                    <a:pt x="1428" y="3214"/>
                  </a:lnTo>
                  <a:lnTo>
                    <a:pt x="1428" y="3212"/>
                  </a:lnTo>
                  <a:lnTo>
                    <a:pt x="1430" y="3210"/>
                  </a:lnTo>
                  <a:lnTo>
                    <a:pt x="1430" y="3210"/>
                  </a:lnTo>
                  <a:lnTo>
                    <a:pt x="1430" y="3206"/>
                  </a:lnTo>
                  <a:lnTo>
                    <a:pt x="1430" y="3206"/>
                  </a:lnTo>
                  <a:lnTo>
                    <a:pt x="1430" y="3202"/>
                  </a:lnTo>
                  <a:lnTo>
                    <a:pt x="1430" y="3202"/>
                  </a:lnTo>
                  <a:lnTo>
                    <a:pt x="1430" y="3200"/>
                  </a:lnTo>
                  <a:lnTo>
                    <a:pt x="1430" y="3200"/>
                  </a:lnTo>
                  <a:lnTo>
                    <a:pt x="1428" y="3194"/>
                  </a:lnTo>
                  <a:lnTo>
                    <a:pt x="1428" y="3194"/>
                  </a:lnTo>
                  <a:lnTo>
                    <a:pt x="1428" y="3190"/>
                  </a:lnTo>
                  <a:lnTo>
                    <a:pt x="1428" y="3190"/>
                  </a:lnTo>
                  <a:lnTo>
                    <a:pt x="1428" y="3188"/>
                  </a:lnTo>
                  <a:lnTo>
                    <a:pt x="1428" y="3188"/>
                  </a:lnTo>
                  <a:lnTo>
                    <a:pt x="1428" y="3186"/>
                  </a:lnTo>
                  <a:lnTo>
                    <a:pt x="1428" y="3186"/>
                  </a:lnTo>
                  <a:lnTo>
                    <a:pt x="1428" y="3182"/>
                  </a:lnTo>
                  <a:lnTo>
                    <a:pt x="1428" y="3182"/>
                  </a:lnTo>
                  <a:lnTo>
                    <a:pt x="1428" y="3180"/>
                  </a:lnTo>
                  <a:lnTo>
                    <a:pt x="1428" y="3180"/>
                  </a:lnTo>
                  <a:lnTo>
                    <a:pt x="1428" y="3176"/>
                  </a:lnTo>
                  <a:lnTo>
                    <a:pt x="1428" y="3176"/>
                  </a:lnTo>
                  <a:lnTo>
                    <a:pt x="1428" y="3174"/>
                  </a:lnTo>
                  <a:lnTo>
                    <a:pt x="1428" y="3174"/>
                  </a:lnTo>
                  <a:lnTo>
                    <a:pt x="1430" y="3172"/>
                  </a:lnTo>
                  <a:lnTo>
                    <a:pt x="1430" y="3172"/>
                  </a:lnTo>
                  <a:lnTo>
                    <a:pt x="1434" y="3166"/>
                  </a:lnTo>
                  <a:lnTo>
                    <a:pt x="1434" y="3166"/>
                  </a:lnTo>
                  <a:lnTo>
                    <a:pt x="1434" y="3160"/>
                  </a:lnTo>
                  <a:lnTo>
                    <a:pt x="1434" y="3160"/>
                  </a:lnTo>
                  <a:lnTo>
                    <a:pt x="1436" y="3160"/>
                  </a:lnTo>
                  <a:lnTo>
                    <a:pt x="1436" y="3160"/>
                  </a:lnTo>
                  <a:lnTo>
                    <a:pt x="1438" y="3160"/>
                  </a:lnTo>
                  <a:lnTo>
                    <a:pt x="1438" y="3160"/>
                  </a:lnTo>
                  <a:lnTo>
                    <a:pt x="1442" y="3162"/>
                  </a:lnTo>
                  <a:lnTo>
                    <a:pt x="1442" y="3162"/>
                  </a:lnTo>
                  <a:lnTo>
                    <a:pt x="1446" y="3160"/>
                  </a:lnTo>
                  <a:lnTo>
                    <a:pt x="1446" y="3160"/>
                  </a:lnTo>
                  <a:lnTo>
                    <a:pt x="1450" y="3160"/>
                  </a:lnTo>
                  <a:lnTo>
                    <a:pt x="1450" y="3160"/>
                  </a:lnTo>
                  <a:lnTo>
                    <a:pt x="1456" y="3160"/>
                  </a:lnTo>
                  <a:lnTo>
                    <a:pt x="1456" y="3160"/>
                  </a:lnTo>
                  <a:lnTo>
                    <a:pt x="1460" y="3160"/>
                  </a:lnTo>
                  <a:lnTo>
                    <a:pt x="1460" y="3160"/>
                  </a:lnTo>
                  <a:lnTo>
                    <a:pt x="1466" y="3160"/>
                  </a:lnTo>
                  <a:lnTo>
                    <a:pt x="1466" y="3160"/>
                  </a:lnTo>
                  <a:lnTo>
                    <a:pt x="1474" y="3162"/>
                  </a:lnTo>
                  <a:lnTo>
                    <a:pt x="1474" y="3162"/>
                  </a:lnTo>
                  <a:lnTo>
                    <a:pt x="1480" y="3160"/>
                  </a:lnTo>
                  <a:lnTo>
                    <a:pt x="1480" y="3160"/>
                  </a:lnTo>
                  <a:lnTo>
                    <a:pt x="1482" y="3160"/>
                  </a:lnTo>
                  <a:lnTo>
                    <a:pt x="1482" y="3160"/>
                  </a:lnTo>
                  <a:lnTo>
                    <a:pt x="1488" y="3160"/>
                  </a:lnTo>
                  <a:lnTo>
                    <a:pt x="1488" y="3160"/>
                  </a:lnTo>
                  <a:lnTo>
                    <a:pt x="1488" y="3160"/>
                  </a:lnTo>
                  <a:lnTo>
                    <a:pt x="1492" y="3158"/>
                  </a:lnTo>
                  <a:lnTo>
                    <a:pt x="1492" y="3158"/>
                  </a:lnTo>
                  <a:lnTo>
                    <a:pt x="1494" y="3160"/>
                  </a:lnTo>
                  <a:lnTo>
                    <a:pt x="1494" y="3160"/>
                  </a:lnTo>
                  <a:lnTo>
                    <a:pt x="1496" y="3160"/>
                  </a:lnTo>
                  <a:lnTo>
                    <a:pt x="1496" y="3160"/>
                  </a:lnTo>
                  <a:lnTo>
                    <a:pt x="1496" y="3160"/>
                  </a:lnTo>
                  <a:lnTo>
                    <a:pt x="1500" y="3158"/>
                  </a:lnTo>
                  <a:lnTo>
                    <a:pt x="1500" y="3158"/>
                  </a:lnTo>
                  <a:lnTo>
                    <a:pt x="1502" y="3158"/>
                  </a:lnTo>
                  <a:lnTo>
                    <a:pt x="1502" y="3158"/>
                  </a:lnTo>
                  <a:lnTo>
                    <a:pt x="1502" y="3158"/>
                  </a:lnTo>
                  <a:lnTo>
                    <a:pt x="1502" y="3158"/>
                  </a:lnTo>
                  <a:lnTo>
                    <a:pt x="1504" y="3158"/>
                  </a:lnTo>
                  <a:lnTo>
                    <a:pt x="1504" y="3158"/>
                  </a:lnTo>
                  <a:lnTo>
                    <a:pt x="1508" y="3160"/>
                  </a:lnTo>
                  <a:lnTo>
                    <a:pt x="1508" y="3160"/>
                  </a:lnTo>
                  <a:lnTo>
                    <a:pt x="1512" y="3160"/>
                  </a:lnTo>
                  <a:lnTo>
                    <a:pt x="1512" y="3160"/>
                  </a:lnTo>
                  <a:lnTo>
                    <a:pt x="1514" y="3160"/>
                  </a:lnTo>
                  <a:lnTo>
                    <a:pt x="1514" y="3160"/>
                  </a:lnTo>
                  <a:lnTo>
                    <a:pt x="1514" y="3160"/>
                  </a:lnTo>
                  <a:lnTo>
                    <a:pt x="1518" y="3160"/>
                  </a:lnTo>
                  <a:lnTo>
                    <a:pt x="1520" y="3160"/>
                  </a:lnTo>
                  <a:lnTo>
                    <a:pt x="1520" y="3160"/>
                  </a:lnTo>
                  <a:lnTo>
                    <a:pt x="1524" y="3160"/>
                  </a:lnTo>
                  <a:lnTo>
                    <a:pt x="1524" y="3160"/>
                  </a:lnTo>
                  <a:lnTo>
                    <a:pt x="1526" y="3160"/>
                  </a:lnTo>
                  <a:lnTo>
                    <a:pt x="1526" y="3160"/>
                  </a:lnTo>
                  <a:lnTo>
                    <a:pt x="1530" y="3160"/>
                  </a:lnTo>
                  <a:lnTo>
                    <a:pt x="1530" y="3160"/>
                  </a:lnTo>
                  <a:lnTo>
                    <a:pt x="1530" y="3160"/>
                  </a:lnTo>
                  <a:lnTo>
                    <a:pt x="1532" y="3160"/>
                  </a:lnTo>
                  <a:lnTo>
                    <a:pt x="1532" y="3160"/>
                  </a:lnTo>
                  <a:lnTo>
                    <a:pt x="1536" y="3160"/>
                  </a:lnTo>
                  <a:lnTo>
                    <a:pt x="1536" y="3160"/>
                  </a:lnTo>
                  <a:lnTo>
                    <a:pt x="1536" y="3160"/>
                  </a:lnTo>
                  <a:lnTo>
                    <a:pt x="1540" y="3160"/>
                  </a:lnTo>
                  <a:lnTo>
                    <a:pt x="1540" y="3160"/>
                  </a:lnTo>
                  <a:lnTo>
                    <a:pt x="1542" y="3158"/>
                  </a:lnTo>
                  <a:lnTo>
                    <a:pt x="1542" y="3158"/>
                  </a:lnTo>
                  <a:lnTo>
                    <a:pt x="1544" y="3158"/>
                  </a:lnTo>
                  <a:lnTo>
                    <a:pt x="1544" y="3158"/>
                  </a:lnTo>
                  <a:lnTo>
                    <a:pt x="1546" y="3158"/>
                  </a:lnTo>
                  <a:lnTo>
                    <a:pt x="1546" y="3158"/>
                  </a:lnTo>
                  <a:lnTo>
                    <a:pt x="1548" y="3158"/>
                  </a:lnTo>
                  <a:lnTo>
                    <a:pt x="1550" y="3158"/>
                  </a:lnTo>
                  <a:lnTo>
                    <a:pt x="1550" y="3158"/>
                  </a:lnTo>
                  <a:lnTo>
                    <a:pt x="1552" y="3158"/>
                  </a:lnTo>
                  <a:lnTo>
                    <a:pt x="1552" y="3158"/>
                  </a:lnTo>
                  <a:lnTo>
                    <a:pt x="1554" y="3160"/>
                  </a:lnTo>
                  <a:lnTo>
                    <a:pt x="1554" y="3160"/>
                  </a:lnTo>
                  <a:lnTo>
                    <a:pt x="1558" y="3160"/>
                  </a:lnTo>
                  <a:lnTo>
                    <a:pt x="1558" y="3160"/>
                  </a:lnTo>
                  <a:lnTo>
                    <a:pt x="1562" y="3162"/>
                  </a:lnTo>
                  <a:lnTo>
                    <a:pt x="1562" y="3162"/>
                  </a:lnTo>
                  <a:lnTo>
                    <a:pt x="1564" y="3160"/>
                  </a:lnTo>
                  <a:lnTo>
                    <a:pt x="1564" y="3162"/>
                  </a:lnTo>
                  <a:lnTo>
                    <a:pt x="1564" y="3162"/>
                  </a:lnTo>
                  <a:lnTo>
                    <a:pt x="1568" y="3160"/>
                  </a:lnTo>
                  <a:lnTo>
                    <a:pt x="1568" y="3160"/>
                  </a:lnTo>
                  <a:lnTo>
                    <a:pt x="1570" y="3160"/>
                  </a:lnTo>
                  <a:lnTo>
                    <a:pt x="1570" y="3160"/>
                  </a:lnTo>
                  <a:lnTo>
                    <a:pt x="1570" y="3160"/>
                  </a:lnTo>
                  <a:lnTo>
                    <a:pt x="1570" y="3160"/>
                  </a:lnTo>
                  <a:lnTo>
                    <a:pt x="1572" y="3160"/>
                  </a:lnTo>
                  <a:lnTo>
                    <a:pt x="1572" y="3160"/>
                  </a:lnTo>
                  <a:lnTo>
                    <a:pt x="1576" y="3160"/>
                  </a:lnTo>
                  <a:lnTo>
                    <a:pt x="1576" y="3160"/>
                  </a:lnTo>
                  <a:lnTo>
                    <a:pt x="1578" y="3162"/>
                  </a:lnTo>
                  <a:lnTo>
                    <a:pt x="1578" y="3162"/>
                  </a:lnTo>
                  <a:lnTo>
                    <a:pt x="1582" y="3162"/>
                  </a:lnTo>
                  <a:lnTo>
                    <a:pt x="1586" y="3162"/>
                  </a:lnTo>
                  <a:lnTo>
                    <a:pt x="1586" y="3162"/>
                  </a:lnTo>
                  <a:lnTo>
                    <a:pt x="1590" y="3160"/>
                  </a:lnTo>
                  <a:lnTo>
                    <a:pt x="1590" y="3160"/>
                  </a:lnTo>
                  <a:lnTo>
                    <a:pt x="1594" y="3162"/>
                  </a:lnTo>
                  <a:lnTo>
                    <a:pt x="1594" y="3162"/>
                  </a:lnTo>
                  <a:lnTo>
                    <a:pt x="1596" y="3162"/>
                  </a:lnTo>
                  <a:lnTo>
                    <a:pt x="1596" y="3162"/>
                  </a:lnTo>
                  <a:lnTo>
                    <a:pt x="1600" y="3162"/>
                  </a:lnTo>
                  <a:lnTo>
                    <a:pt x="1600" y="3162"/>
                  </a:lnTo>
                  <a:lnTo>
                    <a:pt x="1604" y="3160"/>
                  </a:lnTo>
                  <a:lnTo>
                    <a:pt x="1604" y="3160"/>
                  </a:lnTo>
                  <a:lnTo>
                    <a:pt x="1606" y="3160"/>
                  </a:lnTo>
                  <a:lnTo>
                    <a:pt x="1612" y="3160"/>
                  </a:lnTo>
                  <a:lnTo>
                    <a:pt x="1612" y="3160"/>
                  </a:lnTo>
                  <a:lnTo>
                    <a:pt x="1614" y="3160"/>
                  </a:lnTo>
                  <a:lnTo>
                    <a:pt x="1614" y="3160"/>
                  </a:lnTo>
                  <a:lnTo>
                    <a:pt x="1618" y="3160"/>
                  </a:lnTo>
                  <a:lnTo>
                    <a:pt x="1618" y="3160"/>
                  </a:lnTo>
                  <a:lnTo>
                    <a:pt x="1624" y="3160"/>
                  </a:lnTo>
                  <a:lnTo>
                    <a:pt x="1624" y="3160"/>
                  </a:lnTo>
                  <a:lnTo>
                    <a:pt x="1626" y="3160"/>
                  </a:lnTo>
                  <a:lnTo>
                    <a:pt x="1626" y="3160"/>
                  </a:lnTo>
                  <a:lnTo>
                    <a:pt x="1626" y="3160"/>
                  </a:lnTo>
                  <a:lnTo>
                    <a:pt x="1632" y="3160"/>
                  </a:lnTo>
                  <a:lnTo>
                    <a:pt x="1632" y="3160"/>
                  </a:lnTo>
                  <a:lnTo>
                    <a:pt x="1636" y="3160"/>
                  </a:lnTo>
                  <a:lnTo>
                    <a:pt x="1638" y="3160"/>
                  </a:lnTo>
                  <a:lnTo>
                    <a:pt x="1638" y="3160"/>
                  </a:lnTo>
                  <a:lnTo>
                    <a:pt x="1640" y="3160"/>
                  </a:lnTo>
                  <a:lnTo>
                    <a:pt x="1640" y="3160"/>
                  </a:lnTo>
                  <a:lnTo>
                    <a:pt x="1646" y="3160"/>
                  </a:lnTo>
                  <a:lnTo>
                    <a:pt x="1646" y="3160"/>
                  </a:lnTo>
                  <a:lnTo>
                    <a:pt x="1652" y="3162"/>
                  </a:lnTo>
                  <a:lnTo>
                    <a:pt x="1652" y="3162"/>
                  </a:lnTo>
                  <a:lnTo>
                    <a:pt x="1654" y="3164"/>
                  </a:lnTo>
                  <a:lnTo>
                    <a:pt x="1658" y="3164"/>
                  </a:lnTo>
                  <a:lnTo>
                    <a:pt x="1658" y="3164"/>
                  </a:lnTo>
                  <a:lnTo>
                    <a:pt x="1660" y="3164"/>
                  </a:lnTo>
                  <a:lnTo>
                    <a:pt x="1660" y="3164"/>
                  </a:lnTo>
                  <a:lnTo>
                    <a:pt x="1664" y="3164"/>
                  </a:lnTo>
                  <a:lnTo>
                    <a:pt x="1664" y="3164"/>
                  </a:lnTo>
                  <a:lnTo>
                    <a:pt x="1668" y="3162"/>
                  </a:lnTo>
                  <a:lnTo>
                    <a:pt x="1668" y="3162"/>
                  </a:lnTo>
                  <a:lnTo>
                    <a:pt x="1670" y="3162"/>
                  </a:lnTo>
                  <a:lnTo>
                    <a:pt x="1670" y="3162"/>
                  </a:lnTo>
                  <a:lnTo>
                    <a:pt x="1672" y="3160"/>
                  </a:lnTo>
                  <a:lnTo>
                    <a:pt x="1672" y="3160"/>
                  </a:lnTo>
                  <a:lnTo>
                    <a:pt x="1674" y="3160"/>
                  </a:lnTo>
                  <a:lnTo>
                    <a:pt x="1674" y="3160"/>
                  </a:lnTo>
                  <a:lnTo>
                    <a:pt x="1674" y="3160"/>
                  </a:lnTo>
                  <a:lnTo>
                    <a:pt x="1674" y="3160"/>
                  </a:lnTo>
                  <a:lnTo>
                    <a:pt x="1680" y="3160"/>
                  </a:lnTo>
                  <a:lnTo>
                    <a:pt x="1680" y="3160"/>
                  </a:lnTo>
                  <a:lnTo>
                    <a:pt x="1684" y="3160"/>
                  </a:lnTo>
                  <a:lnTo>
                    <a:pt x="1684" y="3160"/>
                  </a:lnTo>
                  <a:lnTo>
                    <a:pt x="1690" y="3158"/>
                  </a:lnTo>
                  <a:lnTo>
                    <a:pt x="1690" y="3158"/>
                  </a:lnTo>
                  <a:lnTo>
                    <a:pt x="1696" y="3160"/>
                  </a:lnTo>
                  <a:lnTo>
                    <a:pt x="1696" y="3160"/>
                  </a:lnTo>
                  <a:lnTo>
                    <a:pt x="1698" y="3160"/>
                  </a:lnTo>
                  <a:lnTo>
                    <a:pt x="1698" y="3160"/>
                  </a:lnTo>
                  <a:lnTo>
                    <a:pt x="1700" y="3160"/>
                  </a:lnTo>
                  <a:lnTo>
                    <a:pt x="1702" y="3160"/>
                  </a:lnTo>
                  <a:lnTo>
                    <a:pt x="1702" y="3160"/>
                  </a:lnTo>
                  <a:lnTo>
                    <a:pt x="1704" y="3160"/>
                  </a:lnTo>
                  <a:lnTo>
                    <a:pt x="1704" y="3160"/>
                  </a:lnTo>
                  <a:lnTo>
                    <a:pt x="1706" y="3160"/>
                  </a:lnTo>
                  <a:lnTo>
                    <a:pt x="1706" y="3160"/>
                  </a:lnTo>
                  <a:lnTo>
                    <a:pt x="1708" y="3160"/>
                  </a:lnTo>
                  <a:lnTo>
                    <a:pt x="1708" y="3160"/>
                  </a:lnTo>
                  <a:lnTo>
                    <a:pt x="1712" y="3162"/>
                  </a:lnTo>
                  <a:lnTo>
                    <a:pt x="1712" y="3162"/>
                  </a:lnTo>
                  <a:lnTo>
                    <a:pt x="1714" y="3162"/>
                  </a:lnTo>
                  <a:lnTo>
                    <a:pt x="1716" y="3162"/>
                  </a:lnTo>
                  <a:lnTo>
                    <a:pt x="1716" y="3162"/>
                  </a:lnTo>
                  <a:lnTo>
                    <a:pt x="1720" y="3162"/>
                  </a:lnTo>
                  <a:lnTo>
                    <a:pt x="1722" y="3162"/>
                  </a:lnTo>
                  <a:lnTo>
                    <a:pt x="1722" y="3162"/>
                  </a:lnTo>
                  <a:lnTo>
                    <a:pt x="1722" y="3162"/>
                  </a:lnTo>
                  <a:lnTo>
                    <a:pt x="1728" y="3160"/>
                  </a:lnTo>
                  <a:lnTo>
                    <a:pt x="1728" y="3160"/>
                  </a:lnTo>
                  <a:lnTo>
                    <a:pt x="1730" y="3160"/>
                  </a:lnTo>
                  <a:lnTo>
                    <a:pt x="1730" y="3160"/>
                  </a:lnTo>
                  <a:lnTo>
                    <a:pt x="1734" y="3160"/>
                  </a:lnTo>
                  <a:lnTo>
                    <a:pt x="1734" y="3160"/>
                  </a:lnTo>
                  <a:lnTo>
                    <a:pt x="1736" y="3160"/>
                  </a:lnTo>
                  <a:lnTo>
                    <a:pt x="1736" y="3160"/>
                  </a:lnTo>
                  <a:lnTo>
                    <a:pt x="1738" y="3162"/>
                  </a:lnTo>
                  <a:lnTo>
                    <a:pt x="1738" y="3162"/>
                  </a:lnTo>
                  <a:lnTo>
                    <a:pt x="1740" y="3162"/>
                  </a:lnTo>
                  <a:lnTo>
                    <a:pt x="1740" y="3162"/>
                  </a:lnTo>
                  <a:lnTo>
                    <a:pt x="1742" y="3162"/>
                  </a:lnTo>
                  <a:lnTo>
                    <a:pt x="1742" y="3162"/>
                  </a:lnTo>
                  <a:lnTo>
                    <a:pt x="1742" y="3166"/>
                  </a:lnTo>
                  <a:lnTo>
                    <a:pt x="1742" y="3166"/>
                  </a:lnTo>
                  <a:lnTo>
                    <a:pt x="1742" y="3168"/>
                  </a:lnTo>
                  <a:lnTo>
                    <a:pt x="1742" y="3168"/>
                  </a:lnTo>
                  <a:lnTo>
                    <a:pt x="1742" y="3172"/>
                  </a:lnTo>
                  <a:lnTo>
                    <a:pt x="1742" y="3172"/>
                  </a:lnTo>
                  <a:lnTo>
                    <a:pt x="1742" y="3174"/>
                  </a:lnTo>
                  <a:lnTo>
                    <a:pt x="1742" y="3174"/>
                  </a:lnTo>
                  <a:lnTo>
                    <a:pt x="1744" y="3176"/>
                  </a:lnTo>
                  <a:lnTo>
                    <a:pt x="1744" y="3176"/>
                  </a:lnTo>
                  <a:lnTo>
                    <a:pt x="1744" y="3180"/>
                  </a:lnTo>
                  <a:lnTo>
                    <a:pt x="1744" y="3180"/>
                  </a:lnTo>
                  <a:lnTo>
                    <a:pt x="1744" y="3182"/>
                  </a:lnTo>
                  <a:lnTo>
                    <a:pt x="1744" y="3182"/>
                  </a:lnTo>
                  <a:lnTo>
                    <a:pt x="1744" y="3184"/>
                  </a:lnTo>
                  <a:lnTo>
                    <a:pt x="1744" y="3184"/>
                  </a:lnTo>
                  <a:lnTo>
                    <a:pt x="1744" y="3188"/>
                  </a:lnTo>
                  <a:lnTo>
                    <a:pt x="1744" y="3188"/>
                  </a:lnTo>
                  <a:lnTo>
                    <a:pt x="1744" y="3192"/>
                  </a:lnTo>
                  <a:lnTo>
                    <a:pt x="1744" y="3192"/>
                  </a:lnTo>
                  <a:lnTo>
                    <a:pt x="1744" y="3194"/>
                  </a:lnTo>
                  <a:lnTo>
                    <a:pt x="1744" y="3194"/>
                  </a:lnTo>
                  <a:lnTo>
                    <a:pt x="1744" y="3196"/>
                  </a:lnTo>
                  <a:lnTo>
                    <a:pt x="1744" y="3196"/>
                  </a:lnTo>
                  <a:lnTo>
                    <a:pt x="1744" y="3200"/>
                  </a:lnTo>
                  <a:lnTo>
                    <a:pt x="1744" y="3200"/>
                  </a:lnTo>
                  <a:lnTo>
                    <a:pt x="1744" y="3202"/>
                  </a:lnTo>
                  <a:lnTo>
                    <a:pt x="1744" y="3202"/>
                  </a:lnTo>
                  <a:lnTo>
                    <a:pt x="1744" y="3206"/>
                  </a:lnTo>
                  <a:lnTo>
                    <a:pt x="1744" y="3206"/>
                  </a:lnTo>
                  <a:lnTo>
                    <a:pt x="1746" y="3210"/>
                  </a:lnTo>
                  <a:lnTo>
                    <a:pt x="1746" y="3210"/>
                  </a:lnTo>
                  <a:lnTo>
                    <a:pt x="1746" y="3210"/>
                  </a:lnTo>
                  <a:lnTo>
                    <a:pt x="1746" y="3210"/>
                  </a:lnTo>
                  <a:lnTo>
                    <a:pt x="1746" y="3212"/>
                  </a:lnTo>
                  <a:lnTo>
                    <a:pt x="1746" y="3212"/>
                  </a:lnTo>
                  <a:lnTo>
                    <a:pt x="1746" y="3216"/>
                  </a:lnTo>
                  <a:lnTo>
                    <a:pt x="1746" y="3216"/>
                  </a:lnTo>
                  <a:lnTo>
                    <a:pt x="1744" y="3220"/>
                  </a:lnTo>
                  <a:lnTo>
                    <a:pt x="1744" y="3220"/>
                  </a:lnTo>
                  <a:lnTo>
                    <a:pt x="1744" y="3222"/>
                  </a:lnTo>
                  <a:lnTo>
                    <a:pt x="1744" y="3222"/>
                  </a:lnTo>
                  <a:lnTo>
                    <a:pt x="1744" y="3224"/>
                  </a:lnTo>
                  <a:lnTo>
                    <a:pt x="1744" y="3224"/>
                  </a:lnTo>
                  <a:lnTo>
                    <a:pt x="1746" y="3228"/>
                  </a:lnTo>
                  <a:lnTo>
                    <a:pt x="1746" y="3228"/>
                  </a:lnTo>
                  <a:lnTo>
                    <a:pt x="1746" y="3232"/>
                  </a:lnTo>
                  <a:lnTo>
                    <a:pt x="1746" y="3232"/>
                  </a:lnTo>
                  <a:lnTo>
                    <a:pt x="1746" y="3234"/>
                  </a:lnTo>
                  <a:lnTo>
                    <a:pt x="1746" y="3240"/>
                  </a:lnTo>
                  <a:lnTo>
                    <a:pt x="1746" y="3240"/>
                  </a:lnTo>
                  <a:lnTo>
                    <a:pt x="1746" y="3242"/>
                  </a:lnTo>
                  <a:lnTo>
                    <a:pt x="1746" y="3242"/>
                  </a:lnTo>
                  <a:lnTo>
                    <a:pt x="1748" y="3246"/>
                  </a:lnTo>
                  <a:lnTo>
                    <a:pt x="1748" y="3246"/>
                  </a:lnTo>
                  <a:lnTo>
                    <a:pt x="1748" y="3248"/>
                  </a:lnTo>
                  <a:lnTo>
                    <a:pt x="1748" y="3248"/>
                  </a:lnTo>
                  <a:lnTo>
                    <a:pt x="1748" y="3250"/>
                  </a:lnTo>
                  <a:lnTo>
                    <a:pt x="1748" y="3250"/>
                  </a:lnTo>
                  <a:lnTo>
                    <a:pt x="1748" y="3254"/>
                  </a:lnTo>
                  <a:lnTo>
                    <a:pt x="1748" y="3254"/>
                  </a:lnTo>
                  <a:lnTo>
                    <a:pt x="1748" y="3256"/>
                  </a:lnTo>
                  <a:lnTo>
                    <a:pt x="1748" y="3256"/>
                  </a:lnTo>
                  <a:lnTo>
                    <a:pt x="1746" y="3258"/>
                  </a:lnTo>
                  <a:lnTo>
                    <a:pt x="1746" y="3258"/>
                  </a:lnTo>
                  <a:lnTo>
                    <a:pt x="1746" y="3262"/>
                  </a:lnTo>
                  <a:lnTo>
                    <a:pt x="1746" y="3262"/>
                  </a:lnTo>
                  <a:lnTo>
                    <a:pt x="1746" y="3266"/>
                  </a:lnTo>
                  <a:lnTo>
                    <a:pt x="1746" y="3266"/>
                  </a:lnTo>
                  <a:lnTo>
                    <a:pt x="1748" y="3268"/>
                  </a:lnTo>
                  <a:lnTo>
                    <a:pt x="1748" y="3268"/>
                  </a:lnTo>
                  <a:lnTo>
                    <a:pt x="1748" y="3272"/>
                  </a:lnTo>
                  <a:lnTo>
                    <a:pt x="1748" y="3272"/>
                  </a:lnTo>
                  <a:lnTo>
                    <a:pt x="1748" y="3274"/>
                  </a:lnTo>
                  <a:lnTo>
                    <a:pt x="1748" y="3274"/>
                  </a:lnTo>
                  <a:lnTo>
                    <a:pt x="1750" y="3276"/>
                  </a:lnTo>
                  <a:lnTo>
                    <a:pt x="1750" y="3276"/>
                  </a:lnTo>
                  <a:lnTo>
                    <a:pt x="1750" y="3280"/>
                  </a:lnTo>
                  <a:lnTo>
                    <a:pt x="1750" y="3280"/>
                  </a:lnTo>
                  <a:lnTo>
                    <a:pt x="1748" y="3282"/>
                  </a:lnTo>
                  <a:lnTo>
                    <a:pt x="1748" y="3282"/>
                  </a:lnTo>
                  <a:lnTo>
                    <a:pt x="1748" y="3286"/>
                  </a:lnTo>
                  <a:lnTo>
                    <a:pt x="1750" y="3288"/>
                  </a:lnTo>
                  <a:lnTo>
                    <a:pt x="1750" y="3288"/>
                  </a:lnTo>
                  <a:lnTo>
                    <a:pt x="1750" y="3292"/>
                  </a:lnTo>
                  <a:lnTo>
                    <a:pt x="1750" y="3292"/>
                  </a:lnTo>
                  <a:lnTo>
                    <a:pt x="1752" y="3294"/>
                  </a:lnTo>
                  <a:lnTo>
                    <a:pt x="1752" y="3294"/>
                  </a:lnTo>
                  <a:lnTo>
                    <a:pt x="1754" y="3296"/>
                  </a:lnTo>
                  <a:lnTo>
                    <a:pt x="1754" y="3296"/>
                  </a:lnTo>
                  <a:lnTo>
                    <a:pt x="1754" y="3298"/>
                  </a:lnTo>
                  <a:lnTo>
                    <a:pt x="1754" y="3298"/>
                  </a:lnTo>
                  <a:lnTo>
                    <a:pt x="1752" y="3302"/>
                  </a:lnTo>
                  <a:lnTo>
                    <a:pt x="1752" y="3302"/>
                  </a:lnTo>
                  <a:lnTo>
                    <a:pt x="1754" y="3304"/>
                  </a:lnTo>
                  <a:lnTo>
                    <a:pt x="1754" y="3304"/>
                  </a:lnTo>
                  <a:lnTo>
                    <a:pt x="1754" y="3308"/>
                  </a:lnTo>
                  <a:lnTo>
                    <a:pt x="1754" y="3308"/>
                  </a:lnTo>
                  <a:lnTo>
                    <a:pt x="1754" y="3312"/>
                  </a:lnTo>
                  <a:lnTo>
                    <a:pt x="1754" y="3312"/>
                  </a:lnTo>
                  <a:lnTo>
                    <a:pt x="1754" y="3312"/>
                  </a:lnTo>
                  <a:lnTo>
                    <a:pt x="1754" y="3316"/>
                  </a:lnTo>
                  <a:lnTo>
                    <a:pt x="1754" y="3316"/>
                  </a:lnTo>
                  <a:lnTo>
                    <a:pt x="1754" y="3318"/>
                  </a:lnTo>
                  <a:lnTo>
                    <a:pt x="1754" y="3318"/>
                  </a:lnTo>
                  <a:lnTo>
                    <a:pt x="1754" y="3322"/>
                  </a:lnTo>
                  <a:lnTo>
                    <a:pt x="1754" y="3322"/>
                  </a:lnTo>
                  <a:lnTo>
                    <a:pt x="1754" y="3324"/>
                  </a:lnTo>
                  <a:lnTo>
                    <a:pt x="1754" y="3324"/>
                  </a:lnTo>
                  <a:lnTo>
                    <a:pt x="1754" y="3326"/>
                  </a:lnTo>
                  <a:lnTo>
                    <a:pt x="1754" y="3326"/>
                  </a:lnTo>
                  <a:lnTo>
                    <a:pt x="1754" y="3330"/>
                  </a:lnTo>
                  <a:lnTo>
                    <a:pt x="1754" y="3330"/>
                  </a:lnTo>
                  <a:lnTo>
                    <a:pt x="1754" y="3334"/>
                  </a:lnTo>
                  <a:lnTo>
                    <a:pt x="1754" y="3334"/>
                  </a:lnTo>
                  <a:lnTo>
                    <a:pt x="1754" y="3336"/>
                  </a:lnTo>
                  <a:lnTo>
                    <a:pt x="1754" y="3336"/>
                  </a:lnTo>
                  <a:lnTo>
                    <a:pt x="1754" y="3338"/>
                  </a:lnTo>
                  <a:lnTo>
                    <a:pt x="1754" y="3338"/>
                  </a:lnTo>
                  <a:lnTo>
                    <a:pt x="1754" y="3342"/>
                  </a:lnTo>
                  <a:lnTo>
                    <a:pt x="1754" y="3342"/>
                  </a:lnTo>
                  <a:lnTo>
                    <a:pt x="1754" y="3344"/>
                  </a:lnTo>
                  <a:lnTo>
                    <a:pt x="1754" y="3344"/>
                  </a:lnTo>
                  <a:lnTo>
                    <a:pt x="1756" y="3346"/>
                  </a:lnTo>
                  <a:lnTo>
                    <a:pt x="1756" y="3346"/>
                  </a:lnTo>
                  <a:lnTo>
                    <a:pt x="1756" y="3350"/>
                  </a:lnTo>
                  <a:lnTo>
                    <a:pt x="1756" y="3350"/>
                  </a:lnTo>
                  <a:lnTo>
                    <a:pt x="1756" y="3352"/>
                  </a:lnTo>
                  <a:lnTo>
                    <a:pt x="1756" y="3352"/>
                  </a:lnTo>
                  <a:lnTo>
                    <a:pt x="1754" y="3354"/>
                  </a:lnTo>
                  <a:lnTo>
                    <a:pt x="1754" y="3354"/>
                  </a:lnTo>
                  <a:lnTo>
                    <a:pt x="1754" y="3358"/>
                  </a:lnTo>
                  <a:lnTo>
                    <a:pt x="1754" y="3358"/>
                  </a:lnTo>
                  <a:lnTo>
                    <a:pt x="1754" y="3362"/>
                  </a:lnTo>
                  <a:lnTo>
                    <a:pt x="1754" y="3362"/>
                  </a:lnTo>
                  <a:lnTo>
                    <a:pt x="1756" y="3364"/>
                  </a:lnTo>
                  <a:lnTo>
                    <a:pt x="1756" y="3364"/>
                  </a:lnTo>
                  <a:lnTo>
                    <a:pt x="1756" y="3366"/>
                  </a:lnTo>
                  <a:lnTo>
                    <a:pt x="1756" y="3366"/>
                  </a:lnTo>
                  <a:lnTo>
                    <a:pt x="1756" y="3370"/>
                  </a:lnTo>
                  <a:lnTo>
                    <a:pt x="1756" y="3370"/>
                  </a:lnTo>
                  <a:lnTo>
                    <a:pt x="1758" y="3374"/>
                  </a:lnTo>
                  <a:lnTo>
                    <a:pt x="1758" y="3374"/>
                  </a:lnTo>
                  <a:lnTo>
                    <a:pt x="1758" y="3376"/>
                  </a:lnTo>
                  <a:lnTo>
                    <a:pt x="1758" y="3376"/>
                  </a:lnTo>
                  <a:lnTo>
                    <a:pt x="1758" y="3378"/>
                  </a:lnTo>
                  <a:lnTo>
                    <a:pt x="1758" y="3378"/>
                  </a:lnTo>
                  <a:lnTo>
                    <a:pt x="1758" y="3380"/>
                  </a:lnTo>
                  <a:lnTo>
                    <a:pt x="1758" y="3380"/>
                  </a:lnTo>
                  <a:lnTo>
                    <a:pt x="1758" y="3384"/>
                  </a:lnTo>
                  <a:lnTo>
                    <a:pt x="1758" y="3384"/>
                  </a:lnTo>
                  <a:lnTo>
                    <a:pt x="1758" y="3386"/>
                  </a:lnTo>
                  <a:lnTo>
                    <a:pt x="1758" y="3386"/>
                  </a:lnTo>
                  <a:lnTo>
                    <a:pt x="1758" y="3390"/>
                  </a:lnTo>
                  <a:lnTo>
                    <a:pt x="1758" y="3390"/>
                  </a:lnTo>
                  <a:lnTo>
                    <a:pt x="1758" y="3392"/>
                  </a:lnTo>
                  <a:lnTo>
                    <a:pt x="1758" y="3392"/>
                  </a:lnTo>
                  <a:lnTo>
                    <a:pt x="1758" y="3394"/>
                  </a:lnTo>
                  <a:lnTo>
                    <a:pt x="1758" y="3394"/>
                  </a:lnTo>
                  <a:lnTo>
                    <a:pt x="1756" y="3396"/>
                  </a:lnTo>
                  <a:lnTo>
                    <a:pt x="1756" y="3396"/>
                  </a:lnTo>
                  <a:lnTo>
                    <a:pt x="1756" y="3400"/>
                  </a:lnTo>
                  <a:lnTo>
                    <a:pt x="1756" y="3400"/>
                  </a:lnTo>
                  <a:lnTo>
                    <a:pt x="1756" y="3402"/>
                  </a:lnTo>
                  <a:lnTo>
                    <a:pt x="1756" y="3402"/>
                  </a:lnTo>
                  <a:lnTo>
                    <a:pt x="1756" y="3404"/>
                  </a:lnTo>
                  <a:lnTo>
                    <a:pt x="1756" y="3404"/>
                  </a:lnTo>
                  <a:lnTo>
                    <a:pt x="1756" y="3408"/>
                  </a:lnTo>
                  <a:lnTo>
                    <a:pt x="1756" y="3408"/>
                  </a:lnTo>
                  <a:lnTo>
                    <a:pt x="1756" y="3414"/>
                  </a:lnTo>
                  <a:lnTo>
                    <a:pt x="1756" y="3414"/>
                  </a:lnTo>
                  <a:lnTo>
                    <a:pt x="1758" y="3420"/>
                  </a:lnTo>
                  <a:lnTo>
                    <a:pt x="1758" y="3420"/>
                  </a:lnTo>
                  <a:lnTo>
                    <a:pt x="1758" y="3420"/>
                  </a:lnTo>
                  <a:lnTo>
                    <a:pt x="1760" y="3424"/>
                  </a:lnTo>
                  <a:lnTo>
                    <a:pt x="1760" y="3424"/>
                  </a:lnTo>
                  <a:lnTo>
                    <a:pt x="1760" y="3426"/>
                  </a:lnTo>
                  <a:lnTo>
                    <a:pt x="1760" y="3426"/>
                  </a:lnTo>
                  <a:lnTo>
                    <a:pt x="1760" y="3430"/>
                  </a:lnTo>
                  <a:lnTo>
                    <a:pt x="1762" y="3436"/>
                  </a:lnTo>
                  <a:lnTo>
                    <a:pt x="1762" y="3436"/>
                  </a:lnTo>
                  <a:lnTo>
                    <a:pt x="1764" y="3442"/>
                  </a:lnTo>
                  <a:lnTo>
                    <a:pt x="1764" y="3442"/>
                  </a:lnTo>
                  <a:lnTo>
                    <a:pt x="1764" y="3444"/>
                  </a:lnTo>
                  <a:lnTo>
                    <a:pt x="1764" y="3444"/>
                  </a:lnTo>
                  <a:lnTo>
                    <a:pt x="1764" y="3446"/>
                  </a:lnTo>
                  <a:lnTo>
                    <a:pt x="1764" y="3446"/>
                  </a:lnTo>
                  <a:lnTo>
                    <a:pt x="1764" y="3448"/>
                  </a:lnTo>
                  <a:lnTo>
                    <a:pt x="1764" y="3448"/>
                  </a:lnTo>
                  <a:lnTo>
                    <a:pt x="1764" y="3450"/>
                  </a:lnTo>
                  <a:lnTo>
                    <a:pt x="1764" y="3450"/>
                  </a:lnTo>
                  <a:lnTo>
                    <a:pt x="1764" y="3452"/>
                  </a:lnTo>
                  <a:lnTo>
                    <a:pt x="1764" y="3452"/>
                  </a:lnTo>
                  <a:lnTo>
                    <a:pt x="1762" y="3456"/>
                  </a:lnTo>
                  <a:lnTo>
                    <a:pt x="1762" y="3456"/>
                  </a:lnTo>
                  <a:lnTo>
                    <a:pt x="1762" y="3460"/>
                  </a:lnTo>
                  <a:lnTo>
                    <a:pt x="1762" y="3462"/>
                  </a:lnTo>
                  <a:lnTo>
                    <a:pt x="1762" y="3462"/>
                  </a:lnTo>
                  <a:lnTo>
                    <a:pt x="1764" y="3468"/>
                  </a:lnTo>
                  <a:lnTo>
                    <a:pt x="1764" y="3468"/>
                  </a:lnTo>
                  <a:lnTo>
                    <a:pt x="1766" y="3474"/>
                  </a:lnTo>
                  <a:lnTo>
                    <a:pt x="1766" y="3474"/>
                  </a:lnTo>
                  <a:lnTo>
                    <a:pt x="1766" y="3474"/>
                  </a:lnTo>
                  <a:lnTo>
                    <a:pt x="1766" y="3474"/>
                  </a:lnTo>
                  <a:lnTo>
                    <a:pt x="1766" y="3478"/>
                  </a:lnTo>
                  <a:lnTo>
                    <a:pt x="1766" y="3478"/>
                  </a:lnTo>
                  <a:lnTo>
                    <a:pt x="1766" y="3482"/>
                  </a:lnTo>
                  <a:lnTo>
                    <a:pt x="1766" y="3482"/>
                  </a:lnTo>
                  <a:lnTo>
                    <a:pt x="1766" y="3484"/>
                  </a:lnTo>
                  <a:lnTo>
                    <a:pt x="1766" y="3484"/>
                  </a:lnTo>
                  <a:lnTo>
                    <a:pt x="1768" y="3488"/>
                  </a:lnTo>
                  <a:lnTo>
                    <a:pt x="1768" y="3488"/>
                  </a:lnTo>
                  <a:lnTo>
                    <a:pt x="1768" y="3490"/>
                  </a:lnTo>
                  <a:lnTo>
                    <a:pt x="1768" y="3490"/>
                  </a:lnTo>
                  <a:lnTo>
                    <a:pt x="1768" y="3492"/>
                  </a:lnTo>
                  <a:lnTo>
                    <a:pt x="1768" y="3494"/>
                  </a:lnTo>
                  <a:lnTo>
                    <a:pt x="1768" y="3494"/>
                  </a:lnTo>
                  <a:lnTo>
                    <a:pt x="1768" y="3496"/>
                  </a:lnTo>
                  <a:lnTo>
                    <a:pt x="1768" y="3496"/>
                  </a:lnTo>
                  <a:lnTo>
                    <a:pt x="1766" y="3500"/>
                  </a:lnTo>
                  <a:lnTo>
                    <a:pt x="1766" y="3500"/>
                  </a:lnTo>
                  <a:lnTo>
                    <a:pt x="1766" y="3502"/>
                  </a:lnTo>
                  <a:lnTo>
                    <a:pt x="1766" y="3504"/>
                  </a:lnTo>
                  <a:lnTo>
                    <a:pt x="1766" y="3504"/>
                  </a:lnTo>
                  <a:lnTo>
                    <a:pt x="1766" y="3510"/>
                  </a:lnTo>
                  <a:lnTo>
                    <a:pt x="1766" y="3510"/>
                  </a:lnTo>
                  <a:lnTo>
                    <a:pt x="1766" y="3512"/>
                  </a:lnTo>
                  <a:lnTo>
                    <a:pt x="1766" y="3512"/>
                  </a:lnTo>
                  <a:lnTo>
                    <a:pt x="1768" y="3516"/>
                  </a:lnTo>
                  <a:lnTo>
                    <a:pt x="1768" y="3516"/>
                  </a:lnTo>
                  <a:lnTo>
                    <a:pt x="1768" y="3518"/>
                  </a:lnTo>
                  <a:lnTo>
                    <a:pt x="1768" y="3518"/>
                  </a:lnTo>
                  <a:lnTo>
                    <a:pt x="1768" y="3522"/>
                  </a:lnTo>
                  <a:lnTo>
                    <a:pt x="1770" y="3524"/>
                  </a:lnTo>
                  <a:lnTo>
                    <a:pt x="1770" y="3524"/>
                  </a:lnTo>
                  <a:lnTo>
                    <a:pt x="1770" y="3526"/>
                  </a:lnTo>
                  <a:lnTo>
                    <a:pt x="1770" y="3526"/>
                  </a:lnTo>
                  <a:lnTo>
                    <a:pt x="1770" y="3530"/>
                  </a:lnTo>
                  <a:lnTo>
                    <a:pt x="1770" y="3530"/>
                  </a:lnTo>
                  <a:lnTo>
                    <a:pt x="1770" y="3532"/>
                  </a:lnTo>
                  <a:lnTo>
                    <a:pt x="1770" y="3532"/>
                  </a:lnTo>
                  <a:lnTo>
                    <a:pt x="1772" y="3536"/>
                  </a:lnTo>
                  <a:lnTo>
                    <a:pt x="1772" y="3536"/>
                  </a:lnTo>
                  <a:lnTo>
                    <a:pt x="1772" y="3540"/>
                  </a:lnTo>
                  <a:lnTo>
                    <a:pt x="1772" y="3540"/>
                  </a:lnTo>
                  <a:lnTo>
                    <a:pt x="1774" y="3546"/>
                  </a:lnTo>
                  <a:lnTo>
                    <a:pt x="1774" y="3546"/>
                  </a:lnTo>
                  <a:lnTo>
                    <a:pt x="1772" y="3550"/>
                  </a:lnTo>
                  <a:lnTo>
                    <a:pt x="1772" y="3550"/>
                  </a:lnTo>
                  <a:lnTo>
                    <a:pt x="1772" y="3558"/>
                  </a:lnTo>
                  <a:lnTo>
                    <a:pt x="1772" y="3558"/>
                  </a:lnTo>
                  <a:lnTo>
                    <a:pt x="1770" y="3558"/>
                  </a:lnTo>
                  <a:lnTo>
                    <a:pt x="1770" y="3558"/>
                  </a:lnTo>
                  <a:lnTo>
                    <a:pt x="1770" y="3564"/>
                  </a:lnTo>
                  <a:lnTo>
                    <a:pt x="1770" y="3564"/>
                  </a:lnTo>
                  <a:lnTo>
                    <a:pt x="1770" y="3566"/>
                  </a:lnTo>
                  <a:lnTo>
                    <a:pt x="1770" y="3566"/>
                  </a:lnTo>
                  <a:lnTo>
                    <a:pt x="1772" y="3568"/>
                  </a:lnTo>
                  <a:lnTo>
                    <a:pt x="1772" y="3568"/>
                  </a:lnTo>
                  <a:lnTo>
                    <a:pt x="1772" y="3572"/>
                  </a:lnTo>
                  <a:lnTo>
                    <a:pt x="1772" y="3572"/>
                  </a:lnTo>
                  <a:lnTo>
                    <a:pt x="1774" y="3574"/>
                  </a:lnTo>
                  <a:lnTo>
                    <a:pt x="1774" y="3574"/>
                  </a:lnTo>
                  <a:lnTo>
                    <a:pt x="1774" y="3576"/>
                  </a:lnTo>
                  <a:lnTo>
                    <a:pt x="1774" y="3576"/>
                  </a:lnTo>
                  <a:lnTo>
                    <a:pt x="1774" y="3580"/>
                  </a:lnTo>
                  <a:lnTo>
                    <a:pt x="1774" y="3580"/>
                  </a:lnTo>
                  <a:lnTo>
                    <a:pt x="1776" y="3584"/>
                  </a:lnTo>
                  <a:lnTo>
                    <a:pt x="1776" y="3584"/>
                  </a:lnTo>
                  <a:lnTo>
                    <a:pt x="1776" y="3584"/>
                  </a:lnTo>
                  <a:lnTo>
                    <a:pt x="1776" y="3584"/>
                  </a:lnTo>
                  <a:lnTo>
                    <a:pt x="1776" y="3590"/>
                  </a:lnTo>
                  <a:lnTo>
                    <a:pt x="1776" y="3590"/>
                  </a:lnTo>
                  <a:lnTo>
                    <a:pt x="1776" y="3594"/>
                  </a:lnTo>
                  <a:lnTo>
                    <a:pt x="1776" y="3594"/>
                  </a:lnTo>
                  <a:lnTo>
                    <a:pt x="1776" y="3600"/>
                  </a:lnTo>
                  <a:lnTo>
                    <a:pt x="1778" y="3602"/>
                  </a:lnTo>
                  <a:lnTo>
                    <a:pt x="1778" y="3602"/>
                  </a:lnTo>
                  <a:lnTo>
                    <a:pt x="1776" y="3602"/>
                  </a:lnTo>
                  <a:lnTo>
                    <a:pt x="1776" y="3602"/>
                  </a:lnTo>
                  <a:lnTo>
                    <a:pt x="1778" y="3608"/>
                  </a:lnTo>
                  <a:lnTo>
                    <a:pt x="1778" y="3608"/>
                  </a:lnTo>
                  <a:lnTo>
                    <a:pt x="1778" y="3610"/>
                  </a:lnTo>
                  <a:lnTo>
                    <a:pt x="1778" y="3610"/>
                  </a:lnTo>
                  <a:lnTo>
                    <a:pt x="1780" y="3612"/>
                  </a:lnTo>
                  <a:lnTo>
                    <a:pt x="1780" y="3612"/>
                  </a:lnTo>
                  <a:lnTo>
                    <a:pt x="1780" y="3616"/>
                  </a:lnTo>
                  <a:lnTo>
                    <a:pt x="1780" y="3616"/>
                  </a:lnTo>
                  <a:lnTo>
                    <a:pt x="1780" y="3618"/>
                  </a:lnTo>
                  <a:lnTo>
                    <a:pt x="1780" y="3618"/>
                  </a:lnTo>
                  <a:lnTo>
                    <a:pt x="1782" y="3620"/>
                  </a:lnTo>
                  <a:lnTo>
                    <a:pt x="1782" y="3620"/>
                  </a:lnTo>
                  <a:lnTo>
                    <a:pt x="1782" y="3622"/>
                  </a:lnTo>
                  <a:lnTo>
                    <a:pt x="1782" y="3622"/>
                  </a:lnTo>
                  <a:lnTo>
                    <a:pt x="1782" y="3624"/>
                  </a:lnTo>
                  <a:lnTo>
                    <a:pt x="1782" y="3624"/>
                  </a:lnTo>
                  <a:lnTo>
                    <a:pt x="1780" y="3628"/>
                  </a:lnTo>
                  <a:lnTo>
                    <a:pt x="1780" y="3628"/>
                  </a:lnTo>
                  <a:lnTo>
                    <a:pt x="1780" y="3630"/>
                  </a:lnTo>
                  <a:lnTo>
                    <a:pt x="1780" y="3630"/>
                  </a:lnTo>
                  <a:lnTo>
                    <a:pt x="1780" y="3632"/>
                  </a:lnTo>
                  <a:lnTo>
                    <a:pt x="1780" y="3632"/>
                  </a:lnTo>
                  <a:lnTo>
                    <a:pt x="1780" y="3638"/>
                  </a:lnTo>
                  <a:lnTo>
                    <a:pt x="1780" y="3638"/>
                  </a:lnTo>
                  <a:lnTo>
                    <a:pt x="1780" y="3638"/>
                  </a:lnTo>
                  <a:lnTo>
                    <a:pt x="1780" y="3638"/>
                  </a:lnTo>
                  <a:lnTo>
                    <a:pt x="1782" y="3644"/>
                  </a:lnTo>
                  <a:lnTo>
                    <a:pt x="1782" y="3644"/>
                  </a:lnTo>
                  <a:lnTo>
                    <a:pt x="1780" y="3646"/>
                  </a:lnTo>
                  <a:lnTo>
                    <a:pt x="1780" y="3646"/>
                  </a:lnTo>
                  <a:lnTo>
                    <a:pt x="1780" y="3650"/>
                  </a:lnTo>
                  <a:lnTo>
                    <a:pt x="1780" y="3650"/>
                  </a:lnTo>
                  <a:lnTo>
                    <a:pt x="1782" y="3654"/>
                  </a:lnTo>
                  <a:lnTo>
                    <a:pt x="1782" y="3654"/>
                  </a:lnTo>
                  <a:lnTo>
                    <a:pt x="1782" y="3656"/>
                  </a:lnTo>
                  <a:lnTo>
                    <a:pt x="1782" y="3656"/>
                  </a:lnTo>
                  <a:lnTo>
                    <a:pt x="1784" y="3658"/>
                  </a:lnTo>
                  <a:lnTo>
                    <a:pt x="1784" y="3658"/>
                  </a:lnTo>
                  <a:lnTo>
                    <a:pt x="1784" y="3662"/>
                  </a:lnTo>
                  <a:lnTo>
                    <a:pt x="1784" y="3662"/>
                  </a:lnTo>
                  <a:lnTo>
                    <a:pt x="1784" y="3666"/>
                  </a:lnTo>
                  <a:lnTo>
                    <a:pt x="1784" y="3666"/>
                  </a:lnTo>
                  <a:lnTo>
                    <a:pt x="1786" y="3668"/>
                  </a:lnTo>
                  <a:lnTo>
                    <a:pt x="1786" y="3668"/>
                  </a:lnTo>
                  <a:lnTo>
                    <a:pt x="1786" y="3670"/>
                  </a:lnTo>
                  <a:lnTo>
                    <a:pt x="1786" y="3670"/>
                  </a:lnTo>
                  <a:lnTo>
                    <a:pt x="1786" y="3674"/>
                  </a:lnTo>
                  <a:lnTo>
                    <a:pt x="1786" y="3674"/>
                  </a:lnTo>
                  <a:lnTo>
                    <a:pt x="1786" y="3676"/>
                  </a:lnTo>
                  <a:lnTo>
                    <a:pt x="1786" y="3676"/>
                  </a:lnTo>
                  <a:lnTo>
                    <a:pt x="1784" y="3678"/>
                  </a:lnTo>
                  <a:lnTo>
                    <a:pt x="1784" y="3678"/>
                  </a:lnTo>
                  <a:lnTo>
                    <a:pt x="1784" y="3682"/>
                  </a:lnTo>
                  <a:lnTo>
                    <a:pt x="1784" y="3682"/>
                  </a:lnTo>
                  <a:lnTo>
                    <a:pt x="1786" y="3686"/>
                  </a:lnTo>
                  <a:lnTo>
                    <a:pt x="1786" y="3686"/>
                  </a:lnTo>
                  <a:lnTo>
                    <a:pt x="1786" y="3688"/>
                  </a:lnTo>
                  <a:lnTo>
                    <a:pt x="1786" y="3688"/>
                  </a:lnTo>
                  <a:lnTo>
                    <a:pt x="1786" y="3690"/>
                  </a:lnTo>
                  <a:lnTo>
                    <a:pt x="1786" y="3690"/>
                  </a:lnTo>
                  <a:lnTo>
                    <a:pt x="1786" y="3694"/>
                  </a:lnTo>
                  <a:lnTo>
                    <a:pt x="1786" y="3694"/>
                  </a:lnTo>
                  <a:lnTo>
                    <a:pt x="1786" y="3696"/>
                  </a:lnTo>
                  <a:lnTo>
                    <a:pt x="1786" y="3696"/>
                  </a:lnTo>
                  <a:lnTo>
                    <a:pt x="1786" y="3700"/>
                  </a:lnTo>
                  <a:lnTo>
                    <a:pt x="1786" y="3700"/>
                  </a:lnTo>
                  <a:lnTo>
                    <a:pt x="1786" y="3704"/>
                  </a:lnTo>
                  <a:lnTo>
                    <a:pt x="1786" y="3704"/>
                  </a:lnTo>
                  <a:lnTo>
                    <a:pt x="1788" y="3706"/>
                  </a:lnTo>
                  <a:lnTo>
                    <a:pt x="1788" y="3712"/>
                  </a:lnTo>
                  <a:lnTo>
                    <a:pt x="1788" y="3712"/>
                  </a:lnTo>
                  <a:lnTo>
                    <a:pt x="1788" y="3714"/>
                  </a:lnTo>
                  <a:lnTo>
                    <a:pt x="1788" y="3714"/>
                  </a:lnTo>
                  <a:lnTo>
                    <a:pt x="1788" y="3718"/>
                  </a:lnTo>
                  <a:lnTo>
                    <a:pt x="1788" y="3718"/>
                  </a:lnTo>
                  <a:lnTo>
                    <a:pt x="1788" y="3720"/>
                  </a:lnTo>
                  <a:lnTo>
                    <a:pt x="1788" y="3720"/>
                  </a:lnTo>
                  <a:lnTo>
                    <a:pt x="1788" y="3724"/>
                  </a:lnTo>
                  <a:lnTo>
                    <a:pt x="1788" y="3724"/>
                  </a:lnTo>
                  <a:lnTo>
                    <a:pt x="1790" y="3728"/>
                  </a:lnTo>
                  <a:lnTo>
                    <a:pt x="1790" y="3728"/>
                  </a:lnTo>
                  <a:lnTo>
                    <a:pt x="1790" y="3728"/>
                  </a:lnTo>
                  <a:lnTo>
                    <a:pt x="1790" y="3728"/>
                  </a:lnTo>
                  <a:lnTo>
                    <a:pt x="1788" y="3734"/>
                  </a:lnTo>
                  <a:lnTo>
                    <a:pt x="1788" y="3734"/>
                  </a:lnTo>
                  <a:lnTo>
                    <a:pt x="1788" y="3736"/>
                  </a:lnTo>
                  <a:lnTo>
                    <a:pt x="1788" y="3736"/>
                  </a:lnTo>
                  <a:lnTo>
                    <a:pt x="1788" y="3742"/>
                  </a:lnTo>
                  <a:lnTo>
                    <a:pt x="1788" y="3742"/>
                  </a:lnTo>
                  <a:close/>
                  <a:moveTo>
                    <a:pt x="822" y="3804"/>
                  </a:moveTo>
                  <a:lnTo>
                    <a:pt x="822" y="3804"/>
                  </a:lnTo>
                  <a:lnTo>
                    <a:pt x="820" y="3804"/>
                  </a:lnTo>
                  <a:lnTo>
                    <a:pt x="820" y="3804"/>
                  </a:lnTo>
                  <a:lnTo>
                    <a:pt x="818" y="3804"/>
                  </a:lnTo>
                  <a:lnTo>
                    <a:pt x="818" y="3804"/>
                  </a:lnTo>
                  <a:lnTo>
                    <a:pt x="814" y="3804"/>
                  </a:lnTo>
                  <a:lnTo>
                    <a:pt x="814" y="3804"/>
                  </a:lnTo>
                  <a:lnTo>
                    <a:pt x="812" y="3802"/>
                  </a:lnTo>
                  <a:lnTo>
                    <a:pt x="812" y="3802"/>
                  </a:lnTo>
                  <a:lnTo>
                    <a:pt x="808" y="3802"/>
                  </a:lnTo>
                  <a:lnTo>
                    <a:pt x="806" y="3802"/>
                  </a:lnTo>
                  <a:lnTo>
                    <a:pt x="806" y="3802"/>
                  </a:lnTo>
                  <a:lnTo>
                    <a:pt x="806" y="3802"/>
                  </a:lnTo>
                  <a:lnTo>
                    <a:pt x="806" y="3802"/>
                  </a:lnTo>
                  <a:lnTo>
                    <a:pt x="802" y="3802"/>
                  </a:lnTo>
                  <a:lnTo>
                    <a:pt x="802" y="3802"/>
                  </a:lnTo>
                  <a:lnTo>
                    <a:pt x="798" y="3800"/>
                  </a:lnTo>
                  <a:lnTo>
                    <a:pt x="796" y="3802"/>
                  </a:lnTo>
                  <a:lnTo>
                    <a:pt x="796" y="3802"/>
                  </a:lnTo>
                  <a:lnTo>
                    <a:pt x="794" y="3802"/>
                  </a:lnTo>
                  <a:lnTo>
                    <a:pt x="794" y="3802"/>
                  </a:lnTo>
                  <a:lnTo>
                    <a:pt x="794" y="3802"/>
                  </a:lnTo>
                  <a:lnTo>
                    <a:pt x="794" y="3802"/>
                  </a:lnTo>
                  <a:lnTo>
                    <a:pt x="790" y="3802"/>
                  </a:lnTo>
                  <a:lnTo>
                    <a:pt x="790" y="3802"/>
                  </a:lnTo>
                  <a:lnTo>
                    <a:pt x="788" y="3802"/>
                  </a:lnTo>
                  <a:lnTo>
                    <a:pt x="788" y="3802"/>
                  </a:lnTo>
                  <a:lnTo>
                    <a:pt x="786" y="3802"/>
                  </a:lnTo>
                  <a:lnTo>
                    <a:pt x="786" y="3802"/>
                  </a:lnTo>
                  <a:lnTo>
                    <a:pt x="782" y="3802"/>
                  </a:lnTo>
                  <a:lnTo>
                    <a:pt x="782" y="3802"/>
                  </a:lnTo>
                  <a:lnTo>
                    <a:pt x="780" y="3802"/>
                  </a:lnTo>
                  <a:lnTo>
                    <a:pt x="780" y="3802"/>
                  </a:lnTo>
                  <a:lnTo>
                    <a:pt x="776" y="3800"/>
                  </a:lnTo>
                  <a:lnTo>
                    <a:pt x="776" y="3800"/>
                  </a:lnTo>
                  <a:lnTo>
                    <a:pt x="776" y="3800"/>
                  </a:lnTo>
                  <a:lnTo>
                    <a:pt x="772" y="3800"/>
                  </a:lnTo>
                  <a:lnTo>
                    <a:pt x="772" y="3800"/>
                  </a:lnTo>
                  <a:lnTo>
                    <a:pt x="770" y="3802"/>
                  </a:lnTo>
                  <a:lnTo>
                    <a:pt x="770" y="3802"/>
                  </a:lnTo>
                  <a:lnTo>
                    <a:pt x="762" y="3802"/>
                  </a:lnTo>
                  <a:lnTo>
                    <a:pt x="762" y="3802"/>
                  </a:lnTo>
                  <a:lnTo>
                    <a:pt x="760" y="3802"/>
                  </a:lnTo>
                  <a:lnTo>
                    <a:pt x="760" y="3802"/>
                  </a:lnTo>
                  <a:lnTo>
                    <a:pt x="756" y="3804"/>
                  </a:lnTo>
                  <a:lnTo>
                    <a:pt x="756" y="3804"/>
                  </a:lnTo>
                  <a:lnTo>
                    <a:pt x="752" y="3804"/>
                  </a:lnTo>
                  <a:lnTo>
                    <a:pt x="752" y="3804"/>
                  </a:lnTo>
                  <a:lnTo>
                    <a:pt x="744" y="3804"/>
                  </a:lnTo>
                  <a:lnTo>
                    <a:pt x="744" y="3804"/>
                  </a:lnTo>
                  <a:lnTo>
                    <a:pt x="742" y="3804"/>
                  </a:lnTo>
                  <a:lnTo>
                    <a:pt x="740" y="3804"/>
                  </a:lnTo>
                  <a:lnTo>
                    <a:pt x="740" y="3804"/>
                  </a:lnTo>
                  <a:lnTo>
                    <a:pt x="738" y="3804"/>
                  </a:lnTo>
                  <a:lnTo>
                    <a:pt x="738" y="3804"/>
                  </a:lnTo>
                  <a:lnTo>
                    <a:pt x="736" y="3804"/>
                  </a:lnTo>
                  <a:lnTo>
                    <a:pt x="736" y="3804"/>
                  </a:lnTo>
                  <a:lnTo>
                    <a:pt x="732" y="3806"/>
                  </a:lnTo>
                  <a:lnTo>
                    <a:pt x="732" y="3806"/>
                  </a:lnTo>
                  <a:lnTo>
                    <a:pt x="730" y="3806"/>
                  </a:lnTo>
                  <a:lnTo>
                    <a:pt x="730" y="3806"/>
                  </a:lnTo>
                  <a:lnTo>
                    <a:pt x="728" y="3806"/>
                  </a:lnTo>
                  <a:lnTo>
                    <a:pt x="728" y="3806"/>
                  </a:lnTo>
                  <a:lnTo>
                    <a:pt x="728" y="3806"/>
                  </a:lnTo>
                  <a:lnTo>
                    <a:pt x="722" y="3806"/>
                  </a:lnTo>
                  <a:lnTo>
                    <a:pt x="722" y="3806"/>
                  </a:lnTo>
                  <a:lnTo>
                    <a:pt x="720" y="3804"/>
                  </a:lnTo>
                  <a:lnTo>
                    <a:pt x="720" y="3804"/>
                  </a:lnTo>
                  <a:lnTo>
                    <a:pt x="712" y="3804"/>
                  </a:lnTo>
                  <a:lnTo>
                    <a:pt x="712" y="3804"/>
                  </a:lnTo>
                  <a:lnTo>
                    <a:pt x="706" y="3806"/>
                  </a:lnTo>
                  <a:lnTo>
                    <a:pt x="706" y="3806"/>
                  </a:lnTo>
                  <a:lnTo>
                    <a:pt x="704" y="3806"/>
                  </a:lnTo>
                  <a:lnTo>
                    <a:pt x="704" y="3806"/>
                  </a:lnTo>
                  <a:lnTo>
                    <a:pt x="700" y="3804"/>
                  </a:lnTo>
                  <a:lnTo>
                    <a:pt x="700" y="3804"/>
                  </a:lnTo>
                  <a:lnTo>
                    <a:pt x="700" y="3804"/>
                  </a:lnTo>
                  <a:lnTo>
                    <a:pt x="700" y="3804"/>
                  </a:lnTo>
                  <a:lnTo>
                    <a:pt x="696" y="3804"/>
                  </a:lnTo>
                  <a:lnTo>
                    <a:pt x="696" y="3804"/>
                  </a:lnTo>
                  <a:lnTo>
                    <a:pt x="690" y="3806"/>
                  </a:lnTo>
                  <a:lnTo>
                    <a:pt x="690" y="3806"/>
                  </a:lnTo>
                  <a:lnTo>
                    <a:pt x="688" y="3806"/>
                  </a:lnTo>
                  <a:lnTo>
                    <a:pt x="688" y="3806"/>
                  </a:lnTo>
                  <a:lnTo>
                    <a:pt x="686" y="3806"/>
                  </a:lnTo>
                  <a:lnTo>
                    <a:pt x="686" y="3806"/>
                  </a:lnTo>
                  <a:lnTo>
                    <a:pt x="682" y="3806"/>
                  </a:lnTo>
                  <a:lnTo>
                    <a:pt x="682" y="3806"/>
                  </a:lnTo>
                  <a:lnTo>
                    <a:pt x="682" y="3806"/>
                  </a:lnTo>
                  <a:lnTo>
                    <a:pt x="680" y="3804"/>
                  </a:lnTo>
                  <a:lnTo>
                    <a:pt x="680" y="3804"/>
                  </a:lnTo>
                  <a:lnTo>
                    <a:pt x="678" y="3804"/>
                  </a:lnTo>
                  <a:lnTo>
                    <a:pt x="676" y="3804"/>
                  </a:lnTo>
                  <a:lnTo>
                    <a:pt x="674" y="3804"/>
                  </a:lnTo>
                  <a:lnTo>
                    <a:pt x="674" y="3804"/>
                  </a:lnTo>
                  <a:lnTo>
                    <a:pt x="672" y="3804"/>
                  </a:lnTo>
                  <a:lnTo>
                    <a:pt x="670" y="3804"/>
                  </a:lnTo>
                  <a:lnTo>
                    <a:pt x="670" y="3804"/>
                  </a:lnTo>
                  <a:lnTo>
                    <a:pt x="668" y="3806"/>
                  </a:lnTo>
                  <a:lnTo>
                    <a:pt x="668" y="3806"/>
                  </a:lnTo>
                  <a:lnTo>
                    <a:pt x="666" y="3806"/>
                  </a:lnTo>
                  <a:lnTo>
                    <a:pt x="666" y="3806"/>
                  </a:lnTo>
                  <a:lnTo>
                    <a:pt x="660" y="3808"/>
                  </a:lnTo>
                  <a:lnTo>
                    <a:pt x="660" y="3808"/>
                  </a:lnTo>
                  <a:lnTo>
                    <a:pt x="658" y="3808"/>
                  </a:lnTo>
                  <a:lnTo>
                    <a:pt x="658" y="3808"/>
                  </a:lnTo>
                  <a:lnTo>
                    <a:pt x="654" y="3806"/>
                  </a:lnTo>
                  <a:lnTo>
                    <a:pt x="654" y="3806"/>
                  </a:lnTo>
                  <a:lnTo>
                    <a:pt x="648" y="3808"/>
                  </a:lnTo>
                  <a:lnTo>
                    <a:pt x="648" y="3808"/>
                  </a:lnTo>
                  <a:lnTo>
                    <a:pt x="646" y="3808"/>
                  </a:lnTo>
                  <a:lnTo>
                    <a:pt x="644" y="3808"/>
                  </a:lnTo>
                  <a:lnTo>
                    <a:pt x="644" y="3808"/>
                  </a:lnTo>
                  <a:lnTo>
                    <a:pt x="642" y="3808"/>
                  </a:lnTo>
                  <a:lnTo>
                    <a:pt x="642" y="3808"/>
                  </a:lnTo>
                  <a:lnTo>
                    <a:pt x="640" y="3808"/>
                  </a:lnTo>
                  <a:lnTo>
                    <a:pt x="640" y="3808"/>
                  </a:lnTo>
                  <a:lnTo>
                    <a:pt x="636" y="3808"/>
                  </a:lnTo>
                  <a:lnTo>
                    <a:pt x="636" y="3808"/>
                  </a:lnTo>
                  <a:lnTo>
                    <a:pt x="632" y="3808"/>
                  </a:lnTo>
                  <a:lnTo>
                    <a:pt x="630" y="3808"/>
                  </a:lnTo>
                  <a:lnTo>
                    <a:pt x="630" y="3808"/>
                  </a:lnTo>
                  <a:lnTo>
                    <a:pt x="628" y="3808"/>
                  </a:lnTo>
                  <a:lnTo>
                    <a:pt x="628" y="3808"/>
                  </a:lnTo>
                  <a:lnTo>
                    <a:pt x="628" y="3804"/>
                  </a:lnTo>
                  <a:lnTo>
                    <a:pt x="628" y="3804"/>
                  </a:lnTo>
                  <a:lnTo>
                    <a:pt x="628" y="3802"/>
                  </a:lnTo>
                  <a:lnTo>
                    <a:pt x="628" y="3802"/>
                  </a:lnTo>
                  <a:lnTo>
                    <a:pt x="628" y="3798"/>
                  </a:lnTo>
                  <a:lnTo>
                    <a:pt x="628" y="3798"/>
                  </a:lnTo>
                  <a:lnTo>
                    <a:pt x="628" y="3794"/>
                  </a:lnTo>
                  <a:lnTo>
                    <a:pt x="628" y="3794"/>
                  </a:lnTo>
                  <a:lnTo>
                    <a:pt x="628" y="3792"/>
                  </a:lnTo>
                  <a:lnTo>
                    <a:pt x="628" y="3792"/>
                  </a:lnTo>
                  <a:lnTo>
                    <a:pt x="628" y="3790"/>
                  </a:lnTo>
                  <a:lnTo>
                    <a:pt x="628" y="3790"/>
                  </a:lnTo>
                  <a:lnTo>
                    <a:pt x="628" y="3786"/>
                  </a:lnTo>
                  <a:lnTo>
                    <a:pt x="628" y="3786"/>
                  </a:lnTo>
                  <a:lnTo>
                    <a:pt x="628" y="3784"/>
                  </a:lnTo>
                  <a:lnTo>
                    <a:pt x="628" y="3784"/>
                  </a:lnTo>
                  <a:lnTo>
                    <a:pt x="628" y="3780"/>
                  </a:lnTo>
                  <a:lnTo>
                    <a:pt x="628" y="3780"/>
                  </a:lnTo>
                  <a:lnTo>
                    <a:pt x="628" y="3776"/>
                  </a:lnTo>
                  <a:lnTo>
                    <a:pt x="628" y="3776"/>
                  </a:lnTo>
                  <a:lnTo>
                    <a:pt x="628" y="3774"/>
                  </a:lnTo>
                  <a:lnTo>
                    <a:pt x="628" y="3774"/>
                  </a:lnTo>
                  <a:lnTo>
                    <a:pt x="628" y="3772"/>
                  </a:lnTo>
                  <a:lnTo>
                    <a:pt x="628" y="3772"/>
                  </a:lnTo>
                  <a:lnTo>
                    <a:pt x="628" y="3768"/>
                  </a:lnTo>
                  <a:lnTo>
                    <a:pt x="628" y="3768"/>
                  </a:lnTo>
                  <a:lnTo>
                    <a:pt x="628" y="3764"/>
                  </a:lnTo>
                  <a:lnTo>
                    <a:pt x="628" y="3764"/>
                  </a:lnTo>
                  <a:lnTo>
                    <a:pt x="628" y="3762"/>
                  </a:lnTo>
                  <a:lnTo>
                    <a:pt x="628" y="3762"/>
                  </a:lnTo>
                  <a:lnTo>
                    <a:pt x="628" y="3760"/>
                  </a:lnTo>
                  <a:lnTo>
                    <a:pt x="628" y="3760"/>
                  </a:lnTo>
                  <a:lnTo>
                    <a:pt x="628" y="3756"/>
                  </a:lnTo>
                  <a:lnTo>
                    <a:pt x="628" y="3756"/>
                  </a:lnTo>
                  <a:lnTo>
                    <a:pt x="628" y="3754"/>
                  </a:lnTo>
                  <a:lnTo>
                    <a:pt x="628" y="3754"/>
                  </a:lnTo>
                  <a:lnTo>
                    <a:pt x="628" y="3750"/>
                  </a:lnTo>
                  <a:lnTo>
                    <a:pt x="628" y="3750"/>
                  </a:lnTo>
                  <a:lnTo>
                    <a:pt x="628" y="3748"/>
                  </a:lnTo>
                  <a:lnTo>
                    <a:pt x="628" y="3748"/>
                  </a:lnTo>
                  <a:lnTo>
                    <a:pt x="628" y="3744"/>
                  </a:lnTo>
                  <a:lnTo>
                    <a:pt x="628" y="3744"/>
                  </a:lnTo>
                  <a:lnTo>
                    <a:pt x="628" y="3740"/>
                  </a:lnTo>
                  <a:lnTo>
                    <a:pt x="628" y="3740"/>
                  </a:lnTo>
                  <a:lnTo>
                    <a:pt x="628" y="3738"/>
                  </a:lnTo>
                  <a:lnTo>
                    <a:pt x="628" y="3738"/>
                  </a:lnTo>
                  <a:lnTo>
                    <a:pt x="628" y="3736"/>
                  </a:lnTo>
                  <a:lnTo>
                    <a:pt x="628" y="3736"/>
                  </a:lnTo>
                  <a:lnTo>
                    <a:pt x="628" y="3732"/>
                  </a:lnTo>
                  <a:lnTo>
                    <a:pt x="628" y="3732"/>
                  </a:lnTo>
                  <a:lnTo>
                    <a:pt x="628" y="3730"/>
                  </a:lnTo>
                  <a:lnTo>
                    <a:pt x="628" y="3730"/>
                  </a:lnTo>
                  <a:lnTo>
                    <a:pt x="628" y="3726"/>
                  </a:lnTo>
                  <a:lnTo>
                    <a:pt x="628" y="3726"/>
                  </a:lnTo>
                  <a:lnTo>
                    <a:pt x="628" y="3724"/>
                  </a:lnTo>
                  <a:lnTo>
                    <a:pt x="628" y="3724"/>
                  </a:lnTo>
                  <a:lnTo>
                    <a:pt x="628" y="3722"/>
                  </a:lnTo>
                  <a:lnTo>
                    <a:pt x="628" y="3722"/>
                  </a:lnTo>
                  <a:lnTo>
                    <a:pt x="628" y="3718"/>
                  </a:lnTo>
                  <a:lnTo>
                    <a:pt x="628" y="3718"/>
                  </a:lnTo>
                  <a:lnTo>
                    <a:pt x="628" y="3716"/>
                  </a:lnTo>
                  <a:lnTo>
                    <a:pt x="628" y="3716"/>
                  </a:lnTo>
                  <a:lnTo>
                    <a:pt x="628" y="3712"/>
                  </a:lnTo>
                  <a:lnTo>
                    <a:pt x="628" y="3712"/>
                  </a:lnTo>
                  <a:lnTo>
                    <a:pt x="630" y="3710"/>
                  </a:lnTo>
                  <a:lnTo>
                    <a:pt x="630" y="3710"/>
                  </a:lnTo>
                  <a:lnTo>
                    <a:pt x="630" y="3708"/>
                  </a:lnTo>
                  <a:lnTo>
                    <a:pt x="630" y="3708"/>
                  </a:lnTo>
                  <a:lnTo>
                    <a:pt x="632" y="3704"/>
                  </a:lnTo>
                  <a:lnTo>
                    <a:pt x="632" y="3704"/>
                  </a:lnTo>
                  <a:lnTo>
                    <a:pt x="630" y="3700"/>
                  </a:lnTo>
                  <a:lnTo>
                    <a:pt x="630" y="3700"/>
                  </a:lnTo>
                  <a:lnTo>
                    <a:pt x="630" y="3698"/>
                  </a:lnTo>
                  <a:lnTo>
                    <a:pt x="630" y="3696"/>
                  </a:lnTo>
                  <a:lnTo>
                    <a:pt x="630" y="3696"/>
                  </a:lnTo>
                  <a:lnTo>
                    <a:pt x="630" y="3692"/>
                  </a:lnTo>
                  <a:lnTo>
                    <a:pt x="630" y="3692"/>
                  </a:lnTo>
                  <a:lnTo>
                    <a:pt x="630" y="3690"/>
                  </a:lnTo>
                  <a:lnTo>
                    <a:pt x="630" y="3690"/>
                  </a:lnTo>
                  <a:lnTo>
                    <a:pt x="630" y="3686"/>
                  </a:lnTo>
                  <a:lnTo>
                    <a:pt x="630" y="3686"/>
                  </a:lnTo>
                  <a:lnTo>
                    <a:pt x="630" y="3682"/>
                  </a:lnTo>
                  <a:lnTo>
                    <a:pt x="630" y="3682"/>
                  </a:lnTo>
                  <a:lnTo>
                    <a:pt x="630" y="3680"/>
                  </a:lnTo>
                  <a:lnTo>
                    <a:pt x="630" y="3676"/>
                  </a:lnTo>
                  <a:lnTo>
                    <a:pt x="630" y="3676"/>
                  </a:lnTo>
                  <a:lnTo>
                    <a:pt x="628" y="3674"/>
                  </a:lnTo>
                  <a:lnTo>
                    <a:pt x="628" y="3674"/>
                  </a:lnTo>
                  <a:lnTo>
                    <a:pt x="628" y="3670"/>
                  </a:lnTo>
                  <a:lnTo>
                    <a:pt x="628" y="3670"/>
                  </a:lnTo>
                  <a:lnTo>
                    <a:pt x="628" y="3668"/>
                  </a:lnTo>
                  <a:lnTo>
                    <a:pt x="628" y="3668"/>
                  </a:lnTo>
                  <a:lnTo>
                    <a:pt x="628" y="3666"/>
                  </a:lnTo>
                  <a:lnTo>
                    <a:pt x="628" y="3666"/>
                  </a:lnTo>
                  <a:lnTo>
                    <a:pt x="628" y="3662"/>
                  </a:lnTo>
                  <a:lnTo>
                    <a:pt x="628" y="3662"/>
                  </a:lnTo>
                  <a:lnTo>
                    <a:pt x="628" y="3660"/>
                  </a:lnTo>
                  <a:lnTo>
                    <a:pt x="628" y="3660"/>
                  </a:lnTo>
                  <a:lnTo>
                    <a:pt x="628" y="3656"/>
                  </a:lnTo>
                  <a:lnTo>
                    <a:pt x="628" y="3656"/>
                  </a:lnTo>
                  <a:lnTo>
                    <a:pt x="630" y="3652"/>
                  </a:lnTo>
                  <a:lnTo>
                    <a:pt x="630" y="3652"/>
                  </a:lnTo>
                  <a:lnTo>
                    <a:pt x="630" y="3652"/>
                  </a:lnTo>
                  <a:lnTo>
                    <a:pt x="630" y="3648"/>
                  </a:lnTo>
                  <a:lnTo>
                    <a:pt x="630" y="3648"/>
                  </a:lnTo>
                  <a:lnTo>
                    <a:pt x="628" y="3646"/>
                  </a:lnTo>
                  <a:lnTo>
                    <a:pt x="628" y="3646"/>
                  </a:lnTo>
                  <a:lnTo>
                    <a:pt x="630" y="3644"/>
                  </a:lnTo>
                  <a:lnTo>
                    <a:pt x="630" y="3644"/>
                  </a:lnTo>
                  <a:lnTo>
                    <a:pt x="630" y="3640"/>
                  </a:lnTo>
                  <a:lnTo>
                    <a:pt x="630" y="3640"/>
                  </a:lnTo>
                  <a:lnTo>
                    <a:pt x="630" y="3636"/>
                  </a:lnTo>
                  <a:lnTo>
                    <a:pt x="630" y="3636"/>
                  </a:lnTo>
                  <a:lnTo>
                    <a:pt x="630" y="3634"/>
                  </a:lnTo>
                  <a:lnTo>
                    <a:pt x="630" y="3634"/>
                  </a:lnTo>
                  <a:lnTo>
                    <a:pt x="630" y="3632"/>
                  </a:lnTo>
                  <a:lnTo>
                    <a:pt x="630" y="3632"/>
                  </a:lnTo>
                  <a:lnTo>
                    <a:pt x="630" y="3628"/>
                  </a:lnTo>
                  <a:lnTo>
                    <a:pt x="630" y="3628"/>
                  </a:lnTo>
                  <a:lnTo>
                    <a:pt x="630" y="3626"/>
                  </a:lnTo>
                  <a:lnTo>
                    <a:pt x="630" y="3626"/>
                  </a:lnTo>
                  <a:lnTo>
                    <a:pt x="630" y="3622"/>
                  </a:lnTo>
                  <a:lnTo>
                    <a:pt x="630" y="3622"/>
                  </a:lnTo>
                  <a:lnTo>
                    <a:pt x="630" y="3620"/>
                  </a:lnTo>
                  <a:lnTo>
                    <a:pt x="630" y="3620"/>
                  </a:lnTo>
                  <a:lnTo>
                    <a:pt x="630" y="3618"/>
                  </a:lnTo>
                  <a:lnTo>
                    <a:pt x="630" y="3618"/>
                  </a:lnTo>
                  <a:lnTo>
                    <a:pt x="632" y="3614"/>
                  </a:lnTo>
                  <a:lnTo>
                    <a:pt x="632" y="3614"/>
                  </a:lnTo>
                  <a:lnTo>
                    <a:pt x="632" y="3612"/>
                  </a:lnTo>
                  <a:lnTo>
                    <a:pt x="632" y="3612"/>
                  </a:lnTo>
                  <a:lnTo>
                    <a:pt x="630" y="3608"/>
                  </a:lnTo>
                  <a:lnTo>
                    <a:pt x="630" y="3608"/>
                  </a:lnTo>
                  <a:lnTo>
                    <a:pt x="630" y="3606"/>
                  </a:lnTo>
                  <a:lnTo>
                    <a:pt x="630" y="3606"/>
                  </a:lnTo>
                  <a:lnTo>
                    <a:pt x="630" y="3604"/>
                  </a:lnTo>
                  <a:lnTo>
                    <a:pt x="630" y="3604"/>
                  </a:lnTo>
                  <a:lnTo>
                    <a:pt x="630" y="3600"/>
                  </a:lnTo>
                  <a:lnTo>
                    <a:pt x="630" y="3600"/>
                  </a:lnTo>
                  <a:lnTo>
                    <a:pt x="630" y="3596"/>
                  </a:lnTo>
                  <a:lnTo>
                    <a:pt x="630" y="3596"/>
                  </a:lnTo>
                  <a:lnTo>
                    <a:pt x="628" y="3594"/>
                  </a:lnTo>
                  <a:lnTo>
                    <a:pt x="628" y="3594"/>
                  </a:lnTo>
                  <a:lnTo>
                    <a:pt x="628" y="3592"/>
                  </a:lnTo>
                  <a:lnTo>
                    <a:pt x="628" y="3592"/>
                  </a:lnTo>
                  <a:lnTo>
                    <a:pt x="628" y="3588"/>
                  </a:lnTo>
                  <a:lnTo>
                    <a:pt x="628" y="3588"/>
                  </a:lnTo>
                  <a:lnTo>
                    <a:pt x="626" y="3584"/>
                  </a:lnTo>
                  <a:lnTo>
                    <a:pt x="624" y="3582"/>
                  </a:lnTo>
                  <a:lnTo>
                    <a:pt x="624" y="3582"/>
                  </a:lnTo>
                  <a:lnTo>
                    <a:pt x="626" y="3580"/>
                  </a:lnTo>
                  <a:lnTo>
                    <a:pt x="626" y="3580"/>
                  </a:lnTo>
                  <a:lnTo>
                    <a:pt x="626" y="3576"/>
                  </a:lnTo>
                  <a:lnTo>
                    <a:pt x="626" y="3576"/>
                  </a:lnTo>
                  <a:lnTo>
                    <a:pt x="626" y="3574"/>
                  </a:lnTo>
                  <a:lnTo>
                    <a:pt x="626" y="3574"/>
                  </a:lnTo>
                  <a:lnTo>
                    <a:pt x="626" y="3572"/>
                  </a:lnTo>
                  <a:lnTo>
                    <a:pt x="626" y="3572"/>
                  </a:lnTo>
                  <a:lnTo>
                    <a:pt x="626" y="3568"/>
                  </a:lnTo>
                  <a:lnTo>
                    <a:pt x="626" y="3568"/>
                  </a:lnTo>
                  <a:lnTo>
                    <a:pt x="628" y="3566"/>
                  </a:lnTo>
                  <a:lnTo>
                    <a:pt x="628" y="3566"/>
                  </a:lnTo>
                  <a:lnTo>
                    <a:pt x="628" y="3562"/>
                  </a:lnTo>
                  <a:lnTo>
                    <a:pt x="628" y="3560"/>
                  </a:lnTo>
                  <a:lnTo>
                    <a:pt x="628" y="3560"/>
                  </a:lnTo>
                  <a:lnTo>
                    <a:pt x="626" y="3556"/>
                  </a:lnTo>
                  <a:lnTo>
                    <a:pt x="626" y="3556"/>
                  </a:lnTo>
                  <a:lnTo>
                    <a:pt x="626" y="3554"/>
                  </a:lnTo>
                  <a:lnTo>
                    <a:pt x="626" y="3554"/>
                  </a:lnTo>
                  <a:lnTo>
                    <a:pt x="626" y="3550"/>
                  </a:lnTo>
                  <a:lnTo>
                    <a:pt x="626" y="3550"/>
                  </a:lnTo>
                  <a:lnTo>
                    <a:pt x="626" y="3548"/>
                  </a:lnTo>
                  <a:lnTo>
                    <a:pt x="626" y="3548"/>
                  </a:lnTo>
                  <a:lnTo>
                    <a:pt x="626" y="3544"/>
                  </a:lnTo>
                  <a:lnTo>
                    <a:pt x="626" y="3544"/>
                  </a:lnTo>
                  <a:lnTo>
                    <a:pt x="626" y="3544"/>
                  </a:lnTo>
                  <a:lnTo>
                    <a:pt x="626" y="3544"/>
                  </a:lnTo>
                  <a:lnTo>
                    <a:pt x="626" y="3540"/>
                  </a:lnTo>
                  <a:lnTo>
                    <a:pt x="626" y="3540"/>
                  </a:lnTo>
                  <a:lnTo>
                    <a:pt x="624" y="3536"/>
                  </a:lnTo>
                  <a:lnTo>
                    <a:pt x="624" y="3536"/>
                  </a:lnTo>
                  <a:lnTo>
                    <a:pt x="624" y="3534"/>
                  </a:lnTo>
                  <a:lnTo>
                    <a:pt x="624" y="3534"/>
                  </a:lnTo>
                  <a:lnTo>
                    <a:pt x="624" y="3532"/>
                  </a:lnTo>
                  <a:lnTo>
                    <a:pt x="624" y="3532"/>
                  </a:lnTo>
                  <a:lnTo>
                    <a:pt x="624" y="3528"/>
                  </a:lnTo>
                  <a:lnTo>
                    <a:pt x="624" y="3528"/>
                  </a:lnTo>
                  <a:lnTo>
                    <a:pt x="626" y="3526"/>
                  </a:lnTo>
                  <a:lnTo>
                    <a:pt x="626" y="3526"/>
                  </a:lnTo>
                  <a:lnTo>
                    <a:pt x="626" y="3522"/>
                  </a:lnTo>
                  <a:lnTo>
                    <a:pt x="626" y="3522"/>
                  </a:lnTo>
                  <a:lnTo>
                    <a:pt x="626" y="3520"/>
                  </a:lnTo>
                  <a:lnTo>
                    <a:pt x="626" y="3520"/>
                  </a:lnTo>
                  <a:lnTo>
                    <a:pt x="626" y="3516"/>
                  </a:lnTo>
                  <a:lnTo>
                    <a:pt x="626" y="3516"/>
                  </a:lnTo>
                  <a:lnTo>
                    <a:pt x="626" y="3512"/>
                  </a:lnTo>
                  <a:lnTo>
                    <a:pt x="626" y="3512"/>
                  </a:lnTo>
                  <a:lnTo>
                    <a:pt x="628" y="3506"/>
                  </a:lnTo>
                  <a:lnTo>
                    <a:pt x="628" y="3506"/>
                  </a:lnTo>
                  <a:lnTo>
                    <a:pt x="628" y="3502"/>
                  </a:lnTo>
                  <a:lnTo>
                    <a:pt x="628" y="3502"/>
                  </a:lnTo>
                  <a:lnTo>
                    <a:pt x="628" y="3498"/>
                  </a:lnTo>
                  <a:lnTo>
                    <a:pt x="628" y="3498"/>
                  </a:lnTo>
                  <a:lnTo>
                    <a:pt x="628" y="3492"/>
                  </a:lnTo>
                  <a:lnTo>
                    <a:pt x="628" y="3492"/>
                  </a:lnTo>
                  <a:lnTo>
                    <a:pt x="626" y="3486"/>
                  </a:lnTo>
                  <a:lnTo>
                    <a:pt x="626" y="3486"/>
                  </a:lnTo>
                  <a:lnTo>
                    <a:pt x="626" y="3480"/>
                  </a:lnTo>
                  <a:lnTo>
                    <a:pt x="626" y="3480"/>
                  </a:lnTo>
                  <a:lnTo>
                    <a:pt x="626" y="3478"/>
                  </a:lnTo>
                  <a:lnTo>
                    <a:pt x="626" y="3478"/>
                  </a:lnTo>
                  <a:lnTo>
                    <a:pt x="626" y="3474"/>
                  </a:lnTo>
                  <a:lnTo>
                    <a:pt x="626" y="3474"/>
                  </a:lnTo>
                  <a:lnTo>
                    <a:pt x="626" y="3468"/>
                  </a:lnTo>
                  <a:lnTo>
                    <a:pt x="626" y="3468"/>
                  </a:lnTo>
                  <a:lnTo>
                    <a:pt x="626" y="3466"/>
                  </a:lnTo>
                  <a:lnTo>
                    <a:pt x="626" y="3466"/>
                  </a:lnTo>
                  <a:lnTo>
                    <a:pt x="626" y="3462"/>
                  </a:lnTo>
                  <a:lnTo>
                    <a:pt x="626" y="3462"/>
                  </a:lnTo>
                  <a:lnTo>
                    <a:pt x="626" y="3458"/>
                  </a:lnTo>
                  <a:lnTo>
                    <a:pt x="626" y="3458"/>
                  </a:lnTo>
                  <a:lnTo>
                    <a:pt x="626" y="3458"/>
                  </a:lnTo>
                  <a:lnTo>
                    <a:pt x="626" y="3454"/>
                  </a:lnTo>
                  <a:lnTo>
                    <a:pt x="626" y="3454"/>
                  </a:lnTo>
                  <a:lnTo>
                    <a:pt x="628" y="3452"/>
                  </a:lnTo>
                  <a:lnTo>
                    <a:pt x="628" y="3452"/>
                  </a:lnTo>
                  <a:lnTo>
                    <a:pt x="628" y="3448"/>
                  </a:lnTo>
                  <a:lnTo>
                    <a:pt x="628" y="3448"/>
                  </a:lnTo>
                  <a:lnTo>
                    <a:pt x="628" y="3446"/>
                  </a:lnTo>
                  <a:lnTo>
                    <a:pt x="628" y="3446"/>
                  </a:lnTo>
                  <a:lnTo>
                    <a:pt x="628" y="3442"/>
                  </a:lnTo>
                  <a:lnTo>
                    <a:pt x="628" y="3442"/>
                  </a:lnTo>
                  <a:lnTo>
                    <a:pt x="628" y="3440"/>
                  </a:lnTo>
                  <a:lnTo>
                    <a:pt x="628" y="3440"/>
                  </a:lnTo>
                  <a:lnTo>
                    <a:pt x="628" y="3438"/>
                  </a:lnTo>
                  <a:lnTo>
                    <a:pt x="628" y="3438"/>
                  </a:lnTo>
                  <a:lnTo>
                    <a:pt x="628" y="3434"/>
                  </a:lnTo>
                  <a:lnTo>
                    <a:pt x="628" y="3434"/>
                  </a:lnTo>
                  <a:lnTo>
                    <a:pt x="628" y="3430"/>
                  </a:lnTo>
                  <a:lnTo>
                    <a:pt x="628" y="3430"/>
                  </a:lnTo>
                  <a:lnTo>
                    <a:pt x="626" y="3428"/>
                  </a:lnTo>
                  <a:lnTo>
                    <a:pt x="626" y="3428"/>
                  </a:lnTo>
                  <a:lnTo>
                    <a:pt x="626" y="3424"/>
                  </a:lnTo>
                  <a:lnTo>
                    <a:pt x="626" y="3424"/>
                  </a:lnTo>
                  <a:lnTo>
                    <a:pt x="626" y="3420"/>
                  </a:lnTo>
                  <a:lnTo>
                    <a:pt x="626" y="3420"/>
                  </a:lnTo>
                  <a:lnTo>
                    <a:pt x="626" y="3418"/>
                  </a:lnTo>
                  <a:lnTo>
                    <a:pt x="626" y="3418"/>
                  </a:lnTo>
                  <a:lnTo>
                    <a:pt x="626" y="3414"/>
                  </a:lnTo>
                  <a:lnTo>
                    <a:pt x="626" y="3414"/>
                  </a:lnTo>
                  <a:lnTo>
                    <a:pt x="626" y="3412"/>
                  </a:lnTo>
                  <a:lnTo>
                    <a:pt x="626" y="3412"/>
                  </a:lnTo>
                  <a:lnTo>
                    <a:pt x="628" y="3410"/>
                  </a:lnTo>
                  <a:lnTo>
                    <a:pt x="628" y="3410"/>
                  </a:lnTo>
                  <a:lnTo>
                    <a:pt x="628" y="3408"/>
                  </a:lnTo>
                  <a:lnTo>
                    <a:pt x="628" y="3408"/>
                  </a:lnTo>
                  <a:lnTo>
                    <a:pt x="628" y="3404"/>
                  </a:lnTo>
                  <a:lnTo>
                    <a:pt x="628" y="3404"/>
                  </a:lnTo>
                  <a:lnTo>
                    <a:pt x="628" y="3402"/>
                  </a:lnTo>
                  <a:lnTo>
                    <a:pt x="628" y="3402"/>
                  </a:lnTo>
                  <a:lnTo>
                    <a:pt x="628" y="3400"/>
                  </a:lnTo>
                  <a:lnTo>
                    <a:pt x="628" y="3400"/>
                  </a:lnTo>
                  <a:lnTo>
                    <a:pt x="630" y="3396"/>
                  </a:lnTo>
                  <a:lnTo>
                    <a:pt x="630" y="3396"/>
                  </a:lnTo>
                  <a:lnTo>
                    <a:pt x="630" y="3392"/>
                  </a:lnTo>
                  <a:lnTo>
                    <a:pt x="630" y="3392"/>
                  </a:lnTo>
                  <a:lnTo>
                    <a:pt x="630" y="3390"/>
                  </a:lnTo>
                  <a:lnTo>
                    <a:pt x="630" y="3390"/>
                  </a:lnTo>
                  <a:lnTo>
                    <a:pt x="628" y="3388"/>
                  </a:lnTo>
                  <a:lnTo>
                    <a:pt x="628" y="3388"/>
                  </a:lnTo>
                  <a:lnTo>
                    <a:pt x="628" y="3384"/>
                  </a:lnTo>
                  <a:lnTo>
                    <a:pt x="628" y="3384"/>
                  </a:lnTo>
                  <a:lnTo>
                    <a:pt x="628" y="3382"/>
                  </a:lnTo>
                  <a:lnTo>
                    <a:pt x="628" y="3382"/>
                  </a:lnTo>
                  <a:lnTo>
                    <a:pt x="628" y="3378"/>
                  </a:lnTo>
                  <a:lnTo>
                    <a:pt x="628" y="3378"/>
                  </a:lnTo>
                  <a:lnTo>
                    <a:pt x="628" y="3374"/>
                  </a:lnTo>
                  <a:lnTo>
                    <a:pt x="628" y="3374"/>
                  </a:lnTo>
                  <a:lnTo>
                    <a:pt x="626" y="3372"/>
                  </a:lnTo>
                  <a:lnTo>
                    <a:pt x="626" y="3372"/>
                  </a:lnTo>
                  <a:lnTo>
                    <a:pt x="626" y="3368"/>
                  </a:lnTo>
                  <a:lnTo>
                    <a:pt x="626" y="3366"/>
                  </a:lnTo>
                  <a:lnTo>
                    <a:pt x="626" y="3366"/>
                  </a:lnTo>
                  <a:lnTo>
                    <a:pt x="626" y="3364"/>
                  </a:lnTo>
                  <a:lnTo>
                    <a:pt x="626" y="3364"/>
                  </a:lnTo>
                  <a:lnTo>
                    <a:pt x="626" y="3362"/>
                  </a:lnTo>
                  <a:lnTo>
                    <a:pt x="626" y="3362"/>
                  </a:lnTo>
                  <a:lnTo>
                    <a:pt x="626" y="3358"/>
                  </a:lnTo>
                  <a:lnTo>
                    <a:pt x="626" y="3358"/>
                  </a:lnTo>
                  <a:lnTo>
                    <a:pt x="628" y="3356"/>
                  </a:lnTo>
                  <a:lnTo>
                    <a:pt x="628" y="3356"/>
                  </a:lnTo>
                  <a:lnTo>
                    <a:pt x="628" y="3350"/>
                  </a:lnTo>
                  <a:lnTo>
                    <a:pt x="630" y="3350"/>
                  </a:lnTo>
                  <a:lnTo>
                    <a:pt x="630" y="3350"/>
                  </a:lnTo>
                  <a:lnTo>
                    <a:pt x="630" y="3348"/>
                  </a:lnTo>
                  <a:lnTo>
                    <a:pt x="630" y="3342"/>
                  </a:lnTo>
                  <a:lnTo>
                    <a:pt x="630" y="3342"/>
                  </a:lnTo>
                  <a:lnTo>
                    <a:pt x="628" y="3340"/>
                  </a:lnTo>
                  <a:lnTo>
                    <a:pt x="628" y="3340"/>
                  </a:lnTo>
                  <a:lnTo>
                    <a:pt x="628" y="3340"/>
                  </a:lnTo>
                  <a:lnTo>
                    <a:pt x="628" y="3340"/>
                  </a:lnTo>
                  <a:lnTo>
                    <a:pt x="628" y="3338"/>
                  </a:lnTo>
                  <a:lnTo>
                    <a:pt x="628" y="3338"/>
                  </a:lnTo>
                  <a:lnTo>
                    <a:pt x="630" y="3334"/>
                  </a:lnTo>
                  <a:lnTo>
                    <a:pt x="630" y="3330"/>
                  </a:lnTo>
                  <a:lnTo>
                    <a:pt x="630" y="3330"/>
                  </a:lnTo>
                  <a:lnTo>
                    <a:pt x="630" y="3326"/>
                  </a:lnTo>
                  <a:lnTo>
                    <a:pt x="630" y="3326"/>
                  </a:lnTo>
                  <a:lnTo>
                    <a:pt x="628" y="3324"/>
                  </a:lnTo>
                  <a:lnTo>
                    <a:pt x="628" y="3324"/>
                  </a:lnTo>
                  <a:lnTo>
                    <a:pt x="628" y="3320"/>
                  </a:lnTo>
                  <a:lnTo>
                    <a:pt x="628" y="3320"/>
                  </a:lnTo>
                  <a:lnTo>
                    <a:pt x="626" y="3318"/>
                  </a:lnTo>
                  <a:lnTo>
                    <a:pt x="626" y="3318"/>
                  </a:lnTo>
                  <a:lnTo>
                    <a:pt x="626" y="3314"/>
                  </a:lnTo>
                  <a:lnTo>
                    <a:pt x="626" y="3314"/>
                  </a:lnTo>
                  <a:lnTo>
                    <a:pt x="626" y="3312"/>
                  </a:lnTo>
                  <a:lnTo>
                    <a:pt x="626" y="3312"/>
                  </a:lnTo>
                  <a:lnTo>
                    <a:pt x="624" y="3306"/>
                  </a:lnTo>
                  <a:lnTo>
                    <a:pt x="624" y="3306"/>
                  </a:lnTo>
                  <a:lnTo>
                    <a:pt x="624" y="3304"/>
                  </a:lnTo>
                  <a:lnTo>
                    <a:pt x="624" y="3304"/>
                  </a:lnTo>
                  <a:lnTo>
                    <a:pt x="624" y="3300"/>
                  </a:lnTo>
                  <a:lnTo>
                    <a:pt x="624" y="3300"/>
                  </a:lnTo>
                  <a:lnTo>
                    <a:pt x="624" y="3298"/>
                  </a:lnTo>
                  <a:lnTo>
                    <a:pt x="624" y="3298"/>
                  </a:lnTo>
                  <a:lnTo>
                    <a:pt x="624" y="3294"/>
                  </a:lnTo>
                  <a:lnTo>
                    <a:pt x="624" y="3294"/>
                  </a:lnTo>
                  <a:lnTo>
                    <a:pt x="626" y="3292"/>
                  </a:lnTo>
                  <a:lnTo>
                    <a:pt x="626" y="3292"/>
                  </a:lnTo>
                  <a:lnTo>
                    <a:pt x="626" y="3288"/>
                  </a:lnTo>
                  <a:lnTo>
                    <a:pt x="626" y="3286"/>
                  </a:lnTo>
                  <a:lnTo>
                    <a:pt x="626" y="3286"/>
                  </a:lnTo>
                  <a:lnTo>
                    <a:pt x="626" y="3282"/>
                  </a:lnTo>
                  <a:lnTo>
                    <a:pt x="626" y="3282"/>
                  </a:lnTo>
                  <a:lnTo>
                    <a:pt x="628" y="3278"/>
                  </a:lnTo>
                  <a:lnTo>
                    <a:pt x="628" y="3276"/>
                  </a:lnTo>
                  <a:lnTo>
                    <a:pt x="628" y="3276"/>
                  </a:lnTo>
                  <a:lnTo>
                    <a:pt x="628" y="3270"/>
                  </a:lnTo>
                  <a:lnTo>
                    <a:pt x="628" y="3270"/>
                  </a:lnTo>
                  <a:lnTo>
                    <a:pt x="628" y="3264"/>
                  </a:lnTo>
                  <a:lnTo>
                    <a:pt x="628" y="3264"/>
                  </a:lnTo>
                  <a:lnTo>
                    <a:pt x="628" y="3260"/>
                  </a:lnTo>
                  <a:lnTo>
                    <a:pt x="628" y="3260"/>
                  </a:lnTo>
                  <a:lnTo>
                    <a:pt x="628" y="3258"/>
                  </a:lnTo>
                  <a:lnTo>
                    <a:pt x="628" y="3258"/>
                  </a:lnTo>
                  <a:lnTo>
                    <a:pt x="628" y="3254"/>
                  </a:lnTo>
                  <a:lnTo>
                    <a:pt x="628" y="3254"/>
                  </a:lnTo>
                  <a:lnTo>
                    <a:pt x="628" y="3250"/>
                  </a:lnTo>
                  <a:lnTo>
                    <a:pt x="628" y="3250"/>
                  </a:lnTo>
                  <a:lnTo>
                    <a:pt x="628" y="3248"/>
                  </a:lnTo>
                  <a:lnTo>
                    <a:pt x="628" y="3248"/>
                  </a:lnTo>
                  <a:lnTo>
                    <a:pt x="628" y="3246"/>
                  </a:lnTo>
                  <a:lnTo>
                    <a:pt x="628" y="3246"/>
                  </a:lnTo>
                  <a:lnTo>
                    <a:pt x="628" y="3242"/>
                  </a:lnTo>
                  <a:lnTo>
                    <a:pt x="628" y="3242"/>
                  </a:lnTo>
                  <a:lnTo>
                    <a:pt x="626" y="3236"/>
                  </a:lnTo>
                  <a:lnTo>
                    <a:pt x="626" y="3236"/>
                  </a:lnTo>
                  <a:lnTo>
                    <a:pt x="626" y="3234"/>
                  </a:lnTo>
                  <a:lnTo>
                    <a:pt x="626" y="3234"/>
                  </a:lnTo>
                  <a:lnTo>
                    <a:pt x="626" y="3230"/>
                  </a:lnTo>
                  <a:lnTo>
                    <a:pt x="626" y="3230"/>
                  </a:lnTo>
                  <a:lnTo>
                    <a:pt x="628" y="3228"/>
                  </a:lnTo>
                  <a:lnTo>
                    <a:pt x="628" y="3228"/>
                  </a:lnTo>
                  <a:lnTo>
                    <a:pt x="628" y="3226"/>
                  </a:lnTo>
                  <a:lnTo>
                    <a:pt x="628" y="3226"/>
                  </a:lnTo>
                  <a:lnTo>
                    <a:pt x="628" y="3222"/>
                  </a:lnTo>
                  <a:lnTo>
                    <a:pt x="628" y="3222"/>
                  </a:lnTo>
                  <a:lnTo>
                    <a:pt x="628" y="3220"/>
                  </a:lnTo>
                  <a:lnTo>
                    <a:pt x="628" y="3220"/>
                  </a:lnTo>
                  <a:lnTo>
                    <a:pt x="626" y="3214"/>
                  </a:lnTo>
                  <a:lnTo>
                    <a:pt x="626" y="3214"/>
                  </a:lnTo>
                  <a:lnTo>
                    <a:pt x="626" y="3214"/>
                  </a:lnTo>
                  <a:lnTo>
                    <a:pt x="626" y="3214"/>
                  </a:lnTo>
                  <a:lnTo>
                    <a:pt x="626" y="3212"/>
                  </a:lnTo>
                  <a:lnTo>
                    <a:pt x="626" y="3212"/>
                  </a:lnTo>
                  <a:lnTo>
                    <a:pt x="628" y="3206"/>
                  </a:lnTo>
                  <a:lnTo>
                    <a:pt x="628" y="3206"/>
                  </a:lnTo>
                  <a:lnTo>
                    <a:pt x="626" y="3204"/>
                  </a:lnTo>
                  <a:lnTo>
                    <a:pt x="626" y="3204"/>
                  </a:lnTo>
                  <a:lnTo>
                    <a:pt x="626" y="3202"/>
                  </a:lnTo>
                  <a:lnTo>
                    <a:pt x="626" y="3202"/>
                  </a:lnTo>
                  <a:lnTo>
                    <a:pt x="626" y="3200"/>
                  </a:lnTo>
                  <a:lnTo>
                    <a:pt x="626" y="3200"/>
                  </a:lnTo>
                  <a:lnTo>
                    <a:pt x="626" y="3196"/>
                  </a:lnTo>
                  <a:lnTo>
                    <a:pt x="626" y="3196"/>
                  </a:lnTo>
                  <a:lnTo>
                    <a:pt x="626" y="3194"/>
                  </a:lnTo>
                  <a:lnTo>
                    <a:pt x="626" y="3194"/>
                  </a:lnTo>
                  <a:lnTo>
                    <a:pt x="624" y="3192"/>
                  </a:lnTo>
                  <a:lnTo>
                    <a:pt x="624" y="3192"/>
                  </a:lnTo>
                  <a:lnTo>
                    <a:pt x="626" y="3190"/>
                  </a:lnTo>
                  <a:lnTo>
                    <a:pt x="626" y="3190"/>
                  </a:lnTo>
                  <a:lnTo>
                    <a:pt x="626" y="3186"/>
                  </a:lnTo>
                  <a:lnTo>
                    <a:pt x="626" y="3186"/>
                  </a:lnTo>
                  <a:lnTo>
                    <a:pt x="626" y="3184"/>
                  </a:lnTo>
                  <a:lnTo>
                    <a:pt x="626" y="3184"/>
                  </a:lnTo>
                  <a:lnTo>
                    <a:pt x="626" y="3182"/>
                  </a:lnTo>
                  <a:lnTo>
                    <a:pt x="626" y="3182"/>
                  </a:lnTo>
                  <a:lnTo>
                    <a:pt x="626" y="3180"/>
                  </a:lnTo>
                  <a:lnTo>
                    <a:pt x="626" y="3180"/>
                  </a:lnTo>
                  <a:lnTo>
                    <a:pt x="628" y="3176"/>
                  </a:lnTo>
                  <a:lnTo>
                    <a:pt x="628" y="3176"/>
                  </a:lnTo>
                  <a:lnTo>
                    <a:pt x="626" y="3172"/>
                  </a:lnTo>
                  <a:lnTo>
                    <a:pt x="626" y="3172"/>
                  </a:lnTo>
                  <a:lnTo>
                    <a:pt x="626" y="3170"/>
                  </a:lnTo>
                  <a:lnTo>
                    <a:pt x="626" y="3170"/>
                  </a:lnTo>
                  <a:lnTo>
                    <a:pt x="628" y="3168"/>
                  </a:lnTo>
                  <a:lnTo>
                    <a:pt x="628" y="3168"/>
                  </a:lnTo>
                  <a:lnTo>
                    <a:pt x="628" y="3164"/>
                  </a:lnTo>
                  <a:lnTo>
                    <a:pt x="628" y="3164"/>
                  </a:lnTo>
                  <a:lnTo>
                    <a:pt x="628" y="3160"/>
                  </a:lnTo>
                  <a:lnTo>
                    <a:pt x="628" y="3160"/>
                  </a:lnTo>
                  <a:lnTo>
                    <a:pt x="636" y="3160"/>
                  </a:lnTo>
                  <a:lnTo>
                    <a:pt x="636" y="3160"/>
                  </a:lnTo>
                  <a:lnTo>
                    <a:pt x="638" y="3160"/>
                  </a:lnTo>
                  <a:lnTo>
                    <a:pt x="638" y="3160"/>
                  </a:lnTo>
                  <a:lnTo>
                    <a:pt x="642" y="3160"/>
                  </a:lnTo>
                  <a:lnTo>
                    <a:pt x="642" y="3160"/>
                  </a:lnTo>
                  <a:lnTo>
                    <a:pt x="644" y="3162"/>
                  </a:lnTo>
                  <a:lnTo>
                    <a:pt x="644" y="3162"/>
                  </a:lnTo>
                  <a:lnTo>
                    <a:pt x="648" y="3162"/>
                  </a:lnTo>
                  <a:lnTo>
                    <a:pt x="648" y="3162"/>
                  </a:lnTo>
                  <a:lnTo>
                    <a:pt x="652" y="3162"/>
                  </a:lnTo>
                  <a:lnTo>
                    <a:pt x="654" y="3162"/>
                  </a:lnTo>
                  <a:lnTo>
                    <a:pt x="654" y="3162"/>
                  </a:lnTo>
                  <a:lnTo>
                    <a:pt x="662" y="3162"/>
                  </a:lnTo>
                  <a:lnTo>
                    <a:pt x="662" y="3162"/>
                  </a:lnTo>
                  <a:lnTo>
                    <a:pt x="664" y="3162"/>
                  </a:lnTo>
                  <a:lnTo>
                    <a:pt x="666" y="3162"/>
                  </a:lnTo>
                  <a:lnTo>
                    <a:pt x="666" y="3162"/>
                  </a:lnTo>
                  <a:lnTo>
                    <a:pt x="674" y="3162"/>
                  </a:lnTo>
                  <a:lnTo>
                    <a:pt x="674" y="3162"/>
                  </a:lnTo>
                  <a:lnTo>
                    <a:pt x="678" y="3162"/>
                  </a:lnTo>
                  <a:lnTo>
                    <a:pt x="678" y="3162"/>
                  </a:lnTo>
                  <a:lnTo>
                    <a:pt x="686" y="3162"/>
                  </a:lnTo>
                  <a:lnTo>
                    <a:pt x="686" y="3162"/>
                  </a:lnTo>
                  <a:lnTo>
                    <a:pt x="690" y="3162"/>
                  </a:lnTo>
                  <a:lnTo>
                    <a:pt x="690" y="3162"/>
                  </a:lnTo>
                  <a:lnTo>
                    <a:pt x="698" y="3162"/>
                  </a:lnTo>
                  <a:lnTo>
                    <a:pt x="698" y="3162"/>
                  </a:lnTo>
                  <a:lnTo>
                    <a:pt x="704" y="3162"/>
                  </a:lnTo>
                  <a:lnTo>
                    <a:pt x="704" y="3162"/>
                  </a:lnTo>
                  <a:lnTo>
                    <a:pt x="706" y="3160"/>
                  </a:lnTo>
                  <a:lnTo>
                    <a:pt x="706" y="3160"/>
                  </a:lnTo>
                  <a:lnTo>
                    <a:pt x="710" y="3160"/>
                  </a:lnTo>
                  <a:lnTo>
                    <a:pt x="710" y="3160"/>
                  </a:lnTo>
                  <a:lnTo>
                    <a:pt x="710" y="3160"/>
                  </a:lnTo>
                  <a:lnTo>
                    <a:pt x="710" y="3160"/>
                  </a:lnTo>
                  <a:lnTo>
                    <a:pt x="716" y="3162"/>
                  </a:lnTo>
                  <a:lnTo>
                    <a:pt x="716" y="3162"/>
                  </a:lnTo>
                  <a:lnTo>
                    <a:pt x="720" y="3162"/>
                  </a:lnTo>
                  <a:lnTo>
                    <a:pt x="720" y="3162"/>
                  </a:lnTo>
                  <a:lnTo>
                    <a:pt x="720" y="3160"/>
                  </a:lnTo>
                  <a:lnTo>
                    <a:pt x="720" y="3160"/>
                  </a:lnTo>
                  <a:lnTo>
                    <a:pt x="724" y="3162"/>
                  </a:lnTo>
                  <a:lnTo>
                    <a:pt x="724" y="3162"/>
                  </a:lnTo>
                  <a:lnTo>
                    <a:pt x="726" y="3162"/>
                  </a:lnTo>
                  <a:lnTo>
                    <a:pt x="726" y="3162"/>
                  </a:lnTo>
                  <a:lnTo>
                    <a:pt x="728" y="3162"/>
                  </a:lnTo>
                  <a:lnTo>
                    <a:pt x="728" y="3162"/>
                  </a:lnTo>
                  <a:lnTo>
                    <a:pt x="732" y="3162"/>
                  </a:lnTo>
                  <a:lnTo>
                    <a:pt x="732" y="3162"/>
                  </a:lnTo>
                  <a:lnTo>
                    <a:pt x="734" y="3160"/>
                  </a:lnTo>
                  <a:lnTo>
                    <a:pt x="734" y="3160"/>
                  </a:lnTo>
                  <a:lnTo>
                    <a:pt x="736" y="3160"/>
                  </a:lnTo>
                  <a:lnTo>
                    <a:pt x="736" y="3160"/>
                  </a:lnTo>
                  <a:lnTo>
                    <a:pt x="742" y="3160"/>
                  </a:lnTo>
                  <a:lnTo>
                    <a:pt x="742" y="3160"/>
                  </a:lnTo>
                  <a:lnTo>
                    <a:pt x="744" y="3160"/>
                  </a:lnTo>
                  <a:lnTo>
                    <a:pt x="744" y="3160"/>
                  </a:lnTo>
                  <a:lnTo>
                    <a:pt x="746" y="3162"/>
                  </a:lnTo>
                  <a:lnTo>
                    <a:pt x="746" y="3162"/>
                  </a:lnTo>
                  <a:lnTo>
                    <a:pt x="750" y="3162"/>
                  </a:lnTo>
                  <a:lnTo>
                    <a:pt x="750" y="3162"/>
                  </a:lnTo>
                  <a:lnTo>
                    <a:pt x="750" y="3162"/>
                  </a:lnTo>
                  <a:lnTo>
                    <a:pt x="750" y="3162"/>
                  </a:lnTo>
                  <a:lnTo>
                    <a:pt x="756" y="3160"/>
                  </a:lnTo>
                  <a:lnTo>
                    <a:pt x="756" y="3160"/>
                  </a:lnTo>
                  <a:lnTo>
                    <a:pt x="762" y="3162"/>
                  </a:lnTo>
                  <a:lnTo>
                    <a:pt x="762" y="3162"/>
                  </a:lnTo>
                  <a:lnTo>
                    <a:pt x="762" y="3162"/>
                  </a:lnTo>
                  <a:lnTo>
                    <a:pt x="762" y="3162"/>
                  </a:lnTo>
                  <a:lnTo>
                    <a:pt x="766" y="3162"/>
                  </a:lnTo>
                  <a:lnTo>
                    <a:pt x="766" y="3162"/>
                  </a:lnTo>
                  <a:lnTo>
                    <a:pt x="768" y="3160"/>
                  </a:lnTo>
                  <a:lnTo>
                    <a:pt x="768" y="3160"/>
                  </a:lnTo>
                  <a:lnTo>
                    <a:pt x="770" y="3160"/>
                  </a:lnTo>
                  <a:lnTo>
                    <a:pt x="770" y="3160"/>
                  </a:lnTo>
                  <a:lnTo>
                    <a:pt x="774" y="3162"/>
                  </a:lnTo>
                  <a:lnTo>
                    <a:pt x="774" y="3162"/>
                  </a:lnTo>
                  <a:lnTo>
                    <a:pt x="778" y="3160"/>
                  </a:lnTo>
                  <a:lnTo>
                    <a:pt x="778" y="3160"/>
                  </a:lnTo>
                  <a:lnTo>
                    <a:pt x="780" y="3160"/>
                  </a:lnTo>
                  <a:lnTo>
                    <a:pt x="780" y="3160"/>
                  </a:lnTo>
                  <a:lnTo>
                    <a:pt x="784" y="3160"/>
                  </a:lnTo>
                  <a:lnTo>
                    <a:pt x="784" y="3160"/>
                  </a:lnTo>
                  <a:lnTo>
                    <a:pt x="786" y="3160"/>
                  </a:lnTo>
                  <a:lnTo>
                    <a:pt x="786" y="3160"/>
                  </a:lnTo>
                  <a:lnTo>
                    <a:pt x="790" y="3160"/>
                  </a:lnTo>
                  <a:lnTo>
                    <a:pt x="790" y="3160"/>
                  </a:lnTo>
                  <a:lnTo>
                    <a:pt x="792" y="3160"/>
                  </a:lnTo>
                  <a:lnTo>
                    <a:pt x="792" y="3160"/>
                  </a:lnTo>
                  <a:lnTo>
                    <a:pt x="796" y="3162"/>
                  </a:lnTo>
                  <a:lnTo>
                    <a:pt x="796" y="3162"/>
                  </a:lnTo>
                  <a:lnTo>
                    <a:pt x="800" y="3162"/>
                  </a:lnTo>
                  <a:lnTo>
                    <a:pt x="800" y="3162"/>
                  </a:lnTo>
                  <a:lnTo>
                    <a:pt x="802" y="3162"/>
                  </a:lnTo>
                  <a:lnTo>
                    <a:pt x="802" y="3162"/>
                  </a:lnTo>
                  <a:lnTo>
                    <a:pt x="806" y="3162"/>
                  </a:lnTo>
                  <a:lnTo>
                    <a:pt x="806" y="3162"/>
                  </a:lnTo>
                  <a:lnTo>
                    <a:pt x="806" y="3160"/>
                  </a:lnTo>
                  <a:lnTo>
                    <a:pt x="806" y="3160"/>
                  </a:lnTo>
                  <a:lnTo>
                    <a:pt x="808" y="3162"/>
                  </a:lnTo>
                  <a:lnTo>
                    <a:pt x="808" y="3162"/>
                  </a:lnTo>
                  <a:lnTo>
                    <a:pt x="810" y="3162"/>
                  </a:lnTo>
                  <a:lnTo>
                    <a:pt x="810" y="3162"/>
                  </a:lnTo>
                  <a:lnTo>
                    <a:pt x="812" y="3162"/>
                  </a:lnTo>
                  <a:lnTo>
                    <a:pt x="812" y="3162"/>
                  </a:lnTo>
                  <a:lnTo>
                    <a:pt x="816" y="3162"/>
                  </a:lnTo>
                  <a:lnTo>
                    <a:pt x="816" y="3162"/>
                  </a:lnTo>
                  <a:lnTo>
                    <a:pt x="822" y="3162"/>
                  </a:lnTo>
                  <a:lnTo>
                    <a:pt x="822" y="3162"/>
                  </a:lnTo>
                  <a:lnTo>
                    <a:pt x="826" y="3160"/>
                  </a:lnTo>
                  <a:lnTo>
                    <a:pt x="826" y="3160"/>
                  </a:lnTo>
                  <a:lnTo>
                    <a:pt x="828" y="3158"/>
                  </a:lnTo>
                  <a:lnTo>
                    <a:pt x="828" y="3158"/>
                  </a:lnTo>
                  <a:lnTo>
                    <a:pt x="828" y="3158"/>
                  </a:lnTo>
                  <a:lnTo>
                    <a:pt x="828" y="3158"/>
                  </a:lnTo>
                  <a:lnTo>
                    <a:pt x="834" y="3158"/>
                  </a:lnTo>
                  <a:lnTo>
                    <a:pt x="834" y="3158"/>
                  </a:lnTo>
                  <a:lnTo>
                    <a:pt x="834" y="3158"/>
                  </a:lnTo>
                  <a:lnTo>
                    <a:pt x="834" y="3158"/>
                  </a:lnTo>
                  <a:lnTo>
                    <a:pt x="836" y="3158"/>
                  </a:lnTo>
                  <a:lnTo>
                    <a:pt x="838" y="3158"/>
                  </a:lnTo>
                  <a:lnTo>
                    <a:pt x="838" y="3158"/>
                  </a:lnTo>
                  <a:lnTo>
                    <a:pt x="842" y="3158"/>
                  </a:lnTo>
                  <a:lnTo>
                    <a:pt x="842" y="3158"/>
                  </a:lnTo>
                  <a:lnTo>
                    <a:pt x="844" y="3158"/>
                  </a:lnTo>
                  <a:lnTo>
                    <a:pt x="844" y="3158"/>
                  </a:lnTo>
                  <a:lnTo>
                    <a:pt x="846" y="3158"/>
                  </a:lnTo>
                  <a:lnTo>
                    <a:pt x="846" y="3158"/>
                  </a:lnTo>
                  <a:lnTo>
                    <a:pt x="850" y="3160"/>
                  </a:lnTo>
                  <a:lnTo>
                    <a:pt x="850" y="3160"/>
                  </a:lnTo>
                  <a:lnTo>
                    <a:pt x="856" y="3160"/>
                  </a:lnTo>
                  <a:lnTo>
                    <a:pt x="856" y="3160"/>
                  </a:lnTo>
                  <a:lnTo>
                    <a:pt x="860" y="3160"/>
                  </a:lnTo>
                  <a:lnTo>
                    <a:pt x="860" y="3160"/>
                  </a:lnTo>
                  <a:lnTo>
                    <a:pt x="860" y="3158"/>
                  </a:lnTo>
                  <a:lnTo>
                    <a:pt x="860" y="3158"/>
                  </a:lnTo>
                  <a:lnTo>
                    <a:pt x="864" y="3160"/>
                  </a:lnTo>
                  <a:lnTo>
                    <a:pt x="864" y="3160"/>
                  </a:lnTo>
                  <a:lnTo>
                    <a:pt x="866" y="3160"/>
                  </a:lnTo>
                  <a:lnTo>
                    <a:pt x="868" y="3160"/>
                  </a:lnTo>
                  <a:lnTo>
                    <a:pt x="868" y="3160"/>
                  </a:lnTo>
                  <a:lnTo>
                    <a:pt x="872" y="3158"/>
                  </a:lnTo>
                  <a:lnTo>
                    <a:pt x="872" y="3158"/>
                  </a:lnTo>
                  <a:lnTo>
                    <a:pt x="874" y="3160"/>
                  </a:lnTo>
                  <a:lnTo>
                    <a:pt x="874" y="3160"/>
                  </a:lnTo>
                  <a:lnTo>
                    <a:pt x="880" y="3160"/>
                  </a:lnTo>
                  <a:lnTo>
                    <a:pt x="880" y="3160"/>
                  </a:lnTo>
                  <a:lnTo>
                    <a:pt x="882" y="3160"/>
                  </a:lnTo>
                  <a:lnTo>
                    <a:pt x="882" y="3160"/>
                  </a:lnTo>
                  <a:lnTo>
                    <a:pt x="884" y="3158"/>
                  </a:lnTo>
                  <a:lnTo>
                    <a:pt x="884" y="3158"/>
                  </a:lnTo>
                  <a:lnTo>
                    <a:pt x="886" y="3160"/>
                  </a:lnTo>
                  <a:lnTo>
                    <a:pt x="886" y="3160"/>
                  </a:lnTo>
                  <a:lnTo>
                    <a:pt x="890" y="3162"/>
                  </a:lnTo>
                  <a:lnTo>
                    <a:pt x="890" y="3162"/>
                  </a:lnTo>
                  <a:lnTo>
                    <a:pt x="894" y="3160"/>
                  </a:lnTo>
                  <a:lnTo>
                    <a:pt x="894" y="3160"/>
                  </a:lnTo>
                  <a:lnTo>
                    <a:pt x="896" y="3160"/>
                  </a:lnTo>
                  <a:lnTo>
                    <a:pt x="896" y="3160"/>
                  </a:lnTo>
                  <a:lnTo>
                    <a:pt x="898" y="3160"/>
                  </a:lnTo>
                  <a:lnTo>
                    <a:pt x="898" y="3160"/>
                  </a:lnTo>
                  <a:lnTo>
                    <a:pt x="902" y="3162"/>
                  </a:lnTo>
                  <a:lnTo>
                    <a:pt x="902" y="3162"/>
                  </a:lnTo>
                  <a:lnTo>
                    <a:pt x="904" y="3160"/>
                  </a:lnTo>
                  <a:lnTo>
                    <a:pt x="904" y="3160"/>
                  </a:lnTo>
                  <a:lnTo>
                    <a:pt x="906" y="3160"/>
                  </a:lnTo>
                  <a:lnTo>
                    <a:pt x="906" y="3160"/>
                  </a:lnTo>
                  <a:lnTo>
                    <a:pt x="908" y="3160"/>
                  </a:lnTo>
                  <a:lnTo>
                    <a:pt x="908" y="3160"/>
                  </a:lnTo>
                  <a:lnTo>
                    <a:pt x="912" y="3162"/>
                  </a:lnTo>
                  <a:lnTo>
                    <a:pt x="912" y="3162"/>
                  </a:lnTo>
                  <a:lnTo>
                    <a:pt x="916" y="3160"/>
                  </a:lnTo>
                  <a:lnTo>
                    <a:pt x="916" y="3160"/>
                  </a:lnTo>
                  <a:lnTo>
                    <a:pt x="918" y="3160"/>
                  </a:lnTo>
                  <a:lnTo>
                    <a:pt x="918" y="3160"/>
                  </a:lnTo>
                  <a:lnTo>
                    <a:pt x="922" y="3160"/>
                  </a:lnTo>
                  <a:lnTo>
                    <a:pt x="922" y="3160"/>
                  </a:lnTo>
                  <a:lnTo>
                    <a:pt x="922" y="3160"/>
                  </a:lnTo>
                  <a:lnTo>
                    <a:pt x="924" y="3160"/>
                  </a:lnTo>
                  <a:lnTo>
                    <a:pt x="924" y="3160"/>
                  </a:lnTo>
                  <a:lnTo>
                    <a:pt x="926" y="3160"/>
                  </a:lnTo>
                  <a:lnTo>
                    <a:pt x="926" y="3160"/>
                  </a:lnTo>
                  <a:lnTo>
                    <a:pt x="928" y="3158"/>
                  </a:lnTo>
                  <a:lnTo>
                    <a:pt x="928" y="3158"/>
                  </a:lnTo>
                  <a:lnTo>
                    <a:pt x="932" y="3158"/>
                  </a:lnTo>
                  <a:lnTo>
                    <a:pt x="932" y="3158"/>
                  </a:lnTo>
                  <a:lnTo>
                    <a:pt x="936" y="3158"/>
                  </a:lnTo>
                  <a:lnTo>
                    <a:pt x="936" y="3158"/>
                  </a:lnTo>
                  <a:lnTo>
                    <a:pt x="938" y="3158"/>
                  </a:lnTo>
                  <a:lnTo>
                    <a:pt x="938" y="3158"/>
                  </a:lnTo>
                  <a:lnTo>
                    <a:pt x="942" y="3160"/>
                  </a:lnTo>
                  <a:lnTo>
                    <a:pt x="942" y="3160"/>
                  </a:lnTo>
                  <a:lnTo>
                    <a:pt x="944" y="3160"/>
                  </a:lnTo>
                  <a:lnTo>
                    <a:pt x="946" y="3160"/>
                  </a:lnTo>
                  <a:lnTo>
                    <a:pt x="946" y="3160"/>
                  </a:lnTo>
                  <a:lnTo>
                    <a:pt x="950" y="3160"/>
                  </a:lnTo>
                  <a:lnTo>
                    <a:pt x="950" y="3160"/>
                  </a:lnTo>
                  <a:lnTo>
                    <a:pt x="950" y="3160"/>
                  </a:lnTo>
                  <a:lnTo>
                    <a:pt x="952" y="3160"/>
                  </a:lnTo>
                  <a:lnTo>
                    <a:pt x="952" y="3160"/>
                  </a:lnTo>
                  <a:lnTo>
                    <a:pt x="958" y="3162"/>
                  </a:lnTo>
                  <a:lnTo>
                    <a:pt x="958" y="3162"/>
                  </a:lnTo>
                  <a:lnTo>
                    <a:pt x="962" y="3162"/>
                  </a:lnTo>
                  <a:lnTo>
                    <a:pt x="962" y="3162"/>
                  </a:lnTo>
                  <a:lnTo>
                    <a:pt x="964" y="3162"/>
                  </a:lnTo>
                  <a:lnTo>
                    <a:pt x="964" y="3162"/>
                  </a:lnTo>
                  <a:lnTo>
                    <a:pt x="968" y="3164"/>
                  </a:lnTo>
                  <a:lnTo>
                    <a:pt x="968" y="3164"/>
                  </a:lnTo>
                  <a:lnTo>
                    <a:pt x="970" y="3164"/>
                  </a:lnTo>
                  <a:lnTo>
                    <a:pt x="970" y="3164"/>
                  </a:lnTo>
                  <a:lnTo>
                    <a:pt x="972" y="3164"/>
                  </a:lnTo>
                  <a:lnTo>
                    <a:pt x="972" y="3164"/>
                  </a:lnTo>
                  <a:lnTo>
                    <a:pt x="976" y="3164"/>
                  </a:lnTo>
                  <a:lnTo>
                    <a:pt x="976" y="3164"/>
                  </a:lnTo>
                  <a:lnTo>
                    <a:pt x="978" y="3166"/>
                  </a:lnTo>
                  <a:lnTo>
                    <a:pt x="978" y="3166"/>
                  </a:lnTo>
                  <a:lnTo>
                    <a:pt x="984" y="3166"/>
                  </a:lnTo>
                  <a:lnTo>
                    <a:pt x="984" y="3166"/>
                  </a:lnTo>
                  <a:lnTo>
                    <a:pt x="988" y="3166"/>
                  </a:lnTo>
                  <a:lnTo>
                    <a:pt x="988" y="3166"/>
                  </a:lnTo>
                  <a:lnTo>
                    <a:pt x="992" y="3164"/>
                  </a:lnTo>
                  <a:lnTo>
                    <a:pt x="992" y="3164"/>
                  </a:lnTo>
                  <a:lnTo>
                    <a:pt x="994" y="3164"/>
                  </a:lnTo>
                  <a:lnTo>
                    <a:pt x="994" y="3164"/>
                  </a:lnTo>
                  <a:lnTo>
                    <a:pt x="998" y="3164"/>
                  </a:lnTo>
                  <a:lnTo>
                    <a:pt x="998" y="3164"/>
                  </a:lnTo>
                  <a:lnTo>
                    <a:pt x="1000" y="3164"/>
                  </a:lnTo>
                  <a:lnTo>
                    <a:pt x="1000" y="3164"/>
                  </a:lnTo>
                  <a:lnTo>
                    <a:pt x="1002" y="3164"/>
                  </a:lnTo>
                  <a:lnTo>
                    <a:pt x="1002" y="3164"/>
                  </a:lnTo>
                  <a:lnTo>
                    <a:pt x="1006" y="3164"/>
                  </a:lnTo>
                  <a:lnTo>
                    <a:pt x="1006" y="3164"/>
                  </a:lnTo>
                  <a:lnTo>
                    <a:pt x="1006" y="3164"/>
                  </a:lnTo>
                  <a:lnTo>
                    <a:pt x="1006" y="3164"/>
                  </a:lnTo>
                  <a:lnTo>
                    <a:pt x="1008" y="3166"/>
                  </a:lnTo>
                  <a:lnTo>
                    <a:pt x="1008" y="3166"/>
                  </a:lnTo>
                  <a:lnTo>
                    <a:pt x="1006" y="3168"/>
                  </a:lnTo>
                  <a:lnTo>
                    <a:pt x="1006" y="3168"/>
                  </a:lnTo>
                  <a:lnTo>
                    <a:pt x="1004" y="3172"/>
                  </a:lnTo>
                  <a:lnTo>
                    <a:pt x="1004" y="3172"/>
                  </a:lnTo>
                  <a:lnTo>
                    <a:pt x="1006" y="3178"/>
                  </a:lnTo>
                  <a:lnTo>
                    <a:pt x="1006" y="3180"/>
                  </a:lnTo>
                  <a:lnTo>
                    <a:pt x="1006" y="3180"/>
                  </a:lnTo>
                  <a:lnTo>
                    <a:pt x="1006" y="3186"/>
                  </a:lnTo>
                  <a:lnTo>
                    <a:pt x="1006" y="3188"/>
                  </a:lnTo>
                  <a:lnTo>
                    <a:pt x="1006" y="3188"/>
                  </a:lnTo>
                  <a:lnTo>
                    <a:pt x="1006" y="3192"/>
                  </a:lnTo>
                  <a:lnTo>
                    <a:pt x="1006" y="3192"/>
                  </a:lnTo>
                  <a:lnTo>
                    <a:pt x="1006" y="3194"/>
                  </a:lnTo>
                  <a:lnTo>
                    <a:pt x="1006" y="3194"/>
                  </a:lnTo>
                  <a:lnTo>
                    <a:pt x="1006" y="3196"/>
                  </a:lnTo>
                  <a:lnTo>
                    <a:pt x="1006" y="3196"/>
                  </a:lnTo>
                  <a:lnTo>
                    <a:pt x="1004" y="3198"/>
                  </a:lnTo>
                  <a:lnTo>
                    <a:pt x="1004" y="3198"/>
                  </a:lnTo>
                  <a:lnTo>
                    <a:pt x="1004" y="3202"/>
                  </a:lnTo>
                  <a:lnTo>
                    <a:pt x="1004" y="3202"/>
                  </a:lnTo>
                  <a:lnTo>
                    <a:pt x="1004" y="3206"/>
                  </a:lnTo>
                  <a:lnTo>
                    <a:pt x="1004" y="3206"/>
                  </a:lnTo>
                  <a:lnTo>
                    <a:pt x="1004" y="3208"/>
                  </a:lnTo>
                  <a:lnTo>
                    <a:pt x="1004" y="3208"/>
                  </a:lnTo>
                  <a:lnTo>
                    <a:pt x="1004" y="3212"/>
                  </a:lnTo>
                  <a:lnTo>
                    <a:pt x="1004" y="3212"/>
                  </a:lnTo>
                  <a:lnTo>
                    <a:pt x="1004" y="3214"/>
                  </a:lnTo>
                  <a:lnTo>
                    <a:pt x="1004" y="3214"/>
                  </a:lnTo>
                  <a:lnTo>
                    <a:pt x="1004" y="3222"/>
                  </a:lnTo>
                  <a:lnTo>
                    <a:pt x="1004" y="3222"/>
                  </a:lnTo>
                  <a:lnTo>
                    <a:pt x="1004" y="3224"/>
                  </a:lnTo>
                  <a:lnTo>
                    <a:pt x="1004" y="3228"/>
                  </a:lnTo>
                  <a:lnTo>
                    <a:pt x="1004" y="3228"/>
                  </a:lnTo>
                  <a:lnTo>
                    <a:pt x="1004" y="3230"/>
                  </a:lnTo>
                  <a:lnTo>
                    <a:pt x="1004" y="3230"/>
                  </a:lnTo>
                  <a:lnTo>
                    <a:pt x="1004" y="3234"/>
                  </a:lnTo>
                  <a:lnTo>
                    <a:pt x="1004" y="3234"/>
                  </a:lnTo>
                  <a:lnTo>
                    <a:pt x="1006" y="3240"/>
                  </a:lnTo>
                  <a:lnTo>
                    <a:pt x="1006" y="3240"/>
                  </a:lnTo>
                  <a:lnTo>
                    <a:pt x="1006" y="3242"/>
                  </a:lnTo>
                  <a:lnTo>
                    <a:pt x="1006" y="3242"/>
                  </a:lnTo>
                  <a:lnTo>
                    <a:pt x="1006" y="3244"/>
                  </a:lnTo>
                  <a:lnTo>
                    <a:pt x="1006" y="3244"/>
                  </a:lnTo>
                  <a:lnTo>
                    <a:pt x="1006" y="3248"/>
                  </a:lnTo>
                  <a:lnTo>
                    <a:pt x="1006" y="3248"/>
                  </a:lnTo>
                  <a:lnTo>
                    <a:pt x="1008" y="3250"/>
                  </a:lnTo>
                  <a:lnTo>
                    <a:pt x="1008" y="3250"/>
                  </a:lnTo>
                  <a:lnTo>
                    <a:pt x="1006" y="3252"/>
                  </a:lnTo>
                  <a:lnTo>
                    <a:pt x="1006" y="3252"/>
                  </a:lnTo>
                  <a:lnTo>
                    <a:pt x="1006" y="3256"/>
                  </a:lnTo>
                  <a:lnTo>
                    <a:pt x="1006" y="3256"/>
                  </a:lnTo>
                  <a:lnTo>
                    <a:pt x="1006" y="3260"/>
                  </a:lnTo>
                  <a:lnTo>
                    <a:pt x="1006" y="3260"/>
                  </a:lnTo>
                  <a:lnTo>
                    <a:pt x="1006" y="3262"/>
                  </a:lnTo>
                  <a:lnTo>
                    <a:pt x="1006" y="3262"/>
                  </a:lnTo>
                  <a:lnTo>
                    <a:pt x="1004" y="3266"/>
                  </a:lnTo>
                  <a:lnTo>
                    <a:pt x="1004" y="3266"/>
                  </a:lnTo>
                  <a:lnTo>
                    <a:pt x="1004" y="3268"/>
                  </a:lnTo>
                  <a:lnTo>
                    <a:pt x="1004" y="3268"/>
                  </a:lnTo>
                  <a:lnTo>
                    <a:pt x="1004" y="3268"/>
                  </a:lnTo>
                  <a:lnTo>
                    <a:pt x="1002" y="3270"/>
                  </a:lnTo>
                  <a:lnTo>
                    <a:pt x="1000" y="3274"/>
                  </a:lnTo>
                  <a:lnTo>
                    <a:pt x="1000" y="3274"/>
                  </a:lnTo>
                  <a:lnTo>
                    <a:pt x="1000" y="3278"/>
                  </a:lnTo>
                  <a:lnTo>
                    <a:pt x="1000" y="3278"/>
                  </a:lnTo>
                  <a:lnTo>
                    <a:pt x="1000" y="3280"/>
                  </a:lnTo>
                  <a:lnTo>
                    <a:pt x="1000" y="3280"/>
                  </a:lnTo>
                  <a:lnTo>
                    <a:pt x="1000" y="3282"/>
                  </a:lnTo>
                  <a:lnTo>
                    <a:pt x="1000" y="3282"/>
                  </a:lnTo>
                  <a:lnTo>
                    <a:pt x="1000" y="3286"/>
                  </a:lnTo>
                  <a:lnTo>
                    <a:pt x="1000" y="3288"/>
                  </a:lnTo>
                  <a:lnTo>
                    <a:pt x="1000" y="3288"/>
                  </a:lnTo>
                  <a:lnTo>
                    <a:pt x="1000" y="3292"/>
                  </a:lnTo>
                  <a:lnTo>
                    <a:pt x="1000" y="3292"/>
                  </a:lnTo>
                  <a:lnTo>
                    <a:pt x="1002" y="3296"/>
                  </a:lnTo>
                  <a:lnTo>
                    <a:pt x="1002" y="3296"/>
                  </a:lnTo>
                  <a:lnTo>
                    <a:pt x="1002" y="3298"/>
                  </a:lnTo>
                  <a:lnTo>
                    <a:pt x="1002" y="3298"/>
                  </a:lnTo>
                  <a:lnTo>
                    <a:pt x="1002" y="3302"/>
                  </a:lnTo>
                  <a:lnTo>
                    <a:pt x="1002" y="3302"/>
                  </a:lnTo>
                  <a:lnTo>
                    <a:pt x="1004" y="3304"/>
                  </a:lnTo>
                  <a:lnTo>
                    <a:pt x="1004" y="3304"/>
                  </a:lnTo>
                  <a:lnTo>
                    <a:pt x="1004" y="3308"/>
                  </a:lnTo>
                  <a:lnTo>
                    <a:pt x="1004" y="3308"/>
                  </a:lnTo>
                  <a:lnTo>
                    <a:pt x="1004" y="3310"/>
                  </a:lnTo>
                  <a:lnTo>
                    <a:pt x="1004" y="3310"/>
                  </a:lnTo>
                  <a:lnTo>
                    <a:pt x="1002" y="3316"/>
                  </a:lnTo>
                  <a:lnTo>
                    <a:pt x="1002" y="3316"/>
                  </a:lnTo>
                  <a:lnTo>
                    <a:pt x="1002" y="3320"/>
                  </a:lnTo>
                  <a:lnTo>
                    <a:pt x="1002" y="3320"/>
                  </a:lnTo>
                  <a:lnTo>
                    <a:pt x="1002" y="3322"/>
                  </a:lnTo>
                  <a:lnTo>
                    <a:pt x="1002" y="3322"/>
                  </a:lnTo>
                  <a:lnTo>
                    <a:pt x="1002" y="3324"/>
                  </a:lnTo>
                  <a:lnTo>
                    <a:pt x="1002" y="3324"/>
                  </a:lnTo>
                  <a:lnTo>
                    <a:pt x="1000" y="3328"/>
                  </a:lnTo>
                  <a:lnTo>
                    <a:pt x="1000" y="3328"/>
                  </a:lnTo>
                  <a:lnTo>
                    <a:pt x="1000" y="3332"/>
                  </a:lnTo>
                  <a:lnTo>
                    <a:pt x="1000" y="3332"/>
                  </a:lnTo>
                  <a:lnTo>
                    <a:pt x="1000" y="3334"/>
                  </a:lnTo>
                  <a:lnTo>
                    <a:pt x="1000" y="3334"/>
                  </a:lnTo>
                  <a:lnTo>
                    <a:pt x="1000" y="3336"/>
                  </a:lnTo>
                  <a:lnTo>
                    <a:pt x="1000" y="3336"/>
                  </a:lnTo>
                  <a:lnTo>
                    <a:pt x="1000" y="3340"/>
                  </a:lnTo>
                  <a:lnTo>
                    <a:pt x="1000" y="3340"/>
                  </a:lnTo>
                  <a:lnTo>
                    <a:pt x="1000" y="3344"/>
                  </a:lnTo>
                  <a:lnTo>
                    <a:pt x="1000" y="3344"/>
                  </a:lnTo>
                  <a:lnTo>
                    <a:pt x="1000" y="3346"/>
                  </a:lnTo>
                  <a:lnTo>
                    <a:pt x="1000" y="3346"/>
                  </a:lnTo>
                  <a:lnTo>
                    <a:pt x="1000" y="3352"/>
                  </a:lnTo>
                  <a:lnTo>
                    <a:pt x="1000" y="3352"/>
                  </a:lnTo>
                  <a:lnTo>
                    <a:pt x="1000" y="3358"/>
                  </a:lnTo>
                  <a:lnTo>
                    <a:pt x="1000" y="3358"/>
                  </a:lnTo>
                  <a:lnTo>
                    <a:pt x="1000" y="3360"/>
                  </a:lnTo>
                  <a:lnTo>
                    <a:pt x="1000" y="3360"/>
                  </a:lnTo>
                  <a:lnTo>
                    <a:pt x="1000" y="3364"/>
                  </a:lnTo>
                  <a:lnTo>
                    <a:pt x="1000" y="3364"/>
                  </a:lnTo>
                  <a:lnTo>
                    <a:pt x="1000" y="3368"/>
                  </a:lnTo>
                  <a:lnTo>
                    <a:pt x="1000" y="3368"/>
                  </a:lnTo>
                  <a:lnTo>
                    <a:pt x="1000" y="3370"/>
                  </a:lnTo>
                  <a:lnTo>
                    <a:pt x="1000" y="3370"/>
                  </a:lnTo>
                  <a:lnTo>
                    <a:pt x="1002" y="3374"/>
                  </a:lnTo>
                  <a:lnTo>
                    <a:pt x="1002" y="3374"/>
                  </a:lnTo>
                  <a:lnTo>
                    <a:pt x="1002" y="3376"/>
                  </a:lnTo>
                  <a:lnTo>
                    <a:pt x="1002" y="3376"/>
                  </a:lnTo>
                  <a:lnTo>
                    <a:pt x="1002" y="3380"/>
                  </a:lnTo>
                  <a:lnTo>
                    <a:pt x="1002" y="3380"/>
                  </a:lnTo>
                  <a:lnTo>
                    <a:pt x="1002" y="3382"/>
                  </a:lnTo>
                  <a:lnTo>
                    <a:pt x="1002" y="3382"/>
                  </a:lnTo>
                  <a:lnTo>
                    <a:pt x="1002" y="3384"/>
                  </a:lnTo>
                  <a:lnTo>
                    <a:pt x="1002" y="3384"/>
                  </a:lnTo>
                  <a:lnTo>
                    <a:pt x="1000" y="3388"/>
                  </a:lnTo>
                  <a:lnTo>
                    <a:pt x="1000" y="3388"/>
                  </a:lnTo>
                  <a:lnTo>
                    <a:pt x="1000" y="3390"/>
                  </a:lnTo>
                  <a:lnTo>
                    <a:pt x="1000" y="3390"/>
                  </a:lnTo>
                  <a:lnTo>
                    <a:pt x="1000" y="3394"/>
                  </a:lnTo>
                  <a:lnTo>
                    <a:pt x="1000" y="3394"/>
                  </a:lnTo>
                  <a:lnTo>
                    <a:pt x="1002" y="3396"/>
                  </a:lnTo>
                  <a:lnTo>
                    <a:pt x="1002" y="3396"/>
                  </a:lnTo>
                  <a:lnTo>
                    <a:pt x="1002" y="3398"/>
                  </a:lnTo>
                  <a:lnTo>
                    <a:pt x="1002" y="3398"/>
                  </a:lnTo>
                  <a:lnTo>
                    <a:pt x="1002" y="3402"/>
                  </a:lnTo>
                  <a:lnTo>
                    <a:pt x="1002" y="3402"/>
                  </a:lnTo>
                  <a:lnTo>
                    <a:pt x="1002" y="3404"/>
                  </a:lnTo>
                  <a:lnTo>
                    <a:pt x="1002" y="3410"/>
                  </a:lnTo>
                  <a:lnTo>
                    <a:pt x="1002" y="3410"/>
                  </a:lnTo>
                  <a:lnTo>
                    <a:pt x="1002" y="3412"/>
                  </a:lnTo>
                  <a:lnTo>
                    <a:pt x="1002" y="3412"/>
                  </a:lnTo>
                  <a:lnTo>
                    <a:pt x="1002" y="3416"/>
                  </a:lnTo>
                  <a:lnTo>
                    <a:pt x="1002" y="3416"/>
                  </a:lnTo>
                  <a:lnTo>
                    <a:pt x="1002" y="3418"/>
                  </a:lnTo>
                  <a:lnTo>
                    <a:pt x="1002" y="3418"/>
                  </a:lnTo>
                  <a:lnTo>
                    <a:pt x="1002" y="3422"/>
                  </a:lnTo>
                  <a:lnTo>
                    <a:pt x="1002" y="3424"/>
                  </a:lnTo>
                  <a:lnTo>
                    <a:pt x="1002" y="3424"/>
                  </a:lnTo>
                  <a:lnTo>
                    <a:pt x="1002" y="3428"/>
                  </a:lnTo>
                  <a:lnTo>
                    <a:pt x="1002" y="3428"/>
                  </a:lnTo>
                  <a:lnTo>
                    <a:pt x="1002" y="3430"/>
                  </a:lnTo>
                  <a:lnTo>
                    <a:pt x="1002" y="3430"/>
                  </a:lnTo>
                  <a:lnTo>
                    <a:pt x="1002" y="3432"/>
                  </a:lnTo>
                  <a:lnTo>
                    <a:pt x="1002" y="3432"/>
                  </a:lnTo>
                  <a:lnTo>
                    <a:pt x="1002" y="3436"/>
                  </a:lnTo>
                  <a:lnTo>
                    <a:pt x="1002" y="3436"/>
                  </a:lnTo>
                  <a:lnTo>
                    <a:pt x="1002" y="3438"/>
                  </a:lnTo>
                  <a:lnTo>
                    <a:pt x="1002" y="3438"/>
                  </a:lnTo>
                  <a:lnTo>
                    <a:pt x="1002" y="3442"/>
                  </a:lnTo>
                  <a:lnTo>
                    <a:pt x="1002" y="3442"/>
                  </a:lnTo>
                  <a:lnTo>
                    <a:pt x="1000" y="3444"/>
                  </a:lnTo>
                  <a:lnTo>
                    <a:pt x="1000" y="3444"/>
                  </a:lnTo>
                  <a:lnTo>
                    <a:pt x="996" y="3448"/>
                  </a:lnTo>
                  <a:lnTo>
                    <a:pt x="996" y="3448"/>
                  </a:lnTo>
                  <a:lnTo>
                    <a:pt x="996" y="3454"/>
                  </a:lnTo>
                  <a:lnTo>
                    <a:pt x="996" y="3454"/>
                  </a:lnTo>
                  <a:lnTo>
                    <a:pt x="996" y="3456"/>
                  </a:lnTo>
                  <a:lnTo>
                    <a:pt x="996" y="3456"/>
                  </a:lnTo>
                  <a:lnTo>
                    <a:pt x="998" y="3460"/>
                  </a:lnTo>
                  <a:lnTo>
                    <a:pt x="998" y="3460"/>
                  </a:lnTo>
                  <a:lnTo>
                    <a:pt x="998" y="3462"/>
                  </a:lnTo>
                  <a:lnTo>
                    <a:pt x="998" y="3462"/>
                  </a:lnTo>
                  <a:lnTo>
                    <a:pt x="998" y="3464"/>
                  </a:lnTo>
                  <a:lnTo>
                    <a:pt x="998" y="3464"/>
                  </a:lnTo>
                  <a:lnTo>
                    <a:pt x="996" y="3468"/>
                  </a:lnTo>
                  <a:lnTo>
                    <a:pt x="996" y="3468"/>
                  </a:lnTo>
                  <a:lnTo>
                    <a:pt x="998" y="3472"/>
                  </a:lnTo>
                  <a:lnTo>
                    <a:pt x="998" y="3472"/>
                  </a:lnTo>
                  <a:lnTo>
                    <a:pt x="1000" y="3474"/>
                  </a:lnTo>
                  <a:lnTo>
                    <a:pt x="1000" y="3474"/>
                  </a:lnTo>
                  <a:lnTo>
                    <a:pt x="1000" y="3480"/>
                  </a:lnTo>
                  <a:lnTo>
                    <a:pt x="1000" y="3480"/>
                  </a:lnTo>
                  <a:lnTo>
                    <a:pt x="1000" y="3482"/>
                  </a:lnTo>
                  <a:lnTo>
                    <a:pt x="1000" y="3482"/>
                  </a:lnTo>
                  <a:lnTo>
                    <a:pt x="1000" y="3484"/>
                  </a:lnTo>
                  <a:lnTo>
                    <a:pt x="1000" y="3484"/>
                  </a:lnTo>
                  <a:lnTo>
                    <a:pt x="1000" y="3488"/>
                  </a:lnTo>
                  <a:lnTo>
                    <a:pt x="1000" y="3488"/>
                  </a:lnTo>
                  <a:lnTo>
                    <a:pt x="1000" y="3490"/>
                  </a:lnTo>
                  <a:lnTo>
                    <a:pt x="1000" y="3490"/>
                  </a:lnTo>
                  <a:lnTo>
                    <a:pt x="998" y="3492"/>
                  </a:lnTo>
                  <a:lnTo>
                    <a:pt x="998" y="3492"/>
                  </a:lnTo>
                  <a:lnTo>
                    <a:pt x="998" y="3496"/>
                  </a:lnTo>
                  <a:lnTo>
                    <a:pt x="998" y="3496"/>
                  </a:lnTo>
                  <a:lnTo>
                    <a:pt x="996" y="3498"/>
                  </a:lnTo>
                  <a:lnTo>
                    <a:pt x="996" y="3498"/>
                  </a:lnTo>
                  <a:lnTo>
                    <a:pt x="996" y="3500"/>
                  </a:lnTo>
                  <a:lnTo>
                    <a:pt x="996" y="3500"/>
                  </a:lnTo>
                  <a:lnTo>
                    <a:pt x="994" y="3502"/>
                  </a:lnTo>
                  <a:lnTo>
                    <a:pt x="994" y="3508"/>
                  </a:lnTo>
                  <a:lnTo>
                    <a:pt x="994" y="3508"/>
                  </a:lnTo>
                  <a:lnTo>
                    <a:pt x="994" y="3512"/>
                  </a:lnTo>
                  <a:lnTo>
                    <a:pt x="994" y="3512"/>
                  </a:lnTo>
                  <a:lnTo>
                    <a:pt x="994" y="3512"/>
                  </a:lnTo>
                  <a:lnTo>
                    <a:pt x="994" y="3512"/>
                  </a:lnTo>
                  <a:lnTo>
                    <a:pt x="994" y="3514"/>
                  </a:lnTo>
                  <a:lnTo>
                    <a:pt x="994" y="3514"/>
                  </a:lnTo>
                  <a:lnTo>
                    <a:pt x="994" y="3518"/>
                  </a:lnTo>
                  <a:lnTo>
                    <a:pt x="994" y="3518"/>
                  </a:lnTo>
                  <a:lnTo>
                    <a:pt x="994" y="3520"/>
                  </a:lnTo>
                  <a:lnTo>
                    <a:pt x="994" y="3520"/>
                  </a:lnTo>
                  <a:lnTo>
                    <a:pt x="994" y="3524"/>
                  </a:lnTo>
                  <a:lnTo>
                    <a:pt x="994" y="3524"/>
                  </a:lnTo>
                  <a:lnTo>
                    <a:pt x="996" y="3528"/>
                  </a:lnTo>
                  <a:lnTo>
                    <a:pt x="996" y="3528"/>
                  </a:lnTo>
                  <a:lnTo>
                    <a:pt x="996" y="3530"/>
                  </a:lnTo>
                  <a:lnTo>
                    <a:pt x="996" y="3530"/>
                  </a:lnTo>
                  <a:lnTo>
                    <a:pt x="998" y="3536"/>
                  </a:lnTo>
                  <a:lnTo>
                    <a:pt x="998" y="3536"/>
                  </a:lnTo>
                  <a:lnTo>
                    <a:pt x="996" y="3536"/>
                  </a:lnTo>
                  <a:lnTo>
                    <a:pt x="996" y="3536"/>
                  </a:lnTo>
                  <a:lnTo>
                    <a:pt x="996" y="3540"/>
                  </a:lnTo>
                  <a:lnTo>
                    <a:pt x="996" y="3540"/>
                  </a:lnTo>
                  <a:lnTo>
                    <a:pt x="996" y="3542"/>
                  </a:lnTo>
                  <a:lnTo>
                    <a:pt x="996" y="3542"/>
                  </a:lnTo>
                  <a:lnTo>
                    <a:pt x="996" y="3546"/>
                  </a:lnTo>
                  <a:lnTo>
                    <a:pt x="996" y="3546"/>
                  </a:lnTo>
                  <a:lnTo>
                    <a:pt x="996" y="3548"/>
                  </a:lnTo>
                  <a:lnTo>
                    <a:pt x="996" y="3548"/>
                  </a:lnTo>
                  <a:lnTo>
                    <a:pt x="996" y="3550"/>
                  </a:lnTo>
                  <a:lnTo>
                    <a:pt x="996" y="3550"/>
                  </a:lnTo>
                  <a:lnTo>
                    <a:pt x="996" y="3554"/>
                  </a:lnTo>
                  <a:lnTo>
                    <a:pt x="996" y="3554"/>
                  </a:lnTo>
                  <a:lnTo>
                    <a:pt x="996" y="3556"/>
                  </a:lnTo>
                  <a:lnTo>
                    <a:pt x="996" y="3556"/>
                  </a:lnTo>
                  <a:lnTo>
                    <a:pt x="996" y="3560"/>
                  </a:lnTo>
                  <a:lnTo>
                    <a:pt x="996" y="3560"/>
                  </a:lnTo>
                  <a:lnTo>
                    <a:pt x="996" y="3562"/>
                  </a:lnTo>
                  <a:lnTo>
                    <a:pt x="996" y="3562"/>
                  </a:lnTo>
                  <a:lnTo>
                    <a:pt x="996" y="3566"/>
                  </a:lnTo>
                  <a:lnTo>
                    <a:pt x="996" y="3566"/>
                  </a:lnTo>
                  <a:lnTo>
                    <a:pt x="996" y="3568"/>
                  </a:lnTo>
                  <a:lnTo>
                    <a:pt x="996" y="3568"/>
                  </a:lnTo>
                  <a:lnTo>
                    <a:pt x="996" y="3570"/>
                  </a:lnTo>
                  <a:lnTo>
                    <a:pt x="996" y="3570"/>
                  </a:lnTo>
                  <a:lnTo>
                    <a:pt x="996" y="3574"/>
                  </a:lnTo>
                  <a:lnTo>
                    <a:pt x="996" y="3574"/>
                  </a:lnTo>
                  <a:lnTo>
                    <a:pt x="998" y="3578"/>
                  </a:lnTo>
                  <a:lnTo>
                    <a:pt x="998" y="3578"/>
                  </a:lnTo>
                  <a:lnTo>
                    <a:pt x="998" y="3580"/>
                  </a:lnTo>
                  <a:lnTo>
                    <a:pt x="998" y="3580"/>
                  </a:lnTo>
                  <a:lnTo>
                    <a:pt x="998" y="3580"/>
                  </a:lnTo>
                  <a:lnTo>
                    <a:pt x="998" y="3580"/>
                  </a:lnTo>
                  <a:lnTo>
                    <a:pt x="998" y="3584"/>
                  </a:lnTo>
                  <a:lnTo>
                    <a:pt x="998" y="3584"/>
                  </a:lnTo>
                  <a:lnTo>
                    <a:pt x="998" y="3588"/>
                  </a:lnTo>
                  <a:lnTo>
                    <a:pt x="998" y="3588"/>
                  </a:lnTo>
                  <a:lnTo>
                    <a:pt x="996" y="3590"/>
                  </a:lnTo>
                  <a:lnTo>
                    <a:pt x="996" y="3590"/>
                  </a:lnTo>
                  <a:lnTo>
                    <a:pt x="996" y="3594"/>
                  </a:lnTo>
                  <a:lnTo>
                    <a:pt x="996" y="3594"/>
                  </a:lnTo>
                  <a:lnTo>
                    <a:pt x="996" y="3598"/>
                  </a:lnTo>
                  <a:lnTo>
                    <a:pt x="996" y="3598"/>
                  </a:lnTo>
                  <a:lnTo>
                    <a:pt x="996" y="3598"/>
                  </a:lnTo>
                  <a:lnTo>
                    <a:pt x="994" y="3602"/>
                  </a:lnTo>
                  <a:lnTo>
                    <a:pt x="994" y="3602"/>
                  </a:lnTo>
                  <a:lnTo>
                    <a:pt x="994" y="3602"/>
                  </a:lnTo>
                  <a:lnTo>
                    <a:pt x="992" y="3608"/>
                  </a:lnTo>
                  <a:lnTo>
                    <a:pt x="992" y="3608"/>
                  </a:lnTo>
                  <a:lnTo>
                    <a:pt x="990" y="3612"/>
                  </a:lnTo>
                  <a:lnTo>
                    <a:pt x="990" y="3612"/>
                  </a:lnTo>
                  <a:lnTo>
                    <a:pt x="990" y="3614"/>
                  </a:lnTo>
                  <a:lnTo>
                    <a:pt x="990" y="3614"/>
                  </a:lnTo>
                  <a:lnTo>
                    <a:pt x="992" y="3618"/>
                  </a:lnTo>
                  <a:lnTo>
                    <a:pt x="992" y="3618"/>
                  </a:lnTo>
                  <a:lnTo>
                    <a:pt x="992" y="3620"/>
                  </a:lnTo>
                  <a:lnTo>
                    <a:pt x="992" y="3620"/>
                  </a:lnTo>
                  <a:lnTo>
                    <a:pt x="992" y="3622"/>
                  </a:lnTo>
                  <a:lnTo>
                    <a:pt x="992" y="3622"/>
                  </a:lnTo>
                  <a:lnTo>
                    <a:pt x="992" y="3626"/>
                  </a:lnTo>
                  <a:lnTo>
                    <a:pt x="992" y="3626"/>
                  </a:lnTo>
                  <a:lnTo>
                    <a:pt x="992" y="3628"/>
                  </a:lnTo>
                  <a:lnTo>
                    <a:pt x="992" y="3628"/>
                  </a:lnTo>
                  <a:lnTo>
                    <a:pt x="994" y="3632"/>
                  </a:lnTo>
                  <a:lnTo>
                    <a:pt x="994" y="3632"/>
                  </a:lnTo>
                  <a:lnTo>
                    <a:pt x="994" y="3634"/>
                  </a:lnTo>
                  <a:lnTo>
                    <a:pt x="994" y="3634"/>
                  </a:lnTo>
                  <a:lnTo>
                    <a:pt x="994" y="3638"/>
                  </a:lnTo>
                  <a:lnTo>
                    <a:pt x="994" y="3640"/>
                  </a:lnTo>
                  <a:lnTo>
                    <a:pt x="994" y="3640"/>
                  </a:lnTo>
                  <a:lnTo>
                    <a:pt x="994" y="3642"/>
                  </a:lnTo>
                  <a:lnTo>
                    <a:pt x="994" y="3642"/>
                  </a:lnTo>
                  <a:lnTo>
                    <a:pt x="994" y="3646"/>
                  </a:lnTo>
                  <a:lnTo>
                    <a:pt x="994" y="3646"/>
                  </a:lnTo>
                  <a:lnTo>
                    <a:pt x="996" y="3648"/>
                  </a:lnTo>
                  <a:lnTo>
                    <a:pt x="996" y="3648"/>
                  </a:lnTo>
                  <a:lnTo>
                    <a:pt x="994" y="3650"/>
                  </a:lnTo>
                  <a:lnTo>
                    <a:pt x="994" y="3650"/>
                  </a:lnTo>
                  <a:lnTo>
                    <a:pt x="994" y="3654"/>
                  </a:lnTo>
                  <a:lnTo>
                    <a:pt x="994" y="3654"/>
                  </a:lnTo>
                  <a:lnTo>
                    <a:pt x="994" y="3658"/>
                  </a:lnTo>
                  <a:lnTo>
                    <a:pt x="994" y="3658"/>
                  </a:lnTo>
                  <a:lnTo>
                    <a:pt x="994" y="3660"/>
                  </a:lnTo>
                  <a:lnTo>
                    <a:pt x="994" y="3662"/>
                  </a:lnTo>
                  <a:lnTo>
                    <a:pt x="994" y="3662"/>
                  </a:lnTo>
                  <a:lnTo>
                    <a:pt x="992" y="3666"/>
                  </a:lnTo>
                  <a:lnTo>
                    <a:pt x="992" y="3666"/>
                  </a:lnTo>
                  <a:lnTo>
                    <a:pt x="992" y="3668"/>
                  </a:lnTo>
                  <a:lnTo>
                    <a:pt x="992" y="3668"/>
                  </a:lnTo>
                  <a:lnTo>
                    <a:pt x="994" y="3674"/>
                  </a:lnTo>
                  <a:lnTo>
                    <a:pt x="994" y="3674"/>
                  </a:lnTo>
                  <a:lnTo>
                    <a:pt x="992" y="3678"/>
                  </a:lnTo>
                  <a:lnTo>
                    <a:pt x="992" y="3682"/>
                  </a:lnTo>
                  <a:lnTo>
                    <a:pt x="992" y="3682"/>
                  </a:lnTo>
                  <a:lnTo>
                    <a:pt x="990" y="3684"/>
                  </a:lnTo>
                  <a:lnTo>
                    <a:pt x="988" y="3686"/>
                  </a:lnTo>
                  <a:lnTo>
                    <a:pt x="988" y="3686"/>
                  </a:lnTo>
                  <a:lnTo>
                    <a:pt x="988" y="3686"/>
                  </a:lnTo>
                  <a:lnTo>
                    <a:pt x="988" y="3694"/>
                  </a:lnTo>
                  <a:lnTo>
                    <a:pt x="988" y="3694"/>
                  </a:lnTo>
                  <a:lnTo>
                    <a:pt x="990" y="3698"/>
                  </a:lnTo>
                  <a:lnTo>
                    <a:pt x="990" y="3698"/>
                  </a:lnTo>
                  <a:lnTo>
                    <a:pt x="990" y="3700"/>
                  </a:lnTo>
                  <a:lnTo>
                    <a:pt x="990" y="3700"/>
                  </a:lnTo>
                  <a:lnTo>
                    <a:pt x="992" y="3702"/>
                  </a:lnTo>
                  <a:lnTo>
                    <a:pt x="992" y="3702"/>
                  </a:lnTo>
                  <a:lnTo>
                    <a:pt x="992" y="3704"/>
                  </a:lnTo>
                  <a:lnTo>
                    <a:pt x="992" y="3704"/>
                  </a:lnTo>
                  <a:lnTo>
                    <a:pt x="992" y="3706"/>
                  </a:lnTo>
                  <a:lnTo>
                    <a:pt x="992" y="3706"/>
                  </a:lnTo>
                  <a:lnTo>
                    <a:pt x="990" y="3708"/>
                  </a:lnTo>
                  <a:lnTo>
                    <a:pt x="990" y="3708"/>
                  </a:lnTo>
                  <a:lnTo>
                    <a:pt x="990" y="3714"/>
                  </a:lnTo>
                  <a:lnTo>
                    <a:pt x="990" y="3714"/>
                  </a:lnTo>
                  <a:lnTo>
                    <a:pt x="990" y="3720"/>
                  </a:lnTo>
                  <a:lnTo>
                    <a:pt x="990" y="3720"/>
                  </a:lnTo>
                  <a:lnTo>
                    <a:pt x="990" y="3722"/>
                  </a:lnTo>
                  <a:lnTo>
                    <a:pt x="990" y="3722"/>
                  </a:lnTo>
                  <a:lnTo>
                    <a:pt x="990" y="3724"/>
                  </a:lnTo>
                  <a:lnTo>
                    <a:pt x="990" y="3724"/>
                  </a:lnTo>
                  <a:lnTo>
                    <a:pt x="990" y="3728"/>
                  </a:lnTo>
                  <a:lnTo>
                    <a:pt x="990" y="3728"/>
                  </a:lnTo>
                  <a:lnTo>
                    <a:pt x="990" y="3728"/>
                  </a:lnTo>
                  <a:lnTo>
                    <a:pt x="990" y="3732"/>
                  </a:lnTo>
                  <a:lnTo>
                    <a:pt x="990" y="3734"/>
                  </a:lnTo>
                  <a:lnTo>
                    <a:pt x="990" y="3734"/>
                  </a:lnTo>
                  <a:lnTo>
                    <a:pt x="990" y="3738"/>
                  </a:lnTo>
                  <a:lnTo>
                    <a:pt x="990" y="3738"/>
                  </a:lnTo>
                  <a:lnTo>
                    <a:pt x="988" y="3744"/>
                  </a:lnTo>
                  <a:lnTo>
                    <a:pt x="988" y="3744"/>
                  </a:lnTo>
                  <a:lnTo>
                    <a:pt x="990" y="3750"/>
                  </a:lnTo>
                  <a:lnTo>
                    <a:pt x="990" y="3750"/>
                  </a:lnTo>
                  <a:lnTo>
                    <a:pt x="990" y="3752"/>
                  </a:lnTo>
                  <a:lnTo>
                    <a:pt x="990" y="3752"/>
                  </a:lnTo>
                  <a:lnTo>
                    <a:pt x="990" y="3756"/>
                  </a:lnTo>
                  <a:lnTo>
                    <a:pt x="990" y="3756"/>
                  </a:lnTo>
                  <a:lnTo>
                    <a:pt x="990" y="3758"/>
                  </a:lnTo>
                  <a:lnTo>
                    <a:pt x="990" y="3758"/>
                  </a:lnTo>
                  <a:lnTo>
                    <a:pt x="990" y="3762"/>
                  </a:lnTo>
                  <a:lnTo>
                    <a:pt x="990" y="3762"/>
                  </a:lnTo>
                  <a:lnTo>
                    <a:pt x="990" y="3764"/>
                  </a:lnTo>
                  <a:lnTo>
                    <a:pt x="990" y="3766"/>
                  </a:lnTo>
                  <a:lnTo>
                    <a:pt x="990" y="3766"/>
                  </a:lnTo>
                  <a:lnTo>
                    <a:pt x="990" y="3770"/>
                  </a:lnTo>
                  <a:lnTo>
                    <a:pt x="990" y="3772"/>
                  </a:lnTo>
                  <a:lnTo>
                    <a:pt x="990" y="3772"/>
                  </a:lnTo>
                  <a:lnTo>
                    <a:pt x="990" y="3776"/>
                  </a:lnTo>
                  <a:lnTo>
                    <a:pt x="990" y="3776"/>
                  </a:lnTo>
                  <a:lnTo>
                    <a:pt x="990" y="3778"/>
                  </a:lnTo>
                  <a:lnTo>
                    <a:pt x="990" y="3778"/>
                  </a:lnTo>
                  <a:lnTo>
                    <a:pt x="990" y="3782"/>
                  </a:lnTo>
                  <a:lnTo>
                    <a:pt x="990" y="3782"/>
                  </a:lnTo>
                  <a:lnTo>
                    <a:pt x="992" y="3784"/>
                  </a:lnTo>
                  <a:lnTo>
                    <a:pt x="992" y="3784"/>
                  </a:lnTo>
                  <a:lnTo>
                    <a:pt x="990" y="3786"/>
                  </a:lnTo>
                  <a:lnTo>
                    <a:pt x="990" y="3786"/>
                  </a:lnTo>
                  <a:lnTo>
                    <a:pt x="988" y="3790"/>
                  </a:lnTo>
                  <a:lnTo>
                    <a:pt x="988" y="3790"/>
                  </a:lnTo>
                  <a:lnTo>
                    <a:pt x="988" y="3796"/>
                  </a:lnTo>
                  <a:lnTo>
                    <a:pt x="988" y="3796"/>
                  </a:lnTo>
                  <a:lnTo>
                    <a:pt x="988" y="3796"/>
                  </a:lnTo>
                  <a:lnTo>
                    <a:pt x="988" y="3796"/>
                  </a:lnTo>
                  <a:lnTo>
                    <a:pt x="986" y="3798"/>
                  </a:lnTo>
                  <a:lnTo>
                    <a:pt x="986" y="3798"/>
                  </a:lnTo>
                  <a:lnTo>
                    <a:pt x="984" y="3798"/>
                  </a:lnTo>
                  <a:lnTo>
                    <a:pt x="984" y="3798"/>
                  </a:lnTo>
                  <a:lnTo>
                    <a:pt x="980" y="3796"/>
                  </a:lnTo>
                  <a:lnTo>
                    <a:pt x="980" y="3796"/>
                  </a:lnTo>
                  <a:lnTo>
                    <a:pt x="976" y="3798"/>
                  </a:lnTo>
                  <a:lnTo>
                    <a:pt x="976" y="3798"/>
                  </a:lnTo>
                  <a:lnTo>
                    <a:pt x="974" y="3798"/>
                  </a:lnTo>
                  <a:lnTo>
                    <a:pt x="974" y="3798"/>
                  </a:lnTo>
                  <a:lnTo>
                    <a:pt x="964" y="3800"/>
                  </a:lnTo>
                  <a:lnTo>
                    <a:pt x="964" y="3800"/>
                  </a:lnTo>
                  <a:lnTo>
                    <a:pt x="962" y="3800"/>
                  </a:lnTo>
                  <a:lnTo>
                    <a:pt x="962" y="3800"/>
                  </a:lnTo>
                  <a:lnTo>
                    <a:pt x="958" y="3800"/>
                  </a:lnTo>
                  <a:lnTo>
                    <a:pt x="958" y="3800"/>
                  </a:lnTo>
                  <a:lnTo>
                    <a:pt x="954" y="3802"/>
                  </a:lnTo>
                  <a:lnTo>
                    <a:pt x="954" y="3802"/>
                  </a:lnTo>
                  <a:lnTo>
                    <a:pt x="952" y="3800"/>
                  </a:lnTo>
                  <a:lnTo>
                    <a:pt x="950" y="3800"/>
                  </a:lnTo>
                  <a:lnTo>
                    <a:pt x="950" y="3800"/>
                  </a:lnTo>
                  <a:lnTo>
                    <a:pt x="944" y="3800"/>
                  </a:lnTo>
                  <a:lnTo>
                    <a:pt x="944" y="3800"/>
                  </a:lnTo>
                  <a:lnTo>
                    <a:pt x="944" y="3800"/>
                  </a:lnTo>
                  <a:lnTo>
                    <a:pt x="944" y="3800"/>
                  </a:lnTo>
                  <a:lnTo>
                    <a:pt x="938" y="3798"/>
                  </a:lnTo>
                  <a:lnTo>
                    <a:pt x="938" y="3798"/>
                  </a:lnTo>
                  <a:lnTo>
                    <a:pt x="938" y="3798"/>
                  </a:lnTo>
                  <a:lnTo>
                    <a:pt x="936" y="3800"/>
                  </a:lnTo>
                  <a:lnTo>
                    <a:pt x="934" y="3800"/>
                  </a:lnTo>
                  <a:lnTo>
                    <a:pt x="934" y="3800"/>
                  </a:lnTo>
                  <a:lnTo>
                    <a:pt x="930" y="3800"/>
                  </a:lnTo>
                  <a:lnTo>
                    <a:pt x="930" y="3800"/>
                  </a:lnTo>
                  <a:lnTo>
                    <a:pt x="928" y="3800"/>
                  </a:lnTo>
                  <a:lnTo>
                    <a:pt x="924" y="3800"/>
                  </a:lnTo>
                  <a:lnTo>
                    <a:pt x="924" y="3800"/>
                  </a:lnTo>
                  <a:lnTo>
                    <a:pt x="922" y="3800"/>
                  </a:lnTo>
                  <a:lnTo>
                    <a:pt x="922" y="3800"/>
                  </a:lnTo>
                  <a:lnTo>
                    <a:pt x="922" y="3800"/>
                  </a:lnTo>
                  <a:lnTo>
                    <a:pt x="920" y="3800"/>
                  </a:lnTo>
                  <a:lnTo>
                    <a:pt x="920" y="3800"/>
                  </a:lnTo>
                  <a:lnTo>
                    <a:pt x="918" y="3800"/>
                  </a:lnTo>
                  <a:lnTo>
                    <a:pt x="918" y="3800"/>
                  </a:lnTo>
                  <a:lnTo>
                    <a:pt x="912" y="3800"/>
                  </a:lnTo>
                  <a:lnTo>
                    <a:pt x="912" y="3800"/>
                  </a:lnTo>
                  <a:lnTo>
                    <a:pt x="912" y="3800"/>
                  </a:lnTo>
                  <a:lnTo>
                    <a:pt x="908" y="3800"/>
                  </a:lnTo>
                  <a:lnTo>
                    <a:pt x="908" y="3800"/>
                  </a:lnTo>
                  <a:lnTo>
                    <a:pt x="906" y="3802"/>
                  </a:lnTo>
                  <a:lnTo>
                    <a:pt x="906" y="3802"/>
                  </a:lnTo>
                  <a:lnTo>
                    <a:pt x="904" y="3800"/>
                  </a:lnTo>
                  <a:lnTo>
                    <a:pt x="904" y="3800"/>
                  </a:lnTo>
                  <a:lnTo>
                    <a:pt x="900" y="3798"/>
                  </a:lnTo>
                  <a:lnTo>
                    <a:pt x="900" y="3798"/>
                  </a:lnTo>
                  <a:lnTo>
                    <a:pt x="898" y="3798"/>
                  </a:lnTo>
                  <a:lnTo>
                    <a:pt x="898" y="3798"/>
                  </a:lnTo>
                  <a:lnTo>
                    <a:pt x="894" y="3798"/>
                  </a:lnTo>
                  <a:lnTo>
                    <a:pt x="894" y="3798"/>
                  </a:lnTo>
                  <a:lnTo>
                    <a:pt x="890" y="3800"/>
                  </a:lnTo>
                  <a:lnTo>
                    <a:pt x="890" y="3800"/>
                  </a:lnTo>
                  <a:lnTo>
                    <a:pt x="884" y="3800"/>
                  </a:lnTo>
                  <a:lnTo>
                    <a:pt x="884" y="3800"/>
                  </a:lnTo>
                  <a:lnTo>
                    <a:pt x="882" y="3800"/>
                  </a:lnTo>
                  <a:lnTo>
                    <a:pt x="882" y="3800"/>
                  </a:lnTo>
                  <a:lnTo>
                    <a:pt x="878" y="3800"/>
                  </a:lnTo>
                  <a:lnTo>
                    <a:pt x="878" y="3800"/>
                  </a:lnTo>
                  <a:lnTo>
                    <a:pt x="874" y="3800"/>
                  </a:lnTo>
                  <a:lnTo>
                    <a:pt x="874" y="3800"/>
                  </a:lnTo>
                  <a:lnTo>
                    <a:pt x="872" y="3800"/>
                  </a:lnTo>
                  <a:lnTo>
                    <a:pt x="872" y="3800"/>
                  </a:lnTo>
                  <a:lnTo>
                    <a:pt x="868" y="3800"/>
                  </a:lnTo>
                  <a:lnTo>
                    <a:pt x="868" y="3800"/>
                  </a:lnTo>
                  <a:lnTo>
                    <a:pt x="864" y="3802"/>
                  </a:lnTo>
                  <a:lnTo>
                    <a:pt x="864" y="3802"/>
                  </a:lnTo>
                  <a:lnTo>
                    <a:pt x="862" y="3802"/>
                  </a:lnTo>
                  <a:lnTo>
                    <a:pt x="862" y="3802"/>
                  </a:lnTo>
                  <a:lnTo>
                    <a:pt x="858" y="3800"/>
                  </a:lnTo>
                  <a:lnTo>
                    <a:pt x="858" y="3800"/>
                  </a:lnTo>
                  <a:lnTo>
                    <a:pt x="858" y="3800"/>
                  </a:lnTo>
                  <a:lnTo>
                    <a:pt x="858" y="3800"/>
                  </a:lnTo>
                  <a:lnTo>
                    <a:pt x="854" y="3802"/>
                  </a:lnTo>
                  <a:lnTo>
                    <a:pt x="854" y="3802"/>
                  </a:lnTo>
                  <a:lnTo>
                    <a:pt x="852" y="3802"/>
                  </a:lnTo>
                  <a:lnTo>
                    <a:pt x="852" y="3802"/>
                  </a:lnTo>
                  <a:lnTo>
                    <a:pt x="852" y="3802"/>
                  </a:lnTo>
                  <a:lnTo>
                    <a:pt x="848" y="3802"/>
                  </a:lnTo>
                  <a:lnTo>
                    <a:pt x="848" y="3802"/>
                  </a:lnTo>
                  <a:lnTo>
                    <a:pt x="846" y="3802"/>
                  </a:lnTo>
                  <a:lnTo>
                    <a:pt x="846" y="3802"/>
                  </a:lnTo>
                  <a:lnTo>
                    <a:pt x="842" y="3804"/>
                  </a:lnTo>
                  <a:lnTo>
                    <a:pt x="840" y="3804"/>
                  </a:lnTo>
                  <a:lnTo>
                    <a:pt x="840" y="3804"/>
                  </a:lnTo>
                  <a:lnTo>
                    <a:pt x="838" y="3804"/>
                  </a:lnTo>
                  <a:lnTo>
                    <a:pt x="838" y="3804"/>
                  </a:lnTo>
                  <a:lnTo>
                    <a:pt x="836" y="3806"/>
                  </a:lnTo>
                  <a:lnTo>
                    <a:pt x="836" y="3806"/>
                  </a:lnTo>
                  <a:lnTo>
                    <a:pt x="834" y="3804"/>
                  </a:lnTo>
                  <a:lnTo>
                    <a:pt x="834" y="3804"/>
                  </a:lnTo>
                  <a:lnTo>
                    <a:pt x="830" y="3802"/>
                  </a:lnTo>
                  <a:lnTo>
                    <a:pt x="830" y="3802"/>
                  </a:lnTo>
                  <a:lnTo>
                    <a:pt x="822" y="3804"/>
                  </a:lnTo>
                  <a:lnTo>
                    <a:pt x="822" y="3804"/>
                  </a:lnTo>
                  <a:close/>
                  <a:moveTo>
                    <a:pt x="1350" y="3140"/>
                  </a:moveTo>
                  <a:lnTo>
                    <a:pt x="1350" y="3140"/>
                  </a:lnTo>
                  <a:lnTo>
                    <a:pt x="1350" y="3140"/>
                  </a:lnTo>
                  <a:lnTo>
                    <a:pt x="1350" y="3140"/>
                  </a:lnTo>
                  <a:lnTo>
                    <a:pt x="1346" y="3140"/>
                  </a:lnTo>
                  <a:lnTo>
                    <a:pt x="1346" y="3140"/>
                  </a:lnTo>
                  <a:lnTo>
                    <a:pt x="1342" y="3142"/>
                  </a:lnTo>
                  <a:lnTo>
                    <a:pt x="1342" y="3142"/>
                  </a:lnTo>
                  <a:lnTo>
                    <a:pt x="1342" y="3140"/>
                  </a:lnTo>
                  <a:lnTo>
                    <a:pt x="1342" y="3140"/>
                  </a:lnTo>
                  <a:lnTo>
                    <a:pt x="1336" y="3140"/>
                  </a:lnTo>
                  <a:lnTo>
                    <a:pt x="1336" y="3140"/>
                  </a:lnTo>
                  <a:lnTo>
                    <a:pt x="1334" y="3140"/>
                  </a:lnTo>
                  <a:lnTo>
                    <a:pt x="1334" y="3140"/>
                  </a:lnTo>
                  <a:lnTo>
                    <a:pt x="1332" y="3142"/>
                  </a:lnTo>
                  <a:lnTo>
                    <a:pt x="1332" y="3142"/>
                  </a:lnTo>
                  <a:lnTo>
                    <a:pt x="1330" y="3142"/>
                  </a:lnTo>
                  <a:lnTo>
                    <a:pt x="1330" y="3142"/>
                  </a:lnTo>
                  <a:lnTo>
                    <a:pt x="1326" y="3140"/>
                  </a:lnTo>
                  <a:lnTo>
                    <a:pt x="1326" y="3140"/>
                  </a:lnTo>
                  <a:lnTo>
                    <a:pt x="1322" y="3140"/>
                  </a:lnTo>
                  <a:lnTo>
                    <a:pt x="1322" y="3140"/>
                  </a:lnTo>
                  <a:lnTo>
                    <a:pt x="1320" y="3140"/>
                  </a:lnTo>
                  <a:lnTo>
                    <a:pt x="1320" y="3140"/>
                  </a:lnTo>
                  <a:lnTo>
                    <a:pt x="1316" y="3142"/>
                  </a:lnTo>
                  <a:lnTo>
                    <a:pt x="1316" y="3142"/>
                  </a:lnTo>
                  <a:lnTo>
                    <a:pt x="1314" y="3142"/>
                  </a:lnTo>
                  <a:lnTo>
                    <a:pt x="1312" y="3142"/>
                  </a:lnTo>
                  <a:lnTo>
                    <a:pt x="1310" y="3142"/>
                  </a:lnTo>
                  <a:lnTo>
                    <a:pt x="1310" y="3142"/>
                  </a:lnTo>
                  <a:lnTo>
                    <a:pt x="1306" y="3142"/>
                  </a:lnTo>
                  <a:lnTo>
                    <a:pt x="1306" y="3142"/>
                  </a:lnTo>
                  <a:lnTo>
                    <a:pt x="1304" y="3142"/>
                  </a:lnTo>
                  <a:lnTo>
                    <a:pt x="1304" y="3142"/>
                  </a:lnTo>
                  <a:lnTo>
                    <a:pt x="1302" y="3142"/>
                  </a:lnTo>
                  <a:lnTo>
                    <a:pt x="1296" y="3142"/>
                  </a:lnTo>
                  <a:lnTo>
                    <a:pt x="1296" y="3142"/>
                  </a:lnTo>
                  <a:lnTo>
                    <a:pt x="1290" y="3144"/>
                  </a:lnTo>
                  <a:lnTo>
                    <a:pt x="1290" y="3144"/>
                  </a:lnTo>
                  <a:lnTo>
                    <a:pt x="1290" y="3144"/>
                  </a:lnTo>
                  <a:lnTo>
                    <a:pt x="1290" y="3144"/>
                  </a:lnTo>
                  <a:lnTo>
                    <a:pt x="1284" y="3142"/>
                  </a:lnTo>
                  <a:lnTo>
                    <a:pt x="1284" y="3142"/>
                  </a:lnTo>
                  <a:lnTo>
                    <a:pt x="1282" y="3142"/>
                  </a:lnTo>
                  <a:lnTo>
                    <a:pt x="1282" y="3142"/>
                  </a:lnTo>
                  <a:lnTo>
                    <a:pt x="1278" y="3142"/>
                  </a:lnTo>
                  <a:lnTo>
                    <a:pt x="1278" y="3142"/>
                  </a:lnTo>
                  <a:lnTo>
                    <a:pt x="1274" y="3142"/>
                  </a:lnTo>
                  <a:lnTo>
                    <a:pt x="1274" y="3142"/>
                  </a:lnTo>
                  <a:lnTo>
                    <a:pt x="1272" y="3142"/>
                  </a:lnTo>
                  <a:lnTo>
                    <a:pt x="1272" y="3142"/>
                  </a:lnTo>
                  <a:lnTo>
                    <a:pt x="1268" y="3142"/>
                  </a:lnTo>
                  <a:lnTo>
                    <a:pt x="1268" y="3142"/>
                  </a:lnTo>
                  <a:lnTo>
                    <a:pt x="1266" y="3142"/>
                  </a:lnTo>
                  <a:lnTo>
                    <a:pt x="1266" y="3142"/>
                  </a:lnTo>
                  <a:lnTo>
                    <a:pt x="1264" y="3142"/>
                  </a:lnTo>
                  <a:lnTo>
                    <a:pt x="1260" y="3142"/>
                  </a:lnTo>
                  <a:lnTo>
                    <a:pt x="1260" y="3142"/>
                  </a:lnTo>
                  <a:lnTo>
                    <a:pt x="1258" y="3142"/>
                  </a:lnTo>
                  <a:lnTo>
                    <a:pt x="1258" y="3142"/>
                  </a:lnTo>
                  <a:lnTo>
                    <a:pt x="1254" y="3142"/>
                  </a:lnTo>
                  <a:lnTo>
                    <a:pt x="1254" y="3142"/>
                  </a:lnTo>
                  <a:lnTo>
                    <a:pt x="1248" y="3142"/>
                  </a:lnTo>
                  <a:lnTo>
                    <a:pt x="1248" y="3142"/>
                  </a:lnTo>
                  <a:lnTo>
                    <a:pt x="1246" y="3142"/>
                  </a:lnTo>
                  <a:lnTo>
                    <a:pt x="1246" y="3142"/>
                  </a:lnTo>
                  <a:lnTo>
                    <a:pt x="1242" y="3142"/>
                  </a:lnTo>
                  <a:lnTo>
                    <a:pt x="1242" y="3142"/>
                  </a:lnTo>
                  <a:lnTo>
                    <a:pt x="1238" y="3142"/>
                  </a:lnTo>
                  <a:lnTo>
                    <a:pt x="1238" y="3142"/>
                  </a:lnTo>
                  <a:lnTo>
                    <a:pt x="1234" y="3142"/>
                  </a:lnTo>
                  <a:lnTo>
                    <a:pt x="1234" y="3142"/>
                  </a:lnTo>
                  <a:lnTo>
                    <a:pt x="1232" y="3142"/>
                  </a:lnTo>
                  <a:lnTo>
                    <a:pt x="1232" y="3142"/>
                  </a:lnTo>
                  <a:lnTo>
                    <a:pt x="1230" y="3142"/>
                  </a:lnTo>
                  <a:lnTo>
                    <a:pt x="1228" y="3142"/>
                  </a:lnTo>
                  <a:lnTo>
                    <a:pt x="1228" y="3142"/>
                  </a:lnTo>
                  <a:lnTo>
                    <a:pt x="1222" y="3142"/>
                  </a:lnTo>
                  <a:lnTo>
                    <a:pt x="1222" y="3142"/>
                  </a:lnTo>
                  <a:lnTo>
                    <a:pt x="1220" y="3144"/>
                  </a:lnTo>
                  <a:lnTo>
                    <a:pt x="1220" y="3144"/>
                  </a:lnTo>
                  <a:lnTo>
                    <a:pt x="1216" y="3144"/>
                  </a:lnTo>
                  <a:lnTo>
                    <a:pt x="1216" y="3144"/>
                  </a:lnTo>
                  <a:lnTo>
                    <a:pt x="1216" y="3144"/>
                  </a:lnTo>
                  <a:lnTo>
                    <a:pt x="1216" y="3144"/>
                  </a:lnTo>
                  <a:lnTo>
                    <a:pt x="1212" y="3142"/>
                  </a:lnTo>
                  <a:lnTo>
                    <a:pt x="1206" y="3142"/>
                  </a:lnTo>
                  <a:lnTo>
                    <a:pt x="1206" y="3142"/>
                  </a:lnTo>
                  <a:lnTo>
                    <a:pt x="1202" y="3142"/>
                  </a:lnTo>
                  <a:lnTo>
                    <a:pt x="1202" y="3142"/>
                  </a:lnTo>
                  <a:lnTo>
                    <a:pt x="1200" y="3142"/>
                  </a:lnTo>
                  <a:lnTo>
                    <a:pt x="1200" y="3142"/>
                  </a:lnTo>
                  <a:lnTo>
                    <a:pt x="1198" y="3142"/>
                  </a:lnTo>
                  <a:lnTo>
                    <a:pt x="1198" y="3142"/>
                  </a:lnTo>
                  <a:lnTo>
                    <a:pt x="1196" y="3142"/>
                  </a:lnTo>
                  <a:lnTo>
                    <a:pt x="1194" y="3142"/>
                  </a:lnTo>
                  <a:lnTo>
                    <a:pt x="1194" y="3142"/>
                  </a:lnTo>
                  <a:lnTo>
                    <a:pt x="1192" y="3142"/>
                  </a:lnTo>
                  <a:lnTo>
                    <a:pt x="1192" y="3142"/>
                  </a:lnTo>
                  <a:lnTo>
                    <a:pt x="1190" y="3142"/>
                  </a:lnTo>
                  <a:lnTo>
                    <a:pt x="1190" y="3142"/>
                  </a:lnTo>
                  <a:lnTo>
                    <a:pt x="1188" y="3142"/>
                  </a:lnTo>
                  <a:lnTo>
                    <a:pt x="1188" y="3142"/>
                  </a:lnTo>
                  <a:lnTo>
                    <a:pt x="1184" y="3140"/>
                  </a:lnTo>
                  <a:lnTo>
                    <a:pt x="1184" y="3140"/>
                  </a:lnTo>
                  <a:lnTo>
                    <a:pt x="1178" y="3140"/>
                  </a:lnTo>
                  <a:lnTo>
                    <a:pt x="1178" y="3140"/>
                  </a:lnTo>
                  <a:lnTo>
                    <a:pt x="1176" y="3140"/>
                  </a:lnTo>
                  <a:lnTo>
                    <a:pt x="1176" y="3140"/>
                  </a:lnTo>
                  <a:lnTo>
                    <a:pt x="1176" y="3142"/>
                  </a:lnTo>
                  <a:lnTo>
                    <a:pt x="1174" y="3142"/>
                  </a:lnTo>
                  <a:lnTo>
                    <a:pt x="1174" y="3142"/>
                  </a:lnTo>
                  <a:lnTo>
                    <a:pt x="1172" y="3142"/>
                  </a:lnTo>
                  <a:lnTo>
                    <a:pt x="1172" y="3142"/>
                  </a:lnTo>
                  <a:lnTo>
                    <a:pt x="1170" y="3142"/>
                  </a:lnTo>
                  <a:lnTo>
                    <a:pt x="1166" y="3142"/>
                  </a:lnTo>
                  <a:lnTo>
                    <a:pt x="1166" y="3142"/>
                  </a:lnTo>
                  <a:lnTo>
                    <a:pt x="1164" y="3142"/>
                  </a:lnTo>
                  <a:lnTo>
                    <a:pt x="1164" y="3142"/>
                  </a:lnTo>
                  <a:lnTo>
                    <a:pt x="1162" y="3142"/>
                  </a:lnTo>
                  <a:lnTo>
                    <a:pt x="1162" y="3142"/>
                  </a:lnTo>
                  <a:lnTo>
                    <a:pt x="1158" y="3142"/>
                  </a:lnTo>
                  <a:lnTo>
                    <a:pt x="1158" y="3142"/>
                  </a:lnTo>
                  <a:lnTo>
                    <a:pt x="1156" y="3142"/>
                  </a:lnTo>
                  <a:lnTo>
                    <a:pt x="1156" y="3142"/>
                  </a:lnTo>
                  <a:lnTo>
                    <a:pt x="1154" y="3142"/>
                  </a:lnTo>
                  <a:lnTo>
                    <a:pt x="1154" y="3142"/>
                  </a:lnTo>
                  <a:lnTo>
                    <a:pt x="1150" y="3142"/>
                  </a:lnTo>
                  <a:lnTo>
                    <a:pt x="1150" y="3142"/>
                  </a:lnTo>
                  <a:lnTo>
                    <a:pt x="1150" y="3142"/>
                  </a:lnTo>
                  <a:lnTo>
                    <a:pt x="1146" y="3142"/>
                  </a:lnTo>
                  <a:lnTo>
                    <a:pt x="1146" y="3142"/>
                  </a:lnTo>
                  <a:lnTo>
                    <a:pt x="1142" y="3144"/>
                  </a:lnTo>
                  <a:lnTo>
                    <a:pt x="1142" y="3144"/>
                  </a:lnTo>
                  <a:lnTo>
                    <a:pt x="1140" y="3144"/>
                  </a:lnTo>
                  <a:lnTo>
                    <a:pt x="1140" y="3144"/>
                  </a:lnTo>
                  <a:lnTo>
                    <a:pt x="1140" y="3144"/>
                  </a:lnTo>
                  <a:lnTo>
                    <a:pt x="1140" y="3144"/>
                  </a:lnTo>
                  <a:lnTo>
                    <a:pt x="1134" y="3142"/>
                  </a:lnTo>
                  <a:lnTo>
                    <a:pt x="1134" y="3142"/>
                  </a:lnTo>
                  <a:lnTo>
                    <a:pt x="1134" y="3142"/>
                  </a:lnTo>
                  <a:lnTo>
                    <a:pt x="1134" y="3142"/>
                  </a:lnTo>
                  <a:lnTo>
                    <a:pt x="1128" y="3142"/>
                  </a:lnTo>
                  <a:lnTo>
                    <a:pt x="1126" y="3142"/>
                  </a:lnTo>
                  <a:lnTo>
                    <a:pt x="1126" y="3142"/>
                  </a:lnTo>
                  <a:lnTo>
                    <a:pt x="1124" y="3142"/>
                  </a:lnTo>
                  <a:lnTo>
                    <a:pt x="1124" y="3142"/>
                  </a:lnTo>
                  <a:lnTo>
                    <a:pt x="1122" y="3142"/>
                  </a:lnTo>
                  <a:lnTo>
                    <a:pt x="1122" y="3142"/>
                  </a:lnTo>
                  <a:lnTo>
                    <a:pt x="1120" y="3142"/>
                  </a:lnTo>
                  <a:lnTo>
                    <a:pt x="1118" y="3142"/>
                  </a:lnTo>
                  <a:lnTo>
                    <a:pt x="1118" y="3142"/>
                  </a:lnTo>
                  <a:lnTo>
                    <a:pt x="1116" y="3142"/>
                  </a:lnTo>
                  <a:lnTo>
                    <a:pt x="1116" y="3142"/>
                  </a:lnTo>
                  <a:lnTo>
                    <a:pt x="1112" y="3142"/>
                  </a:lnTo>
                  <a:lnTo>
                    <a:pt x="1112" y="3142"/>
                  </a:lnTo>
                  <a:lnTo>
                    <a:pt x="1110" y="3142"/>
                  </a:lnTo>
                  <a:lnTo>
                    <a:pt x="1110" y="3142"/>
                  </a:lnTo>
                  <a:lnTo>
                    <a:pt x="1106" y="3140"/>
                  </a:lnTo>
                  <a:lnTo>
                    <a:pt x="1106" y="3140"/>
                  </a:lnTo>
                  <a:lnTo>
                    <a:pt x="1098" y="3142"/>
                  </a:lnTo>
                  <a:lnTo>
                    <a:pt x="1098" y="3142"/>
                  </a:lnTo>
                  <a:lnTo>
                    <a:pt x="1096" y="3142"/>
                  </a:lnTo>
                  <a:lnTo>
                    <a:pt x="1096" y="3142"/>
                  </a:lnTo>
                  <a:lnTo>
                    <a:pt x="1092" y="3142"/>
                  </a:lnTo>
                  <a:lnTo>
                    <a:pt x="1092" y="3142"/>
                  </a:lnTo>
                  <a:lnTo>
                    <a:pt x="1092" y="3142"/>
                  </a:lnTo>
                  <a:lnTo>
                    <a:pt x="1092" y="3142"/>
                  </a:lnTo>
                  <a:lnTo>
                    <a:pt x="1092" y="3142"/>
                  </a:lnTo>
                  <a:lnTo>
                    <a:pt x="1092" y="3142"/>
                  </a:lnTo>
                  <a:lnTo>
                    <a:pt x="1086" y="3140"/>
                  </a:lnTo>
                  <a:lnTo>
                    <a:pt x="1086" y="3140"/>
                  </a:lnTo>
                  <a:lnTo>
                    <a:pt x="1084" y="3140"/>
                  </a:lnTo>
                  <a:lnTo>
                    <a:pt x="1084" y="3140"/>
                  </a:lnTo>
                  <a:lnTo>
                    <a:pt x="1082" y="3142"/>
                  </a:lnTo>
                  <a:lnTo>
                    <a:pt x="1082" y="3142"/>
                  </a:lnTo>
                  <a:lnTo>
                    <a:pt x="1080" y="3142"/>
                  </a:lnTo>
                  <a:lnTo>
                    <a:pt x="1076" y="3142"/>
                  </a:lnTo>
                  <a:lnTo>
                    <a:pt x="1076" y="3142"/>
                  </a:lnTo>
                  <a:lnTo>
                    <a:pt x="1076" y="3142"/>
                  </a:lnTo>
                  <a:lnTo>
                    <a:pt x="1074" y="3140"/>
                  </a:lnTo>
                  <a:lnTo>
                    <a:pt x="1074" y="3140"/>
                  </a:lnTo>
                  <a:lnTo>
                    <a:pt x="1070" y="3140"/>
                  </a:lnTo>
                  <a:lnTo>
                    <a:pt x="1070" y="3140"/>
                  </a:lnTo>
                  <a:lnTo>
                    <a:pt x="1068" y="3140"/>
                  </a:lnTo>
                  <a:lnTo>
                    <a:pt x="1068" y="3140"/>
                  </a:lnTo>
                  <a:lnTo>
                    <a:pt x="1064" y="3140"/>
                  </a:lnTo>
                  <a:lnTo>
                    <a:pt x="1064" y="3140"/>
                  </a:lnTo>
                  <a:lnTo>
                    <a:pt x="1062" y="3140"/>
                  </a:lnTo>
                  <a:lnTo>
                    <a:pt x="1062" y="3140"/>
                  </a:lnTo>
                  <a:lnTo>
                    <a:pt x="1058" y="3138"/>
                  </a:lnTo>
                  <a:lnTo>
                    <a:pt x="1058" y="3138"/>
                  </a:lnTo>
                  <a:lnTo>
                    <a:pt x="1056" y="3138"/>
                  </a:lnTo>
                  <a:lnTo>
                    <a:pt x="1056" y="3138"/>
                  </a:lnTo>
                  <a:lnTo>
                    <a:pt x="1054" y="3138"/>
                  </a:lnTo>
                  <a:lnTo>
                    <a:pt x="1054" y="3138"/>
                  </a:lnTo>
                  <a:lnTo>
                    <a:pt x="1054" y="3138"/>
                  </a:lnTo>
                  <a:lnTo>
                    <a:pt x="1054" y="3138"/>
                  </a:lnTo>
                  <a:lnTo>
                    <a:pt x="1050" y="3140"/>
                  </a:lnTo>
                  <a:lnTo>
                    <a:pt x="1050" y="3140"/>
                  </a:lnTo>
                  <a:lnTo>
                    <a:pt x="1048" y="3140"/>
                  </a:lnTo>
                  <a:lnTo>
                    <a:pt x="1048" y="3140"/>
                  </a:lnTo>
                  <a:lnTo>
                    <a:pt x="1046" y="3140"/>
                  </a:lnTo>
                  <a:lnTo>
                    <a:pt x="1046" y="3140"/>
                  </a:lnTo>
                  <a:lnTo>
                    <a:pt x="1046" y="3140"/>
                  </a:lnTo>
                  <a:lnTo>
                    <a:pt x="1046" y="3138"/>
                  </a:lnTo>
                  <a:lnTo>
                    <a:pt x="1046" y="3138"/>
                  </a:lnTo>
                  <a:lnTo>
                    <a:pt x="1046" y="3134"/>
                  </a:lnTo>
                  <a:lnTo>
                    <a:pt x="1046" y="3134"/>
                  </a:lnTo>
                  <a:lnTo>
                    <a:pt x="1046" y="3132"/>
                  </a:lnTo>
                  <a:lnTo>
                    <a:pt x="1046" y="3132"/>
                  </a:lnTo>
                  <a:lnTo>
                    <a:pt x="1046" y="3128"/>
                  </a:lnTo>
                  <a:lnTo>
                    <a:pt x="1046" y="3128"/>
                  </a:lnTo>
                  <a:lnTo>
                    <a:pt x="1046" y="3126"/>
                  </a:lnTo>
                  <a:lnTo>
                    <a:pt x="1046" y="3124"/>
                  </a:lnTo>
                  <a:lnTo>
                    <a:pt x="1046" y="3124"/>
                  </a:lnTo>
                  <a:lnTo>
                    <a:pt x="1046" y="3120"/>
                  </a:lnTo>
                  <a:lnTo>
                    <a:pt x="1046" y="3120"/>
                  </a:lnTo>
                  <a:lnTo>
                    <a:pt x="1044" y="3116"/>
                  </a:lnTo>
                  <a:lnTo>
                    <a:pt x="1044" y="3116"/>
                  </a:lnTo>
                  <a:lnTo>
                    <a:pt x="1044" y="3114"/>
                  </a:lnTo>
                  <a:lnTo>
                    <a:pt x="1044" y="3114"/>
                  </a:lnTo>
                  <a:lnTo>
                    <a:pt x="1046" y="3112"/>
                  </a:lnTo>
                  <a:lnTo>
                    <a:pt x="1046" y="3112"/>
                  </a:lnTo>
                  <a:lnTo>
                    <a:pt x="1046" y="3108"/>
                  </a:lnTo>
                  <a:lnTo>
                    <a:pt x="1046" y="3108"/>
                  </a:lnTo>
                  <a:lnTo>
                    <a:pt x="1046" y="3106"/>
                  </a:lnTo>
                  <a:lnTo>
                    <a:pt x="1046" y="3106"/>
                  </a:lnTo>
                  <a:lnTo>
                    <a:pt x="1048" y="3104"/>
                  </a:lnTo>
                  <a:lnTo>
                    <a:pt x="1048" y="3104"/>
                  </a:lnTo>
                  <a:lnTo>
                    <a:pt x="1048" y="3100"/>
                  </a:lnTo>
                  <a:lnTo>
                    <a:pt x="1048" y="3100"/>
                  </a:lnTo>
                  <a:lnTo>
                    <a:pt x="1048" y="3098"/>
                  </a:lnTo>
                  <a:lnTo>
                    <a:pt x="1048" y="3098"/>
                  </a:lnTo>
                  <a:lnTo>
                    <a:pt x="1050" y="3094"/>
                  </a:lnTo>
                  <a:lnTo>
                    <a:pt x="1050" y="3094"/>
                  </a:lnTo>
                  <a:lnTo>
                    <a:pt x="1050" y="3092"/>
                  </a:lnTo>
                  <a:lnTo>
                    <a:pt x="1050" y="3092"/>
                  </a:lnTo>
                  <a:lnTo>
                    <a:pt x="1052" y="3086"/>
                  </a:lnTo>
                  <a:lnTo>
                    <a:pt x="1052" y="3086"/>
                  </a:lnTo>
                  <a:lnTo>
                    <a:pt x="1050" y="3082"/>
                  </a:lnTo>
                  <a:lnTo>
                    <a:pt x="1050" y="3082"/>
                  </a:lnTo>
                  <a:lnTo>
                    <a:pt x="1050" y="3080"/>
                  </a:lnTo>
                  <a:lnTo>
                    <a:pt x="1050" y="3080"/>
                  </a:lnTo>
                  <a:lnTo>
                    <a:pt x="1050" y="3078"/>
                  </a:lnTo>
                  <a:lnTo>
                    <a:pt x="1050" y="3078"/>
                  </a:lnTo>
                  <a:lnTo>
                    <a:pt x="1050" y="3076"/>
                  </a:lnTo>
                  <a:lnTo>
                    <a:pt x="1050" y="3076"/>
                  </a:lnTo>
                  <a:lnTo>
                    <a:pt x="1050" y="3072"/>
                  </a:lnTo>
                  <a:lnTo>
                    <a:pt x="1050" y="3072"/>
                  </a:lnTo>
                  <a:lnTo>
                    <a:pt x="1048" y="3070"/>
                  </a:lnTo>
                  <a:lnTo>
                    <a:pt x="1048" y="3070"/>
                  </a:lnTo>
                  <a:lnTo>
                    <a:pt x="1048" y="3066"/>
                  </a:lnTo>
                  <a:lnTo>
                    <a:pt x="1048" y="3064"/>
                  </a:lnTo>
                  <a:lnTo>
                    <a:pt x="1048" y="3064"/>
                  </a:lnTo>
                  <a:lnTo>
                    <a:pt x="1048" y="3060"/>
                  </a:lnTo>
                  <a:lnTo>
                    <a:pt x="1048" y="3060"/>
                  </a:lnTo>
                  <a:lnTo>
                    <a:pt x="1048" y="3058"/>
                  </a:lnTo>
                  <a:lnTo>
                    <a:pt x="1048" y="3058"/>
                  </a:lnTo>
                  <a:lnTo>
                    <a:pt x="1048" y="3054"/>
                  </a:lnTo>
                  <a:lnTo>
                    <a:pt x="1048" y="3054"/>
                  </a:lnTo>
                  <a:lnTo>
                    <a:pt x="1048" y="3050"/>
                  </a:lnTo>
                  <a:lnTo>
                    <a:pt x="1048" y="3050"/>
                  </a:lnTo>
                  <a:lnTo>
                    <a:pt x="1048" y="3050"/>
                  </a:lnTo>
                  <a:lnTo>
                    <a:pt x="1048" y="3050"/>
                  </a:lnTo>
                  <a:lnTo>
                    <a:pt x="1048" y="3048"/>
                  </a:lnTo>
                  <a:lnTo>
                    <a:pt x="1048" y="3048"/>
                  </a:lnTo>
                  <a:lnTo>
                    <a:pt x="1050" y="3046"/>
                  </a:lnTo>
                  <a:lnTo>
                    <a:pt x="1050" y="3046"/>
                  </a:lnTo>
                  <a:lnTo>
                    <a:pt x="1050" y="3040"/>
                  </a:lnTo>
                  <a:lnTo>
                    <a:pt x="1052" y="3038"/>
                  </a:lnTo>
                  <a:lnTo>
                    <a:pt x="1052" y="3038"/>
                  </a:lnTo>
                  <a:lnTo>
                    <a:pt x="1050" y="3034"/>
                  </a:lnTo>
                  <a:lnTo>
                    <a:pt x="1050" y="3034"/>
                  </a:lnTo>
                  <a:lnTo>
                    <a:pt x="1050" y="3032"/>
                  </a:lnTo>
                  <a:lnTo>
                    <a:pt x="1050" y="3032"/>
                  </a:lnTo>
                  <a:lnTo>
                    <a:pt x="1052" y="3030"/>
                  </a:lnTo>
                  <a:lnTo>
                    <a:pt x="1052" y="3030"/>
                  </a:lnTo>
                  <a:lnTo>
                    <a:pt x="1052" y="3026"/>
                  </a:lnTo>
                  <a:lnTo>
                    <a:pt x="1052" y="3026"/>
                  </a:lnTo>
                  <a:lnTo>
                    <a:pt x="1052" y="3022"/>
                  </a:lnTo>
                  <a:lnTo>
                    <a:pt x="1052" y="3022"/>
                  </a:lnTo>
                  <a:lnTo>
                    <a:pt x="1052" y="3020"/>
                  </a:lnTo>
                  <a:lnTo>
                    <a:pt x="1052" y="3020"/>
                  </a:lnTo>
                  <a:lnTo>
                    <a:pt x="1052" y="3018"/>
                  </a:lnTo>
                  <a:lnTo>
                    <a:pt x="1052" y="3018"/>
                  </a:lnTo>
                  <a:lnTo>
                    <a:pt x="1054" y="3014"/>
                  </a:lnTo>
                  <a:lnTo>
                    <a:pt x="1054" y="3014"/>
                  </a:lnTo>
                  <a:lnTo>
                    <a:pt x="1052" y="3010"/>
                  </a:lnTo>
                  <a:lnTo>
                    <a:pt x="1052" y="3010"/>
                  </a:lnTo>
                  <a:lnTo>
                    <a:pt x="1052" y="3008"/>
                  </a:lnTo>
                  <a:lnTo>
                    <a:pt x="1052" y="3006"/>
                  </a:lnTo>
                  <a:lnTo>
                    <a:pt x="1052" y="3006"/>
                  </a:lnTo>
                  <a:lnTo>
                    <a:pt x="1052" y="3002"/>
                  </a:lnTo>
                  <a:lnTo>
                    <a:pt x="1052" y="3002"/>
                  </a:lnTo>
                  <a:lnTo>
                    <a:pt x="1052" y="3000"/>
                  </a:lnTo>
                  <a:lnTo>
                    <a:pt x="1052" y="3000"/>
                  </a:lnTo>
                  <a:lnTo>
                    <a:pt x="1054" y="2996"/>
                  </a:lnTo>
                  <a:lnTo>
                    <a:pt x="1054" y="2996"/>
                  </a:lnTo>
                  <a:lnTo>
                    <a:pt x="1054" y="2992"/>
                  </a:lnTo>
                  <a:lnTo>
                    <a:pt x="1054" y="2992"/>
                  </a:lnTo>
                  <a:lnTo>
                    <a:pt x="1052" y="2990"/>
                  </a:lnTo>
                  <a:lnTo>
                    <a:pt x="1052" y="2990"/>
                  </a:lnTo>
                  <a:lnTo>
                    <a:pt x="1052" y="2986"/>
                  </a:lnTo>
                  <a:lnTo>
                    <a:pt x="1052" y="2986"/>
                  </a:lnTo>
                  <a:lnTo>
                    <a:pt x="1052" y="2984"/>
                  </a:lnTo>
                  <a:lnTo>
                    <a:pt x="1052" y="2984"/>
                  </a:lnTo>
                  <a:lnTo>
                    <a:pt x="1052" y="2978"/>
                  </a:lnTo>
                  <a:lnTo>
                    <a:pt x="1052" y="2978"/>
                  </a:lnTo>
                  <a:lnTo>
                    <a:pt x="1052" y="2978"/>
                  </a:lnTo>
                  <a:lnTo>
                    <a:pt x="1052" y="2978"/>
                  </a:lnTo>
                  <a:lnTo>
                    <a:pt x="1052" y="2978"/>
                  </a:lnTo>
                  <a:lnTo>
                    <a:pt x="1052" y="2978"/>
                  </a:lnTo>
                  <a:lnTo>
                    <a:pt x="1054" y="2972"/>
                  </a:lnTo>
                  <a:lnTo>
                    <a:pt x="1054" y="2972"/>
                  </a:lnTo>
                  <a:lnTo>
                    <a:pt x="1054" y="2970"/>
                  </a:lnTo>
                  <a:lnTo>
                    <a:pt x="1054" y="2970"/>
                  </a:lnTo>
                  <a:lnTo>
                    <a:pt x="1054" y="2968"/>
                  </a:lnTo>
                  <a:lnTo>
                    <a:pt x="1054" y="2968"/>
                  </a:lnTo>
                  <a:lnTo>
                    <a:pt x="1054" y="2964"/>
                  </a:lnTo>
                  <a:lnTo>
                    <a:pt x="1054" y="2964"/>
                  </a:lnTo>
                  <a:lnTo>
                    <a:pt x="1054" y="2962"/>
                  </a:lnTo>
                  <a:lnTo>
                    <a:pt x="1054" y="2962"/>
                  </a:lnTo>
                  <a:lnTo>
                    <a:pt x="1054" y="2956"/>
                  </a:lnTo>
                  <a:lnTo>
                    <a:pt x="1054" y="2956"/>
                  </a:lnTo>
                  <a:lnTo>
                    <a:pt x="1056" y="2954"/>
                  </a:lnTo>
                  <a:lnTo>
                    <a:pt x="1054" y="2950"/>
                  </a:lnTo>
                  <a:lnTo>
                    <a:pt x="1054" y="2950"/>
                  </a:lnTo>
                  <a:lnTo>
                    <a:pt x="1052" y="2946"/>
                  </a:lnTo>
                  <a:lnTo>
                    <a:pt x="1052" y="2946"/>
                  </a:lnTo>
                  <a:lnTo>
                    <a:pt x="1052" y="2944"/>
                  </a:lnTo>
                  <a:lnTo>
                    <a:pt x="1052" y="2944"/>
                  </a:lnTo>
                  <a:lnTo>
                    <a:pt x="1052" y="2942"/>
                  </a:lnTo>
                  <a:lnTo>
                    <a:pt x="1052" y="2942"/>
                  </a:lnTo>
                  <a:lnTo>
                    <a:pt x="1050" y="2940"/>
                  </a:lnTo>
                  <a:lnTo>
                    <a:pt x="1050" y="2940"/>
                  </a:lnTo>
                  <a:lnTo>
                    <a:pt x="1050" y="2936"/>
                  </a:lnTo>
                  <a:lnTo>
                    <a:pt x="1050" y="2936"/>
                  </a:lnTo>
                  <a:lnTo>
                    <a:pt x="1048" y="2934"/>
                  </a:lnTo>
                  <a:lnTo>
                    <a:pt x="1048" y="2934"/>
                  </a:lnTo>
                  <a:lnTo>
                    <a:pt x="1048" y="2930"/>
                  </a:lnTo>
                  <a:lnTo>
                    <a:pt x="1048" y="2930"/>
                  </a:lnTo>
                  <a:lnTo>
                    <a:pt x="1048" y="2930"/>
                  </a:lnTo>
                  <a:lnTo>
                    <a:pt x="1048" y="2930"/>
                  </a:lnTo>
                  <a:lnTo>
                    <a:pt x="1050" y="2924"/>
                  </a:lnTo>
                  <a:lnTo>
                    <a:pt x="1050" y="2924"/>
                  </a:lnTo>
                  <a:lnTo>
                    <a:pt x="1050" y="2920"/>
                  </a:lnTo>
                  <a:lnTo>
                    <a:pt x="1050" y="2920"/>
                  </a:lnTo>
                  <a:lnTo>
                    <a:pt x="1050" y="2918"/>
                  </a:lnTo>
                  <a:lnTo>
                    <a:pt x="1050" y="2918"/>
                  </a:lnTo>
                  <a:lnTo>
                    <a:pt x="1050" y="2916"/>
                  </a:lnTo>
                  <a:lnTo>
                    <a:pt x="1050" y="2916"/>
                  </a:lnTo>
                  <a:lnTo>
                    <a:pt x="1052" y="2912"/>
                  </a:lnTo>
                  <a:lnTo>
                    <a:pt x="1052" y="2912"/>
                  </a:lnTo>
                  <a:lnTo>
                    <a:pt x="1052" y="2908"/>
                  </a:lnTo>
                  <a:lnTo>
                    <a:pt x="1052" y="2908"/>
                  </a:lnTo>
                  <a:lnTo>
                    <a:pt x="1052" y="2906"/>
                  </a:lnTo>
                  <a:lnTo>
                    <a:pt x="1052" y="2906"/>
                  </a:lnTo>
                  <a:lnTo>
                    <a:pt x="1052" y="2902"/>
                  </a:lnTo>
                  <a:lnTo>
                    <a:pt x="1052" y="2902"/>
                  </a:lnTo>
                  <a:lnTo>
                    <a:pt x="1052" y="2900"/>
                  </a:lnTo>
                  <a:lnTo>
                    <a:pt x="1052" y="2900"/>
                  </a:lnTo>
                  <a:lnTo>
                    <a:pt x="1054" y="2898"/>
                  </a:lnTo>
                  <a:lnTo>
                    <a:pt x="1054" y="2898"/>
                  </a:lnTo>
                  <a:lnTo>
                    <a:pt x="1054" y="2898"/>
                  </a:lnTo>
                  <a:lnTo>
                    <a:pt x="1056" y="2898"/>
                  </a:lnTo>
                  <a:lnTo>
                    <a:pt x="1056" y="2898"/>
                  </a:lnTo>
                  <a:lnTo>
                    <a:pt x="1058" y="2898"/>
                  </a:lnTo>
                  <a:lnTo>
                    <a:pt x="1058" y="2898"/>
                  </a:lnTo>
                  <a:lnTo>
                    <a:pt x="1060" y="2898"/>
                  </a:lnTo>
                  <a:lnTo>
                    <a:pt x="1060" y="2898"/>
                  </a:lnTo>
                  <a:lnTo>
                    <a:pt x="1062" y="2898"/>
                  </a:lnTo>
                  <a:lnTo>
                    <a:pt x="1062" y="2898"/>
                  </a:lnTo>
                  <a:lnTo>
                    <a:pt x="1066" y="2898"/>
                  </a:lnTo>
                  <a:lnTo>
                    <a:pt x="1066" y="2898"/>
                  </a:lnTo>
                  <a:lnTo>
                    <a:pt x="1068" y="2898"/>
                  </a:lnTo>
                  <a:lnTo>
                    <a:pt x="1068" y="2898"/>
                  </a:lnTo>
                  <a:lnTo>
                    <a:pt x="1072" y="2898"/>
                  </a:lnTo>
                  <a:lnTo>
                    <a:pt x="1072" y="2898"/>
                  </a:lnTo>
                  <a:lnTo>
                    <a:pt x="1076" y="2898"/>
                  </a:lnTo>
                  <a:lnTo>
                    <a:pt x="1078" y="2898"/>
                  </a:lnTo>
                  <a:lnTo>
                    <a:pt x="1078" y="2898"/>
                  </a:lnTo>
                  <a:lnTo>
                    <a:pt x="1080" y="2898"/>
                  </a:lnTo>
                  <a:lnTo>
                    <a:pt x="1080" y="2898"/>
                  </a:lnTo>
                  <a:lnTo>
                    <a:pt x="1082" y="2898"/>
                  </a:lnTo>
                  <a:lnTo>
                    <a:pt x="1082" y="2898"/>
                  </a:lnTo>
                  <a:lnTo>
                    <a:pt x="1082" y="2898"/>
                  </a:lnTo>
                  <a:lnTo>
                    <a:pt x="1084" y="2898"/>
                  </a:lnTo>
                  <a:lnTo>
                    <a:pt x="1084" y="2898"/>
                  </a:lnTo>
                  <a:lnTo>
                    <a:pt x="1088" y="2898"/>
                  </a:lnTo>
                  <a:lnTo>
                    <a:pt x="1088" y="2898"/>
                  </a:lnTo>
                  <a:lnTo>
                    <a:pt x="1088" y="2900"/>
                  </a:lnTo>
                  <a:lnTo>
                    <a:pt x="1088" y="2900"/>
                  </a:lnTo>
                  <a:lnTo>
                    <a:pt x="1098" y="2900"/>
                  </a:lnTo>
                  <a:lnTo>
                    <a:pt x="1098" y="2900"/>
                  </a:lnTo>
                  <a:lnTo>
                    <a:pt x="1098" y="2900"/>
                  </a:lnTo>
                  <a:lnTo>
                    <a:pt x="1098" y="2900"/>
                  </a:lnTo>
                  <a:lnTo>
                    <a:pt x="1100" y="2900"/>
                  </a:lnTo>
                  <a:lnTo>
                    <a:pt x="1100" y="2900"/>
                  </a:lnTo>
                  <a:lnTo>
                    <a:pt x="1108" y="2902"/>
                  </a:lnTo>
                  <a:lnTo>
                    <a:pt x="1108" y="2902"/>
                  </a:lnTo>
                  <a:lnTo>
                    <a:pt x="1110" y="2902"/>
                  </a:lnTo>
                  <a:lnTo>
                    <a:pt x="1110" y="2902"/>
                  </a:lnTo>
                  <a:lnTo>
                    <a:pt x="1114" y="2900"/>
                  </a:lnTo>
                  <a:lnTo>
                    <a:pt x="1114" y="2900"/>
                  </a:lnTo>
                  <a:lnTo>
                    <a:pt x="1116" y="2900"/>
                  </a:lnTo>
                  <a:lnTo>
                    <a:pt x="1116" y="2900"/>
                  </a:lnTo>
                  <a:lnTo>
                    <a:pt x="1124" y="2902"/>
                  </a:lnTo>
                  <a:lnTo>
                    <a:pt x="1124" y="2902"/>
                  </a:lnTo>
                  <a:lnTo>
                    <a:pt x="1126" y="2902"/>
                  </a:lnTo>
                  <a:lnTo>
                    <a:pt x="1128" y="2902"/>
                  </a:lnTo>
                  <a:lnTo>
                    <a:pt x="1128" y="2902"/>
                  </a:lnTo>
                  <a:lnTo>
                    <a:pt x="1130" y="2902"/>
                  </a:lnTo>
                  <a:lnTo>
                    <a:pt x="1130" y="2902"/>
                  </a:lnTo>
                  <a:lnTo>
                    <a:pt x="1136" y="2902"/>
                  </a:lnTo>
                  <a:lnTo>
                    <a:pt x="1136" y="2902"/>
                  </a:lnTo>
                  <a:lnTo>
                    <a:pt x="1142" y="2900"/>
                  </a:lnTo>
                  <a:lnTo>
                    <a:pt x="1142" y="2900"/>
                  </a:lnTo>
                  <a:lnTo>
                    <a:pt x="1146" y="2902"/>
                  </a:lnTo>
                  <a:lnTo>
                    <a:pt x="1146" y="2902"/>
                  </a:lnTo>
                  <a:lnTo>
                    <a:pt x="1148" y="2904"/>
                  </a:lnTo>
                  <a:lnTo>
                    <a:pt x="1154" y="2904"/>
                  </a:lnTo>
                  <a:lnTo>
                    <a:pt x="1154" y="2904"/>
                  </a:lnTo>
                  <a:lnTo>
                    <a:pt x="1158" y="2902"/>
                  </a:lnTo>
                  <a:lnTo>
                    <a:pt x="1158" y="2902"/>
                  </a:lnTo>
                  <a:lnTo>
                    <a:pt x="1166" y="2904"/>
                  </a:lnTo>
                  <a:lnTo>
                    <a:pt x="1166" y="2904"/>
                  </a:lnTo>
                  <a:lnTo>
                    <a:pt x="1172" y="2904"/>
                  </a:lnTo>
                  <a:lnTo>
                    <a:pt x="1172" y="2904"/>
                  </a:lnTo>
                  <a:lnTo>
                    <a:pt x="1174" y="2904"/>
                  </a:lnTo>
                  <a:lnTo>
                    <a:pt x="1174" y="2904"/>
                  </a:lnTo>
                  <a:lnTo>
                    <a:pt x="1178" y="2906"/>
                  </a:lnTo>
                  <a:lnTo>
                    <a:pt x="1178" y="2906"/>
                  </a:lnTo>
                  <a:lnTo>
                    <a:pt x="1182" y="2904"/>
                  </a:lnTo>
                  <a:lnTo>
                    <a:pt x="1182" y="2904"/>
                  </a:lnTo>
                  <a:lnTo>
                    <a:pt x="1184" y="2904"/>
                  </a:lnTo>
                  <a:lnTo>
                    <a:pt x="1184" y="2904"/>
                  </a:lnTo>
                  <a:lnTo>
                    <a:pt x="1190" y="2902"/>
                  </a:lnTo>
                  <a:lnTo>
                    <a:pt x="1190" y="2902"/>
                  </a:lnTo>
                  <a:lnTo>
                    <a:pt x="1192" y="2902"/>
                  </a:lnTo>
                  <a:lnTo>
                    <a:pt x="1192" y="2902"/>
                  </a:lnTo>
                  <a:lnTo>
                    <a:pt x="1194" y="2902"/>
                  </a:lnTo>
                  <a:lnTo>
                    <a:pt x="1194" y="2902"/>
                  </a:lnTo>
                  <a:lnTo>
                    <a:pt x="1196" y="2902"/>
                  </a:lnTo>
                  <a:lnTo>
                    <a:pt x="1196" y="2902"/>
                  </a:lnTo>
                  <a:lnTo>
                    <a:pt x="1200" y="2904"/>
                  </a:lnTo>
                  <a:lnTo>
                    <a:pt x="1200" y="2904"/>
                  </a:lnTo>
                  <a:lnTo>
                    <a:pt x="1202" y="2904"/>
                  </a:lnTo>
                  <a:lnTo>
                    <a:pt x="1202" y="2904"/>
                  </a:lnTo>
                  <a:lnTo>
                    <a:pt x="1208" y="2904"/>
                  </a:lnTo>
                  <a:lnTo>
                    <a:pt x="1208" y="2904"/>
                  </a:lnTo>
                  <a:lnTo>
                    <a:pt x="1212" y="2902"/>
                  </a:lnTo>
                  <a:lnTo>
                    <a:pt x="1212" y="2902"/>
                  </a:lnTo>
                  <a:lnTo>
                    <a:pt x="1214" y="2902"/>
                  </a:lnTo>
                  <a:lnTo>
                    <a:pt x="1216" y="2902"/>
                  </a:lnTo>
                  <a:lnTo>
                    <a:pt x="1216" y="2902"/>
                  </a:lnTo>
                  <a:lnTo>
                    <a:pt x="1220" y="2902"/>
                  </a:lnTo>
                  <a:lnTo>
                    <a:pt x="1220" y="2902"/>
                  </a:lnTo>
                  <a:lnTo>
                    <a:pt x="1220" y="2902"/>
                  </a:lnTo>
                  <a:lnTo>
                    <a:pt x="1220" y="2902"/>
                  </a:lnTo>
                  <a:lnTo>
                    <a:pt x="1224" y="2904"/>
                  </a:lnTo>
                  <a:lnTo>
                    <a:pt x="1224" y="2904"/>
                  </a:lnTo>
                  <a:lnTo>
                    <a:pt x="1226" y="2904"/>
                  </a:lnTo>
                  <a:lnTo>
                    <a:pt x="1226" y="2904"/>
                  </a:lnTo>
                  <a:lnTo>
                    <a:pt x="1228" y="2904"/>
                  </a:lnTo>
                  <a:lnTo>
                    <a:pt x="1228" y="2904"/>
                  </a:lnTo>
                  <a:lnTo>
                    <a:pt x="1230" y="2906"/>
                  </a:lnTo>
                  <a:lnTo>
                    <a:pt x="1230" y="2906"/>
                  </a:lnTo>
                  <a:lnTo>
                    <a:pt x="1234" y="2906"/>
                  </a:lnTo>
                  <a:lnTo>
                    <a:pt x="1234" y="2906"/>
                  </a:lnTo>
                  <a:lnTo>
                    <a:pt x="1234" y="2906"/>
                  </a:lnTo>
                  <a:lnTo>
                    <a:pt x="1234" y="2906"/>
                  </a:lnTo>
                  <a:lnTo>
                    <a:pt x="1238" y="2906"/>
                  </a:lnTo>
                  <a:lnTo>
                    <a:pt x="1238" y="2906"/>
                  </a:lnTo>
                  <a:lnTo>
                    <a:pt x="1240" y="2906"/>
                  </a:lnTo>
                  <a:lnTo>
                    <a:pt x="1240" y="2906"/>
                  </a:lnTo>
                  <a:lnTo>
                    <a:pt x="1242" y="2904"/>
                  </a:lnTo>
                  <a:lnTo>
                    <a:pt x="1244" y="2904"/>
                  </a:lnTo>
                  <a:lnTo>
                    <a:pt x="1244" y="2904"/>
                  </a:lnTo>
                  <a:lnTo>
                    <a:pt x="1244" y="2904"/>
                  </a:lnTo>
                  <a:lnTo>
                    <a:pt x="1244" y="2904"/>
                  </a:lnTo>
                  <a:lnTo>
                    <a:pt x="1248" y="2906"/>
                  </a:lnTo>
                  <a:lnTo>
                    <a:pt x="1248" y="2906"/>
                  </a:lnTo>
                  <a:lnTo>
                    <a:pt x="1252" y="2906"/>
                  </a:lnTo>
                  <a:lnTo>
                    <a:pt x="1252" y="2906"/>
                  </a:lnTo>
                  <a:lnTo>
                    <a:pt x="1254" y="2906"/>
                  </a:lnTo>
                  <a:lnTo>
                    <a:pt x="1256" y="2906"/>
                  </a:lnTo>
                  <a:lnTo>
                    <a:pt x="1256" y="2906"/>
                  </a:lnTo>
                  <a:lnTo>
                    <a:pt x="1260" y="2906"/>
                  </a:lnTo>
                  <a:lnTo>
                    <a:pt x="1260" y="2906"/>
                  </a:lnTo>
                  <a:lnTo>
                    <a:pt x="1264" y="2906"/>
                  </a:lnTo>
                  <a:lnTo>
                    <a:pt x="1264" y="2906"/>
                  </a:lnTo>
                  <a:lnTo>
                    <a:pt x="1266" y="2906"/>
                  </a:lnTo>
                  <a:lnTo>
                    <a:pt x="1266" y="2906"/>
                  </a:lnTo>
                  <a:lnTo>
                    <a:pt x="1268" y="2906"/>
                  </a:lnTo>
                  <a:lnTo>
                    <a:pt x="1268" y="2906"/>
                  </a:lnTo>
                  <a:lnTo>
                    <a:pt x="1270" y="2904"/>
                  </a:lnTo>
                  <a:lnTo>
                    <a:pt x="1270" y="2904"/>
                  </a:lnTo>
                  <a:lnTo>
                    <a:pt x="1274" y="2904"/>
                  </a:lnTo>
                  <a:lnTo>
                    <a:pt x="1276" y="2904"/>
                  </a:lnTo>
                  <a:lnTo>
                    <a:pt x="1276" y="2904"/>
                  </a:lnTo>
                  <a:lnTo>
                    <a:pt x="1278" y="2904"/>
                  </a:lnTo>
                  <a:lnTo>
                    <a:pt x="1278" y="2904"/>
                  </a:lnTo>
                  <a:lnTo>
                    <a:pt x="1280" y="2904"/>
                  </a:lnTo>
                  <a:lnTo>
                    <a:pt x="1280" y="2904"/>
                  </a:lnTo>
                  <a:lnTo>
                    <a:pt x="1280" y="2904"/>
                  </a:lnTo>
                  <a:lnTo>
                    <a:pt x="1288" y="2906"/>
                  </a:lnTo>
                  <a:lnTo>
                    <a:pt x="1288" y="2906"/>
                  </a:lnTo>
                  <a:lnTo>
                    <a:pt x="1290" y="2906"/>
                  </a:lnTo>
                  <a:lnTo>
                    <a:pt x="1290" y="2906"/>
                  </a:lnTo>
                  <a:lnTo>
                    <a:pt x="1294" y="2904"/>
                  </a:lnTo>
                  <a:lnTo>
                    <a:pt x="1294" y="2904"/>
                  </a:lnTo>
                  <a:lnTo>
                    <a:pt x="1296" y="2904"/>
                  </a:lnTo>
                  <a:lnTo>
                    <a:pt x="1296" y="2904"/>
                  </a:lnTo>
                  <a:lnTo>
                    <a:pt x="1296" y="2904"/>
                  </a:lnTo>
                  <a:lnTo>
                    <a:pt x="1298" y="2904"/>
                  </a:lnTo>
                  <a:lnTo>
                    <a:pt x="1298" y="2904"/>
                  </a:lnTo>
                  <a:lnTo>
                    <a:pt x="1302" y="2904"/>
                  </a:lnTo>
                  <a:lnTo>
                    <a:pt x="1302" y="2904"/>
                  </a:lnTo>
                  <a:lnTo>
                    <a:pt x="1304" y="2902"/>
                  </a:lnTo>
                  <a:lnTo>
                    <a:pt x="1304" y="2902"/>
                  </a:lnTo>
                  <a:lnTo>
                    <a:pt x="1306" y="2902"/>
                  </a:lnTo>
                  <a:lnTo>
                    <a:pt x="1306" y="2902"/>
                  </a:lnTo>
                  <a:lnTo>
                    <a:pt x="1308" y="2902"/>
                  </a:lnTo>
                  <a:lnTo>
                    <a:pt x="1308" y="2902"/>
                  </a:lnTo>
                  <a:lnTo>
                    <a:pt x="1312" y="2902"/>
                  </a:lnTo>
                  <a:lnTo>
                    <a:pt x="1312" y="2902"/>
                  </a:lnTo>
                  <a:lnTo>
                    <a:pt x="1314" y="2904"/>
                  </a:lnTo>
                  <a:lnTo>
                    <a:pt x="1314" y="2904"/>
                  </a:lnTo>
                  <a:lnTo>
                    <a:pt x="1318" y="2906"/>
                  </a:lnTo>
                  <a:lnTo>
                    <a:pt x="1318" y="2906"/>
                  </a:lnTo>
                  <a:lnTo>
                    <a:pt x="1326" y="2906"/>
                  </a:lnTo>
                  <a:lnTo>
                    <a:pt x="1326" y="2906"/>
                  </a:lnTo>
                  <a:lnTo>
                    <a:pt x="1328" y="2906"/>
                  </a:lnTo>
                  <a:lnTo>
                    <a:pt x="1328" y="2906"/>
                  </a:lnTo>
                  <a:lnTo>
                    <a:pt x="1332" y="2904"/>
                  </a:lnTo>
                  <a:lnTo>
                    <a:pt x="1332" y="2904"/>
                  </a:lnTo>
                  <a:lnTo>
                    <a:pt x="1332" y="2904"/>
                  </a:lnTo>
                  <a:lnTo>
                    <a:pt x="1338" y="2904"/>
                  </a:lnTo>
                  <a:lnTo>
                    <a:pt x="1338" y="2904"/>
                  </a:lnTo>
                  <a:lnTo>
                    <a:pt x="1346" y="2904"/>
                  </a:lnTo>
                  <a:lnTo>
                    <a:pt x="1346" y="2904"/>
                  </a:lnTo>
                  <a:lnTo>
                    <a:pt x="1348" y="2904"/>
                  </a:lnTo>
                  <a:lnTo>
                    <a:pt x="1348" y="2904"/>
                  </a:lnTo>
                  <a:lnTo>
                    <a:pt x="1352" y="2904"/>
                  </a:lnTo>
                  <a:lnTo>
                    <a:pt x="1352" y="2904"/>
                  </a:lnTo>
                  <a:lnTo>
                    <a:pt x="1354" y="2906"/>
                  </a:lnTo>
                  <a:lnTo>
                    <a:pt x="1354" y="2906"/>
                  </a:lnTo>
                  <a:lnTo>
                    <a:pt x="1358" y="2906"/>
                  </a:lnTo>
                  <a:lnTo>
                    <a:pt x="1358" y="2906"/>
                  </a:lnTo>
                  <a:lnTo>
                    <a:pt x="1362" y="2906"/>
                  </a:lnTo>
                  <a:lnTo>
                    <a:pt x="1362" y="2906"/>
                  </a:lnTo>
                  <a:lnTo>
                    <a:pt x="1364" y="2904"/>
                  </a:lnTo>
                  <a:lnTo>
                    <a:pt x="1364" y="2904"/>
                  </a:lnTo>
                  <a:lnTo>
                    <a:pt x="1366" y="2906"/>
                  </a:lnTo>
                  <a:lnTo>
                    <a:pt x="1366" y="2906"/>
                  </a:lnTo>
                  <a:lnTo>
                    <a:pt x="1368" y="2906"/>
                  </a:lnTo>
                  <a:lnTo>
                    <a:pt x="1368" y="2906"/>
                  </a:lnTo>
                  <a:lnTo>
                    <a:pt x="1376" y="2906"/>
                  </a:lnTo>
                  <a:lnTo>
                    <a:pt x="1376" y="2906"/>
                  </a:lnTo>
                  <a:lnTo>
                    <a:pt x="1380" y="2906"/>
                  </a:lnTo>
                  <a:lnTo>
                    <a:pt x="1382" y="2906"/>
                  </a:lnTo>
                  <a:lnTo>
                    <a:pt x="1382" y="2906"/>
                  </a:lnTo>
                  <a:lnTo>
                    <a:pt x="1386" y="2906"/>
                  </a:lnTo>
                  <a:lnTo>
                    <a:pt x="1386" y="2906"/>
                  </a:lnTo>
                  <a:lnTo>
                    <a:pt x="1388" y="2906"/>
                  </a:lnTo>
                  <a:lnTo>
                    <a:pt x="1388" y="2906"/>
                  </a:lnTo>
                  <a:lnTo>
                    <a:pt x="1390" y="2908"/>
                  </a:lnTo>
                  <a:lnTo>
                    <a:pt x="1390" y="2908"/>
                  </a:lnTo>
                  <a:lnTo>
                    <a:pt x="1392" y="2908"/>
                  </a:lnTo>
                  <a:lnTo>
                    <a:pt x="1392" y="2908"/>
                  </a:lnTo>
                  <a:lnTo>
                    <a:pt x="1394" y="2910"/>
                  </a:lnTo>
                  <a:lnTo>
                    <a:pt x="1394" y="2910"/>
                  </a:lnTo>
                  <a:lnTo>
                    <a:pt x="1394" y="2912"/>
                  </a:lnTo>
                  <a:lnTo>
                    <a:pt x="1394" y="2912"/>
                  </a:lnTo>
                  <a:lnTo>
                    <a:pt x="1394" y="2914"/>
                  </a:lnTo>
                  <a:lnTo>
                    <a:pt x="1394" y="2914"/>
                  </a:lnTo>
                  <a:lnTo>
                    <a:pt x="1394" y="2916"/>
                  </a:lnTo>
                  <a:lnTo>
                    <a:pt x="1394" y="2916"/>
                  </a:lnTo>
                  <a:lnTo>
                    <a:pt x="1394" y="2918"/>
                  </a:lnTo>
                  <a:lnTo>
                    <a:pt x="1394" y="2918"/>
                  </a:lnTo>
                  <a:lnTo>
                    <a:pt x="1394" y="2922"/>
                  </a:lnTo>
                  <a:lnTo>
                    <a:pt x="1394" y="2924"/>
                  </a:lnTo>
                  <a:lnTo>
                    <a:pt x="1394" y="2924"/>
                  </a:lnTo>
                  <a:lnTo>
                    <a:pt x="1394" y="2928"/>
                  </a:lnTo>
                  <a:lnTo>
                    <a:pt x="1394" y="2928"/>
                  </a:lnTo>
                  <a:lnTo>
                    <a:pt x="1394" y="2928"/>
                  </a:lnTo>
                  <a:lnTo>
                    <a:pt x="1394" y="2928"/>
                  </a:lnTo>
                  <a:lnTo>
                    <a:pt x="1394" y="2930"/>
                  </a:lnTo>
                  <a:lnTo>
                    <a:pt x="1394" y="2930"/>
                  </a:lnTo>
                  <a:lnTo>
                    <a:pt x="1392" y="2934"/>
                  </a:lnTo>
                  <a:lnTo>
                    <a:pt x="1392" y="2934"/>
                  </a:lnTo>
                  <a:lnTo>
                    <a:pt x="1392" y="2938"/>
                  </a:lnTo>
                  <a:lnTo>
                    <a:pt x="1392" y="2938"/>
                  </a:lnTo>
                  <a:lnTo>
                    <a:pt x="1392" y="2940"/>
                  </a:lnTo>
                  <a:lnTo>
                    <a:pt x="1392" y="2940"/>
                  </a:lnTo>
                  <a:lnTo>
                    <a:pt x="1390" y="2942"/>
                  </a:lnTo>
                  <a:lnTo>
                    <a:pt x="1390" y="2942"/>
                  </a:lnTo>
                  <a:lnTo>
                    <a:pt x="1390" y="2944"/>
                  </a:lnTo>
                  <a:lnTo>
                    <a:pt x="1390" y="2944"/>
                  </a:lnTo>
                  <a:lnTo>
                    <a:pt x="1390" y="2948"/>
                  </a:lnTo>
                  <a:lnTo>
                    <a:pt x="1390" y="2948"/>
                  </a:lnTo>
                  <a:lnTo>
                    <a:pt x="1390" y="2950"/>
                  </a:lnTo>
                  <a:lnTo>
                    <a:pt x="1390" y="2950"/>
                  </a:lnTo>
                  <a:lnTo>
                    <a:pt x="1390" y="2952"/>
                  </a:lnTo>
                  <a:lnTo>
                    <a:pt x="1390" y="2952"/>
                  </a:lnTo>
                  <a:lnTo>
                    <a:pt x="1388" y="2956"/>
                  </a:lnTo>
                  <a:lnTo>
                    <a:pt x="1388" y="2956"/>
                  </a:lnTo>
                  <a:lnTo>
                    <a:pt x="1388" y="2958"/>
                  </a:lnTo>
                  <a:lnTo>
                    <a:pt x="1388" y="2958"/>
                  </a:lnTo>
                  <a:lnTo>
                    <a:pt x="1388" y="2962"/>
                  </a:lnTo>
                  <a:lnTo>
                    <a:pt x="1388" y="2962"/>
                  </a:lnTo>
                  <a:lnTo>
                    <a:pt x="1390" y="2966"/>
                  </a:lnTo>
                  <a:lnTo>
                    <a:pt x="1390" y="2968"/>
                  </a:lnTo>
                  <a:lnTo>
                    <a:pt x="1390" y="2968"/>
                  </a:lnTo>
                  <a:lnTo>
                    <a:pt x="1392" y="2972"/>
                  </a:lnTo>
                  <a:lnTo>
                    <a:pt x="1392" y="2972"/>
                  </a:lnTo>
                  <a:lnTo>
                    <a:pt x="1392" y="2974"/>
                  </a:lnTo>
                  <a:lnTo>
                    <a:pt x="1392" y="2974"/>
                  </a:lnTo>
                  <a:lnTo>
                    <a:pt x="1392" y="2976"/>
                  </a:lnTo>
                  <a:lnTo>
                    <a:pt x="1392" y="2976"/>
                  </a:lnTo>
                  <a:lnTo>
                    <a:pt x="1392" y="2980"/>
                  </a:lnTo>
                  <a:lnTo>
                    <a:pt x="1392" y="2980"/>
                  </a:lnTo>
                  <a:lnTo>
                    <a:pt x="1394" y="2982"/>
                  </a:lnTo>
                  <a:lnTo>
                    <a:pt x="1394" y="2982"/>
                  </a:lnTo>
                  <a:lnTo>
                    <a:pt x="1394" y="2984"/>
                  </a:lnTo>
                  <a:lnTo>
                    <a:pt x="1394" y="2984"/>
                  </a:lnTo>
                  <a:lnTo>
                    <a:pt x="1394" y="2986"/>
                  </a:lnTo>
                  <a:lnTo>
                    <a:pt x="1394" y="2986"/>
                  </a:lnTo>
                  <a:lnTo>
                    <a:pt x="1392" y="2990"/>
                  </a:lnTo>
                  <a:lnTo>
                    <a:pt x="1392" y="2990"/>
                  </a:lnTo>
                  <a:lnTo>
                    <a:pt x="1394" y="2994"/>
                  </a:lnTo>
                  <a:lnTo>
                    <a:pt x="1394" y="2994"/>
                  </a:lnTo>
                  <a:lnTo>
                    <a:pt x="1394" y="2996"/>
                  </a:lnTo>
                  <a:lnTo>
                    <a:pt x="1394" y="2996"/>
                  </a:lnTo>
                  <a:lnTo>
                    <a:pt x="1394" y="2998"/>
                  </a:lnTo>
                  <a:lnTo>
                    <a:pt x="1394" y="2998"/>
                  </a:lnTo>
                  <a:lnTo>
                    <a:pt x="1392" y="3000"/>
                  </a:lnTo>
                  <a:lnTo>
                    <a:pt x="1392" y="3000"/>
                  </a:lnTo>
                  <a:lnTo>
                    <a:pt x="1392" y="3002"/>
                  </a:lnTo>
                  <a:lnTo>
                    <a:pt x="1392" y="3002"/>
                  </a:lnTo>
                  <a:lnTo>
                    <a:pt x="1390" y="3004"/>
                  </a:lnTo>
                  <a:lnTo>
                    <a:pt x="1390" y="3004"/>
                  </a:lnTo>
                  <a:lnTo>
                    <a:pt x="1390" y="3010"/>
                  </a:lnTo>
                  <a:lnTo>
                    <a:pt x="1388" y="3012"/>
                  </a:lnTo>
                  <a:lnTo>
                    <a:pt x="1388" y="3012"/>
                  </a:lnTo>
                  <a:lnTo>
                    <a:pt x="1390" y="3016"/>
                  </a:lnTo>
                  <a:lnTo>
                    <a:pt x="1390" y="3016"/>
                  </a:lnTo>
                  <a:lnTo>
                    <a:pt x="1390" y="3018"/>
                  </a:lnTo>
                  <a:lnTo>
                    <a:pt x="1390" y="3018"/>
                  </a:lnTo>
                  <a:lnTo>
                    <a:pt x="1390" y="3020"/>
                  </a:lnTo>
                  <a:lnTo>
                    <a:pt x="1390" y="3020"/>
                  </a:lnTo>
                  <a:lnTo>
                    <a:pt x="1390" y="3024"/>
                  </a:lnTo>
                  <a:lnTo>
                    <a:pt x="1390" y="3024"/>
                  </a:lnTo>
                  <a:lnTo>
                    <a:pt x="1388" y="3026"/>
                  </a:lnTo>
                  <a:lnTo>
                    <a:pt x="1388" y="3026"/>
                  </a:lnTo>
                  <a:lnTo>
                    <a:pt x="1388" y="3030"/>
                  </a:lnTo>
                  <a:lnTo>
                    <a:pt x="1388" y="3030"/>
                  </a:lnTo>
                  <a:lnTo>
                    <a:pt x="1388" y="3032"/>
                  </a:lnTo>
                  <a:lnTo>
                    <a:pt x="1388" y="3032"/>
                  </a:lnTo>
                  <a:lnTo>
                    <a:pt x="1388" y="3036"/>
                  </a:lnTo>
                  <a:lnTo>
                    <a:pt x="1388" y="3036"/>
                  </a:lnTo>
                  <a:lnTo>
                    <a:pt x="1388" y="3038"/>
                  </a:lnTo>
                  <a:lnTo>
                    <a:pt x="1388" y="3038"/>
                  </a:lnTo>
                  <a:lnTo>
                    <a:pt x="1388" y="3042"/>
                  </a:lnTo>
                  <a:lnTo>
                    <a:pt x="1388" y="3042"/>
                  </a:lnTo>
                  <a:lnTo>
                    <a:pt x="1388" y="3046"/>
                  </a:lnTo>
                  <a:lnTo>
                    <a:pt x="1388" y="3046"/>
                  </a:lnTo>
                  <a:lnTo>
                    <a:pt x="1390" y="3048"/>
                  </a:lnTo>
                  <a:lnTo>
                    <a:pt x="1390" y="3048"/>
                  </a:lnTo>
                  <a:lnTo>
                    <a:pt x="1390" y="3050"/>
                  </a:lnTo>
                  <a:lnTo>
                    <a:pt x="1390" y="3050"/>
                  </a:lnTo>
                  <a:lnTo>
                    <a:pt x="1388" y="3054"/>
                  </a:lnTo>
                  <a:lnTo>
                    <a:pt x="1388" y="3054"/>
                  </a:lnTo>
                  <a:lnTo>
                    <a:pt x="1388" y="3056"/>
                  </a:lnTo>
                  <a:lnTo>
                    <a:pt x="1388" y="3056"/>
                  </a:lnTo>
                  <a:lnTo>
                    <a:pt x="1390" y="3060"/>
                  </a:lnTo>
                  <a:lnTo>
                    <a:pt x="1390" y="3060"/>
                  </a:lnTo>
                  <a:lnTo>
                    <a:pt x="1390" y="3064"/>
                  </a:lnTo>
                  <a:lnTo>
                    <a:pt x="1390" y="3064"/>
                  </a:lnTo>
                  <a:lnTo>
                    <a:pt x="1392" y="3064"/>
                  </a:lnTo>
                  <a:lnTo>
                    <a:pt x="1392" y="3064"/>
                  </a:lnTo>
                  <a:lnTo>
                    <a:pt x="1392" y="3070"/>
                  </a:lnTo>
                  <a:lnTo>
                    <a:pt x="1392" y="3070"/>
                  </a:lnTo>
                  <a:lnTo>
                    <a:pt x="1392" y="3070"/>
                  </a:lnTo>
                  <a:lnTo>
                    <a:pt x="1392" y="3072"/>
                  </a:lnTo>
                  <a:lnTo>
                    <a:pt x="1392" y="3072"/>
                  </a:lnTo>
                  <a:lnTo>
                    <a:pt x="1390" y="3076"/>
                  </a:lnTo>
                  <a:lnTo>
                    <a:pt x="1390" y="3076"/>
                  </a:lnTo>
                  <a:lnTo>
                    <a:pt x="1392" y="3080"/>
                  </a:lnTo>
                  <a:lnTo>
                    <a:pt x="1392" y="3080"/>
                  </a:lnTo>
                  <a:lnTo>
                    <a:pt x="1392" y="3082"/>
                  </a:lnTo>
                  <a:lnTo>
                    <a:pt x="1392" y="3082"/>
                  </a:lnTo>
                  <a:lnTo>
                    <a:pt x="1392" y="3084"/>
                  </a:lnTo>
                  <a:lnTo>
                    <a:pt x="1392" y="3084"/>
                  </a:lnTo>
                  <a:lnTo>
                    <a:pt x="1392" y="3088"/>
                  </a:lnTo>
                  <a:lnTo>
                    <a:pt x="1392" y="3088"/>
                  </a:lnTo>
                  <a:lnTo>
                    <a:pt x="1392" y="3090"/>
                  </a:lnTo>
                  <a:lnTo>
                    <a:pt x="1392" y="3090"/>
                  </a:lnTo>
                  <a:lnTo>
                    <a:pt x="1392" y="3094"/>
                  </a:lnTo>
                  <a:lnTo>
                    <a:pt x="1392" y="3094"/>
                  </a:lnTo>
                  <a:lnTo>
                    <a:pt x="1392" y="3100"/>
                  </a:lnTo>
                  <a:lnTo>
                    <a:pt x="1392" y="3106"/>
                  </a:lnTo>
                  <a:lnTo>
                    <a:pt x="1392" y="3106"/>
                  </a:lnTo>
                  <a:lnTo>
                    <a:pt x="1392" y="3108"/>
                  </a:lnTo>
                  <a:lnTo>
                    <a:pt x="1392" y="3108"/>
                  </a:lnTo>
                  <a:lnTo>
                    <a:pt x="1390" y="3112"/>
                  </a:lnTo>
                  <a:lnTo>
                    <a:pt x="1390" y="3112"/>
                  </a:lnTo>
                  <a:lnTo>
                    <a:pt x="1392" y="3116"/>
                  </a:lnTo>
                  <a:lnTo>
                    <a:pt x="1392" y="3116"/>
                  </a:lnTo>
                  <a:lnTo>
                    <a:pt x="1392" y="3118"/>
                  </a:lnTo>
                  <a:lnTo>
                    <a:pt x="1392" y="3118"/>
                  </a:lnTo>
                  <a:lnTo>
                    <a:pt x="1392" y="3118"/>
                  </a:lnTo>
                  <a:lnTo>
                    <a:pt x="1392" y="3118"/>
                  </a:lnTo>
                  <a:lnTo>
                    <a:pt x="1390" y="3122"/>
                  </a:lnTo>
                  <a:lnTo>
                    <a:pt x="1390" y="3122"/>
                  </a:lnTo>
                  <a:lnTo>
                    <a:pt x="1392" y="3126"/>
                  </a:lnTo>
                  <a:lnTo>
                    <a:pt x="1392" y="3126"/>
                  </a:lnTo>
                  <a:lnTo>
                    <a:pt x="1392" y="3128"/>
                  </a:lnTo>
                  <a:lnTo>
                    <a:pt x="1392" y="3128"/>
                  </a:lnTo>
                  <a:lnTo>
                    <a:pt x="1392" y="3132"/>
                  </a:lnTo>
                  <a:lnTo>
                    <a:pt x="1392" y="3132"/>
                  </a:lnTo>
                  <a:lnTo>
                    <a:pt x="1392" y="3134"/>
                  </a:lnTo>
                  <a:lnTo>
                    <a:pt x="1392" y="3134"/>
                  </a:lnTo>
                  <a:lnTo>
                    <a:pt x="1392" y="3138"/>
                  </a:lnTo>
                  <a:lnTo>
                    <a:pt x="1392" y="3138"/>
                  </a:lnTo>
                  <a:lnTo>
                    <a:pt x="1392" y="3140"/>
                  </a:lnTo>
                  <a:lnTo>
                    <a:pt x="1392" y="3140"/>
                  </a:lnTo>
                  <a:lnTo>
                    <a:pt x="1392" y="3144"/>
                  </a:lnTo>
                  <a:lnTo>
                    <a:pt x="1392" y="3144"/>
                  </a:lnTo>
                  <a:lnTo>
                    <a:pt x="1392" y="3144"/>
                  </a:lnTo>
                  <a:lnTo>
                    <a:pt x="1392" y="3144"/>
                  </a:lnTo>
                  <a:lnTo>
                    <a:pt x="1390" y="3144"/>
                  </a:lnTo>
                  <a:lnTo>
                    <a:pt x="1390" y="3144"/>
                  </a:lnTo>
                  <a:lnTo>
                    <a:pt x="1388" y="3144"/>
                  </a:lnTo>
                  <a:lnTo>
                    <a:pt x="1388" y="3144"/>
                  </a:lnTo>
                  <a:lnTo>
                    <a:pt x="1384" y="3144"/>
                  </a:lnTo>
                  <a:lnTo>
                    <a:pt x="1384" y="3144"/>
                  </a:lnTo>
                  <a:lnTo>
                    <a:pt x="1382" y="3142"/>
                  </a:lnTo>
                  <a:lnTo>
                    <a:pt x="1382" y="3142"/>
                  </a:lnTo>
                  <a:lnTo>
                    <a:pt x="1380" y="3142"/>
                  </a:lnTo>
                  <a:lnTo>
                    <a:pt x="1380" y="3142"/>
                  </a:lnTo>
                  <a:lnTo>
                    <a:pt x="1378" y="3142"/>
                  </a:lnTo>
                  <a:lnTo>
                    <a:pt x="1376" y="3142"/>
                  </a:lnTo>
                  <a:lnTo>
                    <a:pt x="1376" y="3142"/>
                  </a:lnTo>
                  <a:lnTo>
                    <a:pt x="1374" y="3142"/>
                  </a:lnTo>
                  <a:lnTo>
                    <a:pt x="1374" y="3142"/>
                  </a:lnTo>
                  <a:lnTo>
                    <a:pt x="1372" y="3142"/>
                  </a:lnTo>
                  <a:lnTo>
                    <a:pt x="1372" y="3142"/>
                  </a:lnTo>
                  <a:lnTo>
                    <a:pt x="1370" y="3142"/>
                  </a:lnTo>
                  <a:lnTo>
                    <a:pt x="1370" y="3142"/>
                  </a:lnTo>
                  <a:lnTo>
                    <a:pt x="1368" y="3140"/>
                  </a:lnTo>
                  <a:lnTo>
                    <a:pt x="1368" y="3140"/>
                  </a:lnTo>
                  <a:lnTo>
                    <a:pt x="1366" y="3138"/>
                  </a:lnTo>
                  <a:lnTo>
                    <a:pt x="1366" y="3138"/>
                  </a:lnTo>
                  <a:lnTo>
                    <a:pt x="1358" y="3138"/>
                  </a:lnTo>
                  <a:lnTo>
                    <a:pt x="1358" y="3138"/>
                  </a:lnTo>
                  <a:lnTo>
                    <a:pt x="1354" y="3140"/>
                  </a:lnTo>
                  <a:lnTo>
                    <a:pt x="1354" y="3140"/>
                  </a:lnTo>
                  <a:lnTo>
                    <a:pt x="1352" y="3140"/>
                  </a:lnTo>
                  <a:lnTo>
                    <a:pt x="1352" y="3140"/>
                  </a:lnTo>
                  <a:lnTo>
                    <a:pt x="1350" y="3140"/>
                  </a:lnTo>
                  <a:lnTo>
                    <a:pt x="1350" y="3140"/>
                  </a:lnTo>
                  <a:lnTo>
                    <a:pt x="1350" y="3140"/>
                  </a:lnTo>
                  <a:lnTo>
                    <a:pt x="1350" y="3140"/>
                  </a:lnTo>
                  <a:close/>
                  <a:moveTo>
                    <a:pt x="678" y="1462"/>
                  </a:moveTo>
                  <a:lnTo>
                    <a:pt x="678" y="1462"/>
                  </a:lnTo>
                  <a:lnTo>
                    <a:pt x="678" y="1462"/>
                  </a:lnTo>
                  <a:lnTo>
                    <a:pt x="678" y="1462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9988" y="1281112"/>
            <a:ext cx="7603490" cy="5043488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938D5-676B-4424-8B52-343AF2A12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10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988" y="1281112"/>
            <a:ext cx="3591731" cy="5043487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281112"/>
            <a:ext cx="3765550" cy="5043487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DF13B-F67F-4AC9-9D3E-BD49C9AC5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/>
          </a:p>
        </p:txBody>
      </p:sp>
      <p:grpSp>
        <p:nvGrpSpPr>
          <p:cNvPr id="7" name="Group 6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8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/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0" y="3629025"/>
            <a:ext cx="4587875" cy="1639661"/>
          </a:xfrm>
        </p:spPr>
        <p:txBody>
          <a:bodyPr lIns="0" tIns="0" rIns="0" bIns="0"/>
          <a:lstStyle>
            <a:lvl1pPr marL="228600" indent="-22860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/>
          </a:p>
        </p:txBody>
      </p:sp>
      <p:sp>
        <p:nvSpPr>
          <p:cNvPr id="9" name="Title 6"/>
          <p:cNvSpPr>
            <a:spLocks noGrp="1"/>
          </p:cNvSpPr>
          <p:nvPr userDrawn="1">
            <p:ph type="title"/>
          </p:nvPr>
        </p:nvSpPr>
        <p:spPr>
          <a:xfrm>
            <a:off x="349250" y="1736726"/>
            <a:ext cx="4587875" cy="1765300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349251" y="3628572"/>
            <a:ext cx="4587874" cy="1642675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  <a:lvl2pPr marL="30003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8175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928688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3825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3660A-DD26-4D68-AB4C-4AE07E173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/>
          </a:p>
        </p:txBody>
      </p:sp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349250" y="1736725"/>
            <a:ext cx="4587875" cy="1766207"/>
          </a:xfrm>
        </p:spPr>
        <p:txBody>
          <a:bodyPr lIns="0" anchor="b"/>
          <a:lstStyle>
            <a:lvl1pPr algn="l">
              <a:lnSpc>
                <a:spcPts val="4000"/>
              </a:lnSpc>
              <a:defRPr sz="3800" b="0">
                <a:solidFill>
                  <a:schemeClr val="accent3"/>
                </a:solidFill>
              </a:defRPr>
            </a:lvl1pPr>
          </a:lstStyle>
          <a:p>
            <a:endParaRPr lang="en-US" dirty="0" smtClean="0"/>
          </a:p>
        </p:txBody>
      </p:sp>
      <p:pic>
        <p:nvPicPr>
          <p:cNvPr id="8" name="Picture 7" descr="Shapes_2_Hi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181600" y="2452121"/>
            <a:ext cx="3613150" cy="21977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A020B-04BE-426D-AE2C-2E6EF2F1CA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/>
          </a:p>
        </p:txBody>
      </p:sp>
      <p:grpSp>
        <p:nvGrpSpPr>
          <p:cNvPr id="8" name="Group 7"/>
          <p:cNvGrpSpPr/>
          <p:nvPr userDrawn="1"/>
        </p:nvGrpSpPr>
        <p:grpSpPr bwMode="gray">
          <a:xfrm>
            <a:off x="347662" y="6445714"/>
            <a:ext cx="8449056" cy="107486"/>
            <a:chOff x="347662" y="6160730"/>
            <a:chExt cx="8449056" cy="10748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gray">
            <a:xfrm>
              <a:off x="347662" y="6160730"/>
              <a:ext cx="8449056" cy="107486"/>
            </a:xfrm>
            <a:custGeom>
              <a:avLst/>
              <a:gdLst>
                <a:gd name="T0" fmla="*/ 116 w 3930"/>
                <a:gd name="T1" fmla="*/ 4 h 50"/>
                <a:gd name="T2" fmla="*/ 258 w 3930"/>
                <a:gd name="T3" fmla="*/ 2 h 50"/>
                <a:gd name="T4" fmla="*/ 376 w 3930"/>
                <a:gd name="T5" fmla="*/ 2 h 50"/>
                <a:gd name="T6" fmla="*/ 494 w 3930"/>
                <a:gd name="T7" fmla="*/ 6 h 50"/>
                <a:gd name="T8" fmla="*/ 628 w 3930"/>
                <a:gd name="T9" fmla="*/ 8 h 50"/>
                <a:gd name="T10" fmla="*/ 774 w 3930"/>
                <a:gd name="T11" fmla="*/ 6 h 50"/>
                <a:gd name="T12" fmla="*/ 894 w 3930"/>
                <a:gd name="T13" fmla="*/ 4 h 50"/>
                <a:gd name="T14" fmla="*/ 1038 w 3930"/>
                <a:gd name="T15" fmla="*/ 4 h 50"/>
                <a:gd name="T16" fmla="*/ 1196 w 3930"/>
                <a:gd name="T17" fmla="*/ 2 h 50"/>
                <a:gd name="T18" fmla="*/ 1326 w 3930"/>
                <a:gd name="T19" fmla="*/ 4 h 50"/>
                <a:gd name="T20" fmla="*/ 1428 w 3930"/>
                <a:gd name="T21" fmla="*/ 4 h 50"/>
                <a:gd name="T22" fmla="*/ 1568 w 3930"/>
                <a:gd name="T23" fmla="*/ 6 h 50"/>
                <a:gd name="T24" fmla="*/ 1710 w 3930"/>
                <a:gd name="T25" fmla="*/ 6 h 50"/>
                <a:gd name="T26" fmla="*/ 1826 w 3930"/>
                <a:gd name="T27" fmla="*/ 8 h 50"/>
                <a:gd name="T28" fmla="*/ 1950 w 3930"/>
                <a:gd name="T29" fmla="*/ 4 h 50"/>
                <a:gd name="T30" fmla="*/ 2106 w 3930"/>
                <a:gd name="T31" fmla="*/ 4 h 50"/>
                <a:gd name="T32" fmla="*/ 2234 w 3930"/>
                <a:gd name="T33" fmla="*/ 2 h 50"/>
                <a:gd name="T34" fmla="*/ 2354 w 3930"/>
                <a:gd name="T35" fmla="*/ 2 h 50"/>
                <a:gd name="T36" fmla="*/ 2498 w 3930"/>
                <a:gd name="T37" fmla="*/ 6 h 50"/>
                <a:gd name="T38" fmla="*/ 2580 w 3930"/>
                <a:gd name="T39" fmla="*/ 4 h 50"/>
                <a:gd name="T40" fmla="*/ 2684 w 3930"/>
                <a:gd name="T41" fmla="*/ 4 h 50"/>
                <a:gd name="T42" fmla="*/ 2830 w 3930"/>
                <a:gd name="T43" fmla="*/ 4 h 50"/>
                <a:gd name="T44" fmla="*/ 2932 w 3930"/>
                <a:gd name="T45" fmla="*/ 6 h 50"/>
                <a:gd name="T46" fmla="*/ 3058 w 3930"/>
                <a:gd name="T47" fmla="*/ 6 h 50"/>
                <a:gd name="T48" fmla="*/ 3176 w 3930"/>
                <a:gd name="T49" fmla="*/ 10 h 50"/>
                <a:gd name="T50" fmla="*/ 3262 w 3930"/>
                <a:gd name="T51" fmla="*/ 14 h 50"/>
                <a:gd name="T52" fmla="*/ 3340 w 3930"/>
                <a:gd name="T53" fmla="*/ 12 h 50"/>
                <a:gd name="T54" fmla="*/ 3456 w 3930"/>
                <a:gd name="T55" fmla="*/ 18 h 50"/>
                <a:gd name="T56" fmla="*/ 3592 w 3930"/>
                <a:gd name="T57" fmla="*/ 16 h 50"/>
                <a:gd name="T58" fmla="*/ 3648 w 3930"/>
                <a:gd name="T59" fmla="*/ 16 h 50"/>
                <a:gd name="T60" fmla="*/ 3784 w 3930"/>
                <a:gd name="T61" fmla="*/ 20 h 50"/>
                <a:gd name="T62" fmla="*/ 3846 w 3930"/>
                <a:gd name="T63" fmla="*/ 24 h 50"/>
                <a:gd name="T64" fmla="*/ 3874 w 3930"/>
                <a:gd name="T65" fmla="*/ 36 h 50"/>
                <a:gd name="T66" fmla="*/ 3782 w 3930"/>
                <a:gd name="T67" fmla="*/ 42 h 50"/>
                <a:gd name="T68" fmla="*/ 3676 w 3930"/>
                <a:gd name="T69" fmla="*/ 46 h 50"/>
                <a:gd name="T70" fmla="*/ 3570 w 3930"/>
                <a:gd name="T71" fmla="*/ 48 h 50"/>
                <a:gd name="T72" fmla="*/ 3518 w 3930"/>
                <a:gd name="T73" fmla="*/ 48 h 50"/>
                <a:gd name="T74" fmla="*/ 3396 w 3930"/>
                <a:gd name="T75" fmla="*/ 48 h 50"/>
                <a:gd name="T76" fmla="*/ 3304 w 3930"/>
                <a:gd name="T77" fmla="*/ 48 h 50"/>
                <a:gd name="T78" fmla="*/ 3152 w 3930"/>
                <a:gd name="T79" fmla="*/ 40 h 50"/>
                <a:gd name="T80" fmla="*/ 3042 w 3930"/>
                <a:gd name="T81" fmla="*/ 42 h 50"/>
                <a:gd name="T82" fmla="*/ 2898 w 3930"/>
                <a:gd name="T83" fmla="*/ 36 h 50"/>
                <a:gd name="T84" fmla="*/ 2814 w 3930"/>
                <a:gd name="T85" fmla="*/ 38 h 50"/>
                <a:gd name="T86" fmla="*/ 2692 w 3930"/>
                <a:gd name="T87" fmla="*/ 36 h 50"/>
                <a:gd name="T88" fmla="*/ 2588 w 3930"/>
                <a:gd name="T89" fmla="*/ 34 h 50"/>
                <a:gd name="T90" fmla="*/ 2466 w 3930"/>
                <a:gd name="T91" fmla="*/ 38 h 50"/>
                <a:gd name="T92" fmla="*/ 2356 w 3930"/>
                <a:gd name="T93" fmla="*/ 36 h 50"/>
                <a:gd name="T94" fmla="*/ 2212 w 3930"/>
                <a:gd name="T95" fmla="*/ 40 h 50"/>
                <a:gd name="T96" fmla="*/ 2040 w 3930"/>
                <a:gd name="T97" fmla="*/ 40 h 50"/>
                <a:gd name="T98" fmla="*/ 1922 w 3930"/>
                <a:gd name="T99" fmla="*/ 40 h 50"/>
                <a:gd name="T100" fmla="*/ 1804 w 3930"/>
                <a:gd name="T101" fmla="*/ 42 h 50"/>
                <a:gd name="T102" fmla="*/ 1642 w 3930"/>
                <a:gd name="T103" fmla="*/ 44 h 50"/>
                <a:gd name="T104" fmla="*/ 1492 w 3930"/>
                <a:gd name="T105" fmla="*/ 46 h 50"/>
                <a:gd name="T106" fmla="*/ 1354 w 3930"/>
                <a:gd name="T107" fmla="*/ 44 h 50"/>
                <a:gd name="T108" fmla="*/ 1180 w 3930"/>
                <a:gd name="T109" fmla="*/ 44 h 50"/>
                <a:gd name="T110" fmla="*/ 1052 w 3930"/>
                <a:gd name="T111" fmla="*/ 46 h 50"/>
                <a:gd name="T112" fmla="*/ 936 w 3930"/>
                <a:gd name="T113" fmla="*/ 44 h 50"/>
                <a:gd name="T114" fmla="*/ 790 w 3930"/>
                <a:gd name="T115" fmla="*/ 40 h 50"/>
                <a:gd name="T116" fmla="*/ 636 w 3930"/>
                <a:gd name="T117" fmla="*/ 42 h 50"/>
                <a:gd name="T118" fmla="*/ 494 w 3930"/>
                <a:gd name="T119" fmla="*/ 46 h 50"/>
                <a:gd name="T120" fmla="*/ 362 w 3930"/>
                <a:gd name="T121" fmla="*/ 42 h 50"/>
                <a:gd name="T122" fmla="*/ 222 w 3930"/>
                <a:gd name="T123" fmla="*/ 40 h 50"/>
                <a:gd name="T124" fmla="*/ 70 w 3930"/>
                <a:gd name="T125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30" h="50">
                  <a:moveTo>
                    <a:pt x="2" y="14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10" y="4"/>
                  </a:lnTo>
                  <a:lnTo>
                    <a:pt x="112" y="6"/>
                  </a:lnTo>
                  <a:lnTo>
                    <a:pt x="112" y="6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20" y="4"/>
                  </a:lnTo>
                  <a:lnTo>
                    <a:pt x="120" y="4"/>
                  </a:lnTo>
                  <a:lnTo>
                    <a:pt x="124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8" y="2"/>
                  </a:lnTo>
                  <a:lnTo>
                    <a:pt x="138" y="2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2"/>
                  </a:lnTo>
                  <a:lnTo>
                    <a:pt x="150" y="2"/>
                  </a:lnTo>
                  <a:lnTo>
                    <a:pt x="150" y="2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8" y="2"/>
                  </a:lnTo>
                  <a:lnTo>
                    <a:pt x="158" y="2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8" y="2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78" y="2"/>
                  </a:lnTo>
                  <a:lnTo>
                    <a:pt x="180" y="4"/>
                  </a:lnTo>
                  <a:lnTo>
                    <a:pt x="180" y="4"/>
                  </a:lnTo>
                  <a:lnTo>
                    <a:pt x="182" y="2"/>
                  </a:lnTo>
                  <a:lnTo>
                    <a:pt x="182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8" y="4"/>
                  </a:lnTo>
                  <a:lnTo>
                    <a:pt x="188" y="4"/>
                  </a:lnTo>
                  <a:lnTo>
                    <a:pt x="190" y="2"/>
                  </a:lnTo>
                  <a:lnTo>
                    <a:pt x="190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196" y="2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10" y="2"/>
                  </a:lnTo>
                  <a:lnTo>
                    <a:pt x="210" y="2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14" y="4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16" y="4"/>
                  </a:lnTo>
                  <a:lnTo>
                    <a:pt x="218" y="4"/>
                  </a:lnTo>
                  <a:lnTo>
                    <a:pt x="218" y="4"/>
                  </a:lnTo>
                  <a:lnTo>
                    <a:pt x="224" y="4"/>
                  </a:lnTo>
                  <a:lnTo>
                    <a:pt x="224" y="4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8" y="2"/>
                  </a:lnTo>
                  <a:lnTo>
                    <a:pt x="238" y="2"/>
                  </a:lnTo>
                  <a:lnTo>
                    <a:pt x="244" y="2"/>
                  </a:lnTo>
                  <a:lnTo>
                    <a:pt x="244" y="2"/>
                  </a:lnTo>
                  <a:lnTo>
                    <a:pt x="248" y="2"/>
                  </a:lnTo>
                  <a:lnTo>
                    <a:pt x="248" y="2"/>
                  </a:lnTo>
                  <a:lnTo>
                    <a:pt x="252" y="2"/>
                  </a:lnTo>
                  <a:lnTo>
                    <a:pt x="252" y="2"/>
                  </a:lnTo>
                  <a:lnTo>
                    <a:pt x="256" y="2"/>
                  </a:lnTo>
                  <a:lnTo>
                    <a:pt x="256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58" y="2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68" y="2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6" y="2"/>
                  </a:lnTo>
                  <a:lnTo>
                    <a:pt x="278" y="2"/>
                  </a:lnTo>
                  <a:lnTo>
                    <a:pt x="278" y="2"/>
                  </a:lnTo>
                  <a:lnTo>
                    <a:pt x="280" y="2"/>
                  </a:lnTo>
                  <a:lnTo>
                    <a:pt x="280" y="2"/>
                  </a:lnTo>
                  <a:lnTo>
                    <a:pt x="280" y="4"/>
                  </a:lnTo>
                  <a:lnTo>
                    <a:pt x="280" y="4"/>
                  </a:lnTo>
                  <a:lnTo>
                    <a:pt x="282" y="2"/>
                  </a:lnTo>
                  <a:lnTo>
                    <a:pt x="282" y="2"/>
                  </a:lnTo>
                  <a:lnTo>
                    <a:pt x="288" y="2"/>
                  </a:lnTo>
                  <a:lnTo>
                    <a:pt x="288" y="2"/>
                  </a:lnTo>
                  <a:lnTo>
                    <a:pt x="290" y="2"/>
                  </a:lnTo>
                  <a:lnTo>
                    <a:pt x="290" y="2"/>
                  </a:lnTo>
                  <a:lnTo>
                    <a:pt x="296" y="2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298" y="2"/>
                  </a:lnTo>
                  <a:lnTo>
                    <a:pt x="302" y="2"/>
                  </a:lnTo>
                  <a:lnTo>
                    <a:pt x="302" y="2"/>
                  </a:lnTo>
                  <a:lnTo>
                    <a:pt x="306" y="2"/>
                  </a:lnTo>
                  <a:lnTo>
                    <a:pt x="306" y="2"/>
                  </a:lnTo>
                  <a:lnTo>
                    <a:pt x="310" y="2"/>
                  </a:lnTo>
                  <a:lnTo>
                    <a:pt x="312" y="2"/>
                  </a:lnTo>
                  <a:lnTo>
                    <a:pt x="312" y="2"/>
                  </a:lnTo>
                  <a:lnTo>
                    <a:pt x="318" y="2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24" y="4"/>
                  </a:lnTo>
                  <a:lnTo>
                    <a:pt x="324" y="4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2"/>
                  </a:lnTo>
                  <a:lnTo>
                    <a:pt x="332" y="2"/>
                  </a:lnTo>
                  <a:lnTo>
                    <a:pt x="332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8" y="2"/>
                  </a:lnTo>
                  <a:lnTo>
                    <a:pt x="348" y="2"/>
                  </a:lnTo>
                  <a:lnTo>
                    <a:pt x="352" y="2"/>
                  </a:lnTo>
                  <a:lnTo>
                    <a:pt x="352" y="2"/>
                  </a:lnTo>
                  <a:lnTo>
                    <a:pt x="354" y="2"/>
                  </a:lnTo>
                  <a:lnTo>
                    <a:pt x="354" y="2"/>
                  </a:lnTo>
                  <a:lnTo>
                    <a:pt x="358" y="2"/>
                  </a:lnTo>
                  <a:lnTo>
                    <a:pt x="360" y="2"/>
                  </a:lnTo>
                  <a:lnTo>
                    <a:pt x="360" y="2"/>
                  </a:lnTo>
                  <a:lnTo>
                    <a:pt x="360" y="4"/>
                  </a:lnTo>
                  <a:lnTo>
                    <a:pt x="360" y="6"/>
                  </a:lnTo>
                  <a:lnTo>
                    <a:pt x="360" y="6"/>
                  </a:lnTo>
                  <a:lnTo>
                    <a:pt x="362" y="4"/>
                  </a:lnTo>
                  <a:lnTo>
                    <a:pt x="364" y="2"/>
                  </a:lnTo>
                  <a:lnTo>
                    <a:pt x="364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0" y="2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2"/>
                  </a:lnTo>
                  <a:lnTo>
                    <a:pt x="376" y="2"/>
                  </a:lnTo>
                  <a:lnTo>
                    <a:pt x="378" y="4"/>
                  </a:lnTo>
                  <a:lnTo>
                    <a:pt x="378" y="4"/>
                  </a:lnTo>
                  <a:lnTo>
                    <a:pt x="384" y="4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6" y="4"/>
                  </a:lnTo>
                  <a:lnTo>
                    <a:pt x="390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4" y="4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398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6" y="6"/>
                  </a:lnTo>
                  <a:lnTo>
                    <a:pt x="406" y="6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0" y="6"/>
                  </a:lnTo>
                  <a:lnTo>
                    <a:pt x="412" y="6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20" y="4"/>
                  </a:lnTo>
                  <a:lnTo>
                    <a:pt x="420" y="4"/>
                  </a:lnTo>
                  <a:lnTo>
                    <a:pt x="424" y="4"/>
                  </a:lnTo>
                  <a:lnTo>
                    <a:pt x="424" y="4"/>
                  </a:lnTo>
                  <a:lnTo>
                    <a:pt x="428" y="6"/>
                  </a:lnTo>
                  <a:lnTo>
                    <a:pt x="428" y="6"/>
                  </a:lnTo>
                  <a:lnTo>
                    <a:pt x="430" y="4"/>
                  </a:lnTo>
                  <a:lnTo>
                    <a:pt x="430" y="4"/>
                  </a:lnTo>
                  <a:lnTo>
                    <a:pt x="432" y="6"/>
                  </a:lnTo>
                  <a:lnTo>
                    <a:pt x="432" y="6"/>
                  </a:lnTo>
                  <a:lnTo>
                    <a:pt x="436" y="4"/>
                  </a:lnTo>
                  <a:lnTo>
                    <a:pt x="436" y="4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46" y="4"/>
                  </a:lnTo>
                  <a:lnTo>
                    <a:pt x="446" y="4"/>
                  </a:lnTo>
                  <a:lnTo>
                    <a:pt x="448" y="4"/>
                  </a:lnTo>
                  <a:lnTo>
                    <a:pt x="448" y="4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2" y="6"/>
                  </a:lnTo>
                  <a:lnTo>
                    <a:pt x="458" y="6"/>
                  </a:lnTo>
                  <a:lnTo>
                    <a:pt x="458" y="6"/>
                  </a:lnTo>
                  <a:lnTo>
                    <a:pt x="458" y="8"/>
                  </a:lnTo>
                  <a:lnTo>
                    <a:pt x="458" y="8"/>
                  </a:lnTo>
                  <a:lnTo>
                    <a:pt x="460" y="6"/>
                  </a:lnTo>
                  <a:lnTo>
                    <a:pt x="460" y="6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8" y="6"/>
                  </a:lnTo>
                  <a:lnTo>
                    <a:pt x="468" y="6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6" y="6"/>
                  </a:lnTo>
                  <a:lnTo>
                    <a:pt x="476" y="6"/>
                  </a:lnTo>
                  <a:lnTo>
                    <a:pt x="478" y="6"/>
                  </a:lnTo>
                  <a:lnTo>
                    <a:pt x="478" y="6"/>
                  </a:lnTo>
                  <a:lnTo>
                    <a:pt x="482" y="6"/>
                  </a:lnTo>
                  <a:lnTo>
                    <a:pt x="482" y="6"/>
                  </a:lnTo>
                  <a:lnTo>
                    <a:pt x="484" y="6"/>
                  </a:lnTo>
                  <a:lnTo>
                    <a:pt x="484" y="6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0" y="6"/>
                  </a:lnTo>
                  <a:lnTo>
                    <a:pt x="490" y="6"/>
                  </a:lnTo>
                  <a:lnTo>
                    <a:pt x="494" y="6"/>
                  </a:lnTo>
                  <a:lnTo>
                    <a:pt x="494" y="6"/>
                  </a:lnTo>
                  <a:lnTo>
                    <a:pt x="498" y="6"/>
                  </a:lnTo>
                  <a:lnTo>
                    <a:pt x="498" y="6"/>
                  </a:lnTo>
                  <a:lnTo>
                    <a:pt x="506" y="6"/>
                  </a:lnTo>
                  <a:lnTo>
                    <a:pt x="516" y="6"/>
                  </a:lnTo>
                  <a:lnTo>
                    <a:pt x="516" y="6"/>
                  </a:lnTo>
                  <a:lnTo>
                    <a:pt x="518" y="6"/>
                  </a:lnTo>
                  <a:lnTo>
                    <a:pt x="518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2" y="6"/>
                  </a:lnTo>
                  <a:lnTo>
                    <a:pt x="524" y="6"/>
                  </a:lnTo>
                  <a:lnTo>
                    <a:pt x="524" y="6"/>
                  </a:lnTo>
                  <a:lnTo>
                    <a:pt x="526" y="6"/>
                  </a:lnTo>
                  <a:lnTo>
                    <a:pt x="526" y="6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0" y="6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2" y="6"/>
                  </a:lnTo>
                  <a:lnTo>
                    <a:pt x="534" y="6"/>
                  </a:lnTo>
                  <a:lnTo>
                    <a:pt x="534" y="6"/>
                  </a:lnTo>
                  <a:lnTo>
                    <a:pt x="536" y="6"/>
                  </a:lnTo>
                  <a:lnTo>
                    <a:pt x="536" y="6"/>
                  </a:lnTo>
                  <a:lnTo>
                    <a:pt x="540" y="4"/>
                  </a:lnTo>
                  <a:lnTo>
                    <a:pt x="540" y="4"/>
                  </a:lnTo>
                  <a:lnTo>
                    <a:pt x="542" y="4"/>
                  </a:lnTo>
                  <a:lnTo>
                    <a:pt x="542" y="4"/>
                  </a:lnTo>
                  <a:lnTo>
                    <a:pt x="544" y="4"/>
                  </a:lnTo>
                  <a:lnTo>
                    <a:pt x="544" y="4"/>
                  </a:lnTo>
                  <a:lnTo>
                    <a:pt x="548" y="4"/>
                  </a:lnTo>
                  <a:lnTo>
                    <a:pt x="548" y="4"/>
                  </a:lnTo>
                  <a:lnTo>
                    <a:pt x="550" y="4"/>
                  </a:lnTo>
                  <a:lnTo>
                    <a:pt x="550" y="4"/>
                  </a:lnTo>
                  <a:lnTo>
                    <a:pt x="556" y="4"/>
                  </a:lnTo>
                  <a:lnTo>
                    <a:pt x="560" y="4"/>
                  </a:lnTo>
                  <a:lnTo>
                    <a:pt x="560" y="4"/>
                  </a:lnTo>
                  <a:lnTo>
                    <a:pt x="562" y="6"/>
                  </a:lnTo>
                  <a:lnTo>
                    <a:pt x="562" y="6"/>
                  </a:lnTo>
                  <a:lnTo>
                    <a:pt x="568" y="6"/>
                  </a:lnTo>
                  <a:lnTo>
                    <a:pt x="568" y="6"/>
                  </a:lnTo>
                  <a:lnTo>
                    <a:pt x="570" y="4"/>
                  </a:lnTo>
                  <a:lnTo>
                    <a:pt x="570" y="4"/>
                  </a:lnTo>
                  <a:lnTo>
                    <a:pt x="572" y="4"/>
                  </a:lnTo>
                  <a:lnTo>
                    <a:pt x="572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4" y="4"/>
                  </a:lnTo>
                  <a:lnTo>
                    <a:pt x="578" y="6"/>
                  </a:lnTo>
                  <a:lnTo>
                    <a:pt x="578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2" y="6"/>
                  </a:lnTo>
                  <a:lnTo>
                    <a:pt x="586" y="6"/>
                  </a:lnTo>
                  <a:lnTo>
                    <a:pt x="586" y="6"/>
                  </a:lnTo>
                  <a:lnTo>
                    <a:pt x="590" y="6"/>
                  </a:lnTo>
                  <a:lnTo>
                    <a:pt x="590" y="6"/>
                  </a:lnTo>
                  <a:lnTo>
                    <a:pt x="592" y="4"/>
                  </a:lnTo>
                  <a:lnTo>
                    <a:pt x="592" y="4"/>
                  </a:lnTo>
                  <a:lnTo>
                    <a:pt x="594" y="4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600" y="8"/>
                  </a:lnTo>
                  <a:lnTo>
                    <a:pt x="600" y="8"/>
                  </a:lnTo>
                  <a:lnTo>
                    <a:pt x="602" y="8"/>
                  </a:lnTo>
                  <a:lnTo>
                    <a:pt x="604" y="8"/>
                  </a:lnTo>
                  <a:lnTo>
                    <a:pt x="604" y="8"/>
                  </a:lnTo>
                  <a:lnTo>
                    <a:pt x="606" y="8"/>
                  </a:lnTo>
                  <a:lnTo>
                    <a:pt x="606" y="8"/>
                  </a:lnTo>
                  <a:lnTo>
                    <a:pt x="612" y="8"/>
                  </a:lnTo>
                  <a:lnTo>
                    <a:pt x="612" y="8"/>
                  </a:lnTo>
                  <a:lnTo>
                    <a:pt x="616" y="6"/>
                  </a:lnTo>
                  <a:lnTo>
                    <a:pt x="616" y="6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18" y="8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634" y="8"/>
                  </a:lnTo>
                  <a:lnTo>
                    <a:pt x="634" y="8"/>
                  </a:lnTo>
                  <a:lnTo>
                    <a:pt x="636" y="6"/>
                  </a:lnTo>
                  <a:lnTo>
                    <a:pt x="636" y="6"/>
                  </a:lnTo>
                  <a:lnTo>
                    <a:pt x="644" y="6"/>
                  </a:lnTo>
                  <a:lnTo>
                    <a:pt x="644" y="6"/>
                  </a:lnTo>
                  <a:lnTo>
                    <a:pt x="646" y="6"/>
                  </a:lnTo>
                  <a:lnTo>
                    <a:pt x="646" y="6"/>
                  </a:lnTo>
                  <a:lnTo>
                    <a:pt x="650" y="4"/>
                  </a:lnTo>
                  <a:lnTo>
                    <a:pt x="650" y="4"/>
                  </a:lnTo>
                  <a:lnTo>
                    <a:pt x="652" y="6"/>
                  </a:lnTo>
                  <a:lnTo>
                    <a:pt x="652" y="6"/>
                  </a:lnTo>
                  <a:lnTo>
                    <a:pt x="658" y="6"/>
                  </a:lnTo>
                  <a:lnTo>
                    <a:pt x="658" y="6"/>
                  </a:lnTo>
                  <a:lnTo>
                    <a:pt x="660" y="6"/>
                  </a:lnTo>
                  <a:lnTo>
                    <a:pt x="660" y="6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4" y="6"/>
                  </a:lnTo>
                  <a:lnTo>
                    <a:pt x="664" y="6"/>
                  </a:lnTo>
                  <a:lnTo>
                    <a:pt x="668" y="6"/>
                  </a:lnTo>
                  <a:lnTo>
                    <a:pt x="668" y="6"/>
                  </a:lnTo>
                  <a:lnTo>
                    <a:pt x="670" y="6"/>
                  </a:lnTo>
                  <a:lnTo>
                    <a:pt x="670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6" y="6"/>
                  </a:lnTo>
                  <a:lnTo>
                    <a:pt x="678" y="6"/>
                  </a:lnTo>
                  <a:lnTo>
                    <a:pt x="678" y="6"/>
                  </a:lnTo>
                  <a:lnTo>
                    <a:pt x="682" y="4"/>
                  </a:lnTo>
                  <a:lnTo>
                    <a:pt x="682" y="4"/>
                  </a:lnTo>
                  <a:lnTo>
                    <a:pt x="684" y="4"/>
                  </a:lnTo>
                  <a:lnTo>
                    <a:pt x="684" y="4"/>
                  </a:lnTo>
                  <a:lnTo>
                    <a:pt x="686" y="4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0" y="6"/>
                  </a:lnTo>
                  <a:lnTo>
                    <a:pt x="690" y="6"/>
                  </a:lnTo>
                  <a:lnTo>
                    <a:pt x="692" y="6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6"/>
                  </a:lnTo>
                  <a:lnTo>
                    <a:pt x="700" y="6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6" y="8"/>
                  </a:lnTo>
                  <a:lnTo>
                    <a:pt x="706" y="8"/>
                  </a:lnTo>
                  <a:lnTo>
                    <a:pt x="708" y="10"/>
                  </a:lnTo>
                  <a:lnTo>
                    <a:pt x="708" y="10"/>
                  </a:lnTo>
                  <a:lnTo>
                    <a:pt x="712" y="10"/>
                  </a:lnTo>
                  <a:lnTo>
                    <a:pt x="712" y="10"/>
                  </a:lnTo>
                  <a:lnTo>
                    <a:pt x="716" y="8"/>
                  </a:lnTo>
                  <a:lnTo>
                    <a:pt x="716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28" y="6"/>
                  </a:lnTo>
                  <a:lnTo>
                    <a:pt x="734" y="4"/>
                  </a:lnTo>
                  <a:lnTo>
                    <a:pt x="734" y="4"/>
                  </a:lnTo>
                  <a:lnTo>
                    <a:pt x="746" y="4"/>
                  </a:lnTo>
                  <a:lnTo>
                    <a:pt x="746" y="4"/>
                  </a:lnTo>
                  <a:lnTo>
                    <a:pt x="746" y="6"/>
                  </a:lnTo>
                  <a:lnTo>
                    <a:pt x="746" y="6"/>
                  </a:lnTo>
                  <a:lnTo>
                    <a:pt x="750" y="6"/>
                  </a:lnTo>
                  <a:lnTo>
                    <a:pt x="754" y="6"/>
                  </a:lnTo>
                  <a:lnTo>
                    <a:pt x="754" y="6"/>
                  </a:lnTo>
                  <a:lnTo>
                    <a:pt x="764" y="6"/>
                  </a:lnTo>
                  <a:lnTo>
                    <a:pt x="764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66" y="6"/>
                  </a:lnTo>
                  <a:lnTo>
                    <a:pt x="770" y="6"/>
                  </a:lnTo>
                  <a:lnTo>
                    <a:pt x="770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6" y="6"/>
                  </a:lnTo>
                  <a:lnTo>
                    <a:pt x="778" y="8"/>
                  </a:lnTo>
                  <a:lnTo>
                    <a:pt x="778" y="8"/>
                  </a:lnTo>
                  <a:lnTo>
                    <a:pt x="780" y="8"/>
                  </a:lnTo>
                  <a:lnTo>
                    <a:pt x="780" y="8"/>
                  </a:lnTo>
                  <a:lnTo>
                    <a:pt x="780" y="6"/>
                  </a:lnTo>
                  <a:lnTo>
                    <a:pt x="780" y="6"/>
                  </a:lnTo>
                  <a:lnTo>
                    <a:pt x="784" y="6"/>
                  </a:lnTo>
                  <a:lnTo>
                    <a:pt x="786" y="6"/>
                  </a:lnTo>
                  <a:lnTo>
                    <a:pt x="786" y="6"/>
                  </a:lnTo>
                  <a:lnTo>
                    <a:pt x="788" y="8"/>
                  </a:lnTo>
                  <a:lnTo>
                    <a:pt x="788" y="8"/>
                  </a:lnTo>
                  <a:lnTo>
                    <a:pt x="790" y="8"/>
                  </a:lnTo>
                  <a:lnTo>
                    <a:pt x="790" y="8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0" y="6"/>
                  </a:lnTo>
                  <a:lnTo>
                    <a:pt x="798" y="6"/>
                  </a:lnTo>
                  <a:lnTo>
                    <a:pt x="798" y="6"/>
                  </a:lnTo>
                  <a:lnTo>
                    <a:pt x="800" y="6"/>
                  </a:lnTo>
                  <a:lnTo>
                    <a:pt x="800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6" y="6"/>
                  </a:lnTo>
                  <a:lnTo>
                    <a:pt x="808" y="6"/>
                  </a:lnTo>
                  <a:lnTo>
                    <a:pt x="808" y="6"/>
                  </a:lnTo>
                  <a:lnTo>
                    <a:pt x="810" y="6"/>
                  </a:lnTo>
                  <a:lnTo>
                    <a:pt x="810" y="6"/>
                  </a:lnTo>
                  <a:lnTo>
                    <a:pt x="812" y="4"/>
                  </a:lnTo>
                  <a:lnTo>
                    <a:pt x="812" y="4"/>
                  </a:lnTo>
                  <a:lnTo>
                    <a:pt x="816" y="4"/>
                  </a:lnTo>
                  <a:lnTo>
                    <a:pt x="816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18" y="4"/>
                  </a:lnTo>
                  <a:lnTo>
                    <a:pt x="820" y="4"/>
                  </a:lnTo>
                  <a:lnTo>
                    <a:pt x="820" y="4"/>
                  </a:lnTo>
                  <a:lnTo>
                    <a:pt x="822" y="4"/>
                  </a:lnTo>
                  <a:lnTo>
                    <a:pt x="822" y="4"/>
                  </a:lnTo>
                  <a:lnTo>
                    <a:pt x="826" y="4"/>
                  </a:lnTo>
                  <a:lnTo>
                    <a:pt x="826" y="4"/>
                  </a:lnTo>
                  <a:lnTo>
                    <a:pt x="832" y="4"/>
                  </a:lnTo>
                  <a:lnTo>
                    <a:pt x="832" y="4"/>
                  </a:lnTo>
                  <a:lnTo>
                    <a:pt x="834" y="4"/>
                  </a:lnTo>
                  <a:lnTo>
                    <a:pt x="834" y="4"/>
                  </a:lnTo>
                  <a:lnTo>
                    <a:pt x="838" y="4"/>
                  </a:lnTo>
                  <a:lnTo>
                    <a:pt x="838" y="4"/>
                  </a:lnTo>
                  <a:lnTo>
                    <a:pt x="840" y="4"/>
                  </a:lnTo>
                  <a:lnTo>
                    <a:pt x="840" y="4"/>
                  </a:lnTo>
                  <a:lnTo>
                    <a:pt x="848" y="4"/>
                  </a:lnTo>
                  <a:lnTo>
                    <a:pt x="848" y="4"/>
                  </a:lnTo>
                  <a:lnTo>
                    <a:pt x="850" y="6"/>
                  </a:lnTo>
                  <a:lnTo>
                    <a:pt x="850" y="6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4" y="6"/>
                  </a:lnTo>
                  <a:lnTo>
                    <a:pt x="854" y="6"/>
                  </a:lnTo>
                  <a:lnTo>
                    <a:pt x="856" y="6"/>
                  </a:lnTo>
                  <a:lnTo>
                    <a:pt x="856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0" y="6"/>
                  </a:lnTo>
                  <a:lnTo>
                    <a:pt x="864" y="4"/>
                  </a:lnTo>
                  <a:lnTo>
                    <a:pt x="864" y="4"/>
                  </a:lnTo>
                  <a:lnTo>
                    <a:pt x="868" y="4"/>
                  </a:lnTo>
                  <a:lnTo>
                    <a:pt x="868" y="4"/>
                  </a:lnTo>
                  <a:lnTo>
                    <a:pt x="874" y="4"/>
                  </a:lnTo>
                  <a:lnTo>
                    <a:pt x="880" y="4"/>
                  </a:lnTo>
                  <a:lnTo>
                    <a:pt x="880" y="4"/>
                  </a:lnTo>
                  <a:lnTo>
                    <a:pt x="888" y="4"/>
                  </a:lnTo>
                  <a:lnTo>
                    <a:pt x="888" y="4"/>
                  </a:lnTo>
                  <a:lnTo>
                    <a:pt x="894" y="4"/>
                  </a:lnTo>
                  <a:lnTo>
                    <a:pt x="894" y="4"/>
                  </a:lnTo>
                  <a:lnTo>
                    <a:pt x="896" y="4"/>
                  </a:lnTo>
                  <a:lnTo>
                    <a:pt x="896" y="4"/>
                  </a:lnTo>
                  <a:lnTo>
                    <a:pt x="912" y="4"/>
                  </a:lnTo>
                  <a:lnTo>
                    <a:pt x="912" y="4"/>
                  </a:lnTo>
                  <a:lnTo>
                    <a:pt x="914" y="6"/>
                  </a:lnTo>
                  <a:lnTo>
                    <a:pt x="914" y="6"/>
                  </a:lnTo>
                  <a:lnTo>
                    <a:pt x="928" y="6"/>
                  </a:lnTo>
                  <a:lnTo>
                    <a:pt x="928" y="6"/>
                  </a:lnTo>
                  <a:lnTo>
                    <a:pt x="930" y="6"/>
                  </a:lnTo>
                  <a:lnTo>
                    <a:pt x="930" y="6"/>
                  </a:lnTo>
                  <a:lnTo>
                    <a:pt x="932" y="4"/>
                  </a:lnTo>
                  <a:lnTo>
                    <a:pt x="932" y="4"/>
                  </a:lnTo>
                  <a:lnTo>
                    <a:pt x="936" y="6"/>
                  </a:lnTo>
                  <a:lnTo>
                    <a:pt x="936" y="6"/>
                  </a:lnTo>
                  <a:lnTo>
                    <a:pt x="942" y="4"/>
                  </a:lnTo>
                  <a:lnTo>
                    <a:pt x="942" y="4"/>
                  </a:lnTo>
                  <a:lnTo>
                    <a:pt x="948" y="4"/>
                  </a:lnTo>
                  <a:lnTo>
                    <a:pt x="948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0" y="4"/>
                  </a:lnTo>
                  <a:lnTo>
                    <a:pt x="952" y="4"/>
                  </a:lnTo>
                  <a:lnTo>
                    <a:pt x="952" y="4"/>
                  </a:lnTo>
                  <a:lnTo>
                    <a:pt x="954" y="4"/>
                  </a:lnTo>
                  <a:lnTo>
                    <a:pt x="954" y="4"/>
                  </a:lnTo>
                  <a:lnTo>
                    <a:pt x="956" y="4"/>
                  </a:lnTo>
                  <a:lnTo>
                    <a:pt x="960" y="4"/>
                  </a:lnTo>
                  <a:lnTo>
                    <a:pt x="960" y="4"/>
                  </a:lnTo>
                  <a:lnTo>
                    <a:pt x="962" y="4"/>
                  </a:lnTo>
                  <a:lnTo>
                    <a:pt x="962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4"/>
                  </a:lnTo>
                  <a:lnTo>
                    <a:pt x="968" y="2"/>
                  </a:lnTo>
                  <a:lnTo>
                    <a:pt x="968" y="2"/>
                  </a:lnTo>
                  <a:lnTo>
                    <a:pt x="980" y="6"/>
                  </a:lnTo>
                  <a:lnTo>
                    <a:pt x="980" y="6"/>
                  </a:lnTo>
                  <a:lnTo>
                    <a:pt x="984" y="6"/>
                  </a:lnTo>
                  <a:lnTo>
                    <a:pt x="988" y="6"/>
                  </a:lnTo>
                  <a:lnTo>
                    <a:pt x="988" y="6"/>
                  </a:lnTo>
                  <a:lnTo>
                    <a:pt x="990" y="4"/>
                  </a:lnTo>
                  <a:lnTo>
                    <a:pt x="990" y="4"/>
                  </a:lnTo>
                  <a:lnTo>
                    <a:pt x="994" y="4"/>
                  </a:lnTo>
                  <a:lnTo>
                    <a:pt x="994" y="4"/>
                  </a:lnTo>
                  <a:lnTo>
                    <a:pt x="996" y="4"/>
                  </a:lnTo>
                  <a:lnTo>
                    <a:pt x="996" y="4"/>
                  </a:lnTo>
                  <a:lnTo>
                    <a:pt x="998" y="6"/>
                  </a:lnTo>
                  <a:lnTo>
                    <a:pt x="998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0" y="6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4" y="4"/>
                  </a:lnTo>
                  <a:lnTo>
                    <a:pt x="1004" y="4"/>
                  </a:lnTo>
                  <a:lnTo>
                    <a:pt x="1008" y="4"/>
                  </a:lnTo>
                  <a:lnTo>
                    <a:pt x="1008" y="4"/>
                  </a:lnTo>
                  <a:lnTo>
                    <a:pt x="1010" y="4"/>
                  </a:lnTo>
                  <a:lnTo>
                    <a:pt x="1010" y="4"/>
                  </a:lnTo>
                  <a:lnTo>
                    <a:pt x="1014" y="2"/>
                  </a:lnTo>
                  <a:lnTo>
                    <a:pt x="1014" y="2"/>
                  </a:lnTo>
                  <a:lnTo>
                    <a:pt x="1018" y="2"/>
                  </a:lnTo>
                  <a:lnTo>
                    <a:pt x="1018" y="2"/>
                  </a:lnTo>
                  <a:lnTo>
                    <a:pt x="1020" y="2"/>
                  </a:lnTo>
                  <a:lnTo>
                    <a:pt x="1024" y="4"/>
                  </a:lnTo>
                  <a:lnTo>
                    <a:pt x="1024" y="4"/>
                  </a:lnTo>
                  <a:lnTo>
                    <a:pt x="1026" y="2"/>
                  </a:lnTo>
                  <a:lnTo>
                    <a:pt x="1026" y="2"/>
                  </a:lnTo>
                  <a:lnTo>
                    <a:pt x="1030" y="4"/>
                  </a:lnTo>
                  <a:lnTo>
                    <a:pt x="1030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2" y="4"/>
                  </a:lnTo>
                  <a:lnTo>
                    <a:pt x="1034" y="6"/>
                  </a:lnTo>
                  <a:lnTo>
                    <a:pt x="1034" y="6"/>
                  </a:lnTo>
                  <a:lnTo>
                    <a:pt x="1036" y="6"/>
                  </a:lnTo>
                  <a:lnTo>
                    <a:pt x="1036" y="6"/>
                  </a:lnTo>
                  <a:lnTo>
                    <a:pt x="1038" y="6"/>
                  </a:lnTo>
                  <a:lnTo>
                    <a:pt x="1038" y="6"/>
                  </a:lnTo>
                  <a:lnTo>
                    <a:pt x="1038" y="4"/>
                  </a:lnTo>
                  <a:lnTo>
                    <a:pt x="1038" y="4"/>
                  </a:lnTo>
                  <a:lnTo>
                    <a:pt x="1042" y="4"/>
                  </a:lnTo>
                  <a:lnTo>
                    <a:pt x="1042" y="4"/>
                  </a:lnTo>
                  <a:lnTo>
                    <a:pt x="1046" y="2"/>
                  </a:lnTo>
                  <a:lnTo>
                    <a:pt x="1046" y="2"/>
                  </a:lnTo>
                  <a:lnTo>
                    <a:pt x="1058" y="6"/>
                  </a:lnTo>
                  <a:lnTo>
                    <a:pt x="1058" y="6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6" y="4"/>
                  </a:lnTo>
                  <a:lnTo>
                    <a:pt x="1066" y="4"/>
                  </a:lnTo>
                  <a:lnTo>
                    <a:pt x="1068" y="6"/>
                  </a:lnTo>
                  <a:lnTo>
                    <a:pt x="1068" y="6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0" y="4"/>
                  </a:lnTo>
                  <a:lnTo>
                    <a:pt x="1076" y="4"/>
                  </a:lnTo>
                  <a:lnTo>
                    <a:pt x="1080" y="6"/>
                  </a:lnTo>
                  <a:lnTo>
                    <a:pt x="1080" y="6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2" y="4"/>
                  </a:lnTo>
                  <a:lnTo>
                    <a:pt x="1088" y="4"/>
                  </a:lnTo>
                  <a:lnTo>
                    <a:pt x="1088" y="4"/>
                  </a:lnTo>
                  <a:lnTo>
                    <a:pt x="1092" y="2"/>
                  </a:lnTo>
                  <a:lnTo>
                    <a:pt x="1092" y="2"/>
                  </a:lnTo>
                  <a:lnTo>
                    <a:pt x="1098" y="2"/>
                  </a:lnTo>
                  <a:lnTo>
                    <a:pt x="1098" y="2"/>
                  </a:lnTo>
                  <a:lnTo>
                    <a:pt x="1102" y="2"/>
                  </a:lnTo>
                  <a:lnTo>
                    <a:pt x="1102" y="2"/>
                  </a:lnTo>
                  <a:lnTo>
                    <a:pt x="1104" y="2"/>
                  </a:lnTo>
                  <a:lnTo>
                    <a:pt x="1104" y="2"/>
                  </a:lnTo>
                  <a:lnTo>
                    <a:pt x="1108" y="2"/>
                  </a:lnTo>
                  <a:lnTo>
                    <a:pt x="1108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2" y="2"/>
                  </a:lnTo>
                  <a:lnTo>
                    <a:pt x="1118" y="0"/>
                  </a:lnTo>
                  <a:lnTo>
                    <a:pt x="1118" y="0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2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26" y="2"/>
                  </a:lnTo>
                  <a:lnTo>
                    <a:pt x="1130" y="0"/>
                  </a:lnTo>
                  <a:lnTo>
                    <a:pt x="1130" y="0"/>
                  </a:lnTo>
                  <a:lnTo>
                    <a:pt x="1136" y="0"/>
                  </a:lnTo>
                  <a:lnTo>
                    <a:pt x="1136" y="0"/>
                  </a:lnTo>
                  <a:lnTo>
                    <a:pt x="1140" y="0"/>
                  </a:lnTo>
                  <a:lnTo>
                    <a:pt x="1140" y="0"/>
                  </a:lnTo>
                  <a:lnTo>
                    <a:pt x="1146" y="0"/>
                  </a:lnTo>
                  <a:lnTo>
                    <a:pt x="1146" y="0"/>
                  </a:lnTo>
                  <a:lnTo>
                    <a:pt x="1152" y="0"/>
                  </a:lnTo>
                  <a:lnTo>
                    <a:pt x="1152" y="0"/>
                  </a:lnTo>
                  <a:lnTo>
                    <a:pt x="1156" y="0"/>
                  </a:lnTo>
                  <a:lnTo>
                    <a:pt x="1156" y="0"/>
                  </a:lnTo>
                  <a:lnTo>
                    <a:pt x="1158" y="0"/>
                  </a:lnTo>
                  <a:lnTo>
                    <a:pt x="1158" y="0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1166" y="0"/>
                  </a:lnTo>
                  <a:lnTo>
                    <a:pt x="1166" y="0"/>
                  </a:lnTo>
                  <a:lnTo>
                    <a:pt x="1172" y="0"/>
                  </a:lnTo>
                  <a:lnTo>
                    <a:pt x="1172" y="0"/>
                  </a:lnTo>
                  <a:lnTo>
                    <a:pt x="1174" y="0"/>
                  </a:lnTo>
                  <a:lnTo>
                    <a:pt x="1174" y="0"/>
                  </a:lnTo>
                  <a:lnTo>
                    <a:pt x="1178" y="2"/>
                  </a:lnTo>
                  <a:lnTo>
                    <a:pt x="1178" y="2"/>
                  </a:lnTo>
                  <a:lnTo>
                    <a:pt x="1186" y="2"/>
                  </a:lnTo>
                  <a:lnTo>
                    <a:pt x="1186" y="2"/>
                  </a:lnTo>
                  <a:lnTo>
                    <a:pt x="1190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4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6" y="2"/>
                  </a:lnTo>
                  <a:lnTo>
                    <a:pt x="1198" y="2"/>
                  </a:lnTo>
                  <a:lnTo>
                    <a:pt x="1198" y="2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6" y="2"/>
                  </a:lnTo>
                  <a:lnTo>
                    <a:pt x="1206" y="2"/>
                  </a:lnTo>
                  <a:lnTo>
                    <a:pt x="1208" y="2"/>
                  </a:lnTo>
                  <a:lnTo>
                    <a:pt x="1208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0" y="2"/>
                  </a:lnTo>
                  <a:lnTo>
                    <a:pt x="1212" y="2"/>
                  </a:lnTo>
                  <a:lnTo>
                    <a:pt x="1212" y="2"/>
                  </a:lnTo>
                  <a:lnTo>
                    <a:pt x="1218" y="2"/>
                  </a:lnTo>
                  <a:lnTo>
                    <a:pt x="1218" y="2"/>
                  </a:lnTo>
                  <a:lnTo>
                    <a:pt x="1220" y="0"/>
                  </a:lnTo>
                  <a:lnTo>
                    <a:pt x="1220" y="0"/>
                  </a:lnTo>
                  <a:lnTo>
                    <a:pt x="1222" y="0"/>
                  </a:lnTo>
                  <a:lnTo>
                    <a:pt x="1222" y="0"/>
                  </a:lnTo>
                  <a:lnTo>
                    <a:pt x="1224" y="2"/>
                  </a:lnTo>
                  <a:lnTo>
                    <a:pt x="1224" y="2"/>
                  </a:lnTo>
                  <a:lnTo>
                    <a:pt x="1232" y="2"/>
                  </a:lnTo>
                  <a:lnTo>
                    <a:pt x="1232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4" y="2"/>
                  </a:lnTo>
                  <a:lnTo>
                    <a:pt x="1236" y="2"/>
                  </a:lnTo>
                  <a:lnTo>
                    <a:pt x="1236" y="2"/>
                  </a:lnTo>
                  <a:lnTo>
                    <a:pt x="1240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6" y="2"/>
                  </a:lnTo>
                  <a:lnTo>
                    <a:pt x="1248" y="2"/>
                  </a:lnTo>
                  <a:lnTo>
                    <a:pt x="1248" y="2"/>
                  </a:lnTo>
                  <a:lnTo>
                    <a:pt x="1252" y="4"/>
                  </a:lnTo>
                  <a:lnTo>
                    <a:pt x="1252" y="4"/>
                  </a:lnTo>
                  <a:lnTo>
                    <a:pt x="1254" y="2"/>
                  </a:lnTo>
                  <a:lnTo>
                    <a:pt x="1254" y="2"/>
                  </a:lnTo>
                  <a:lnTo>
                    <a:pt x="1256" y="4"/>
                  </a:lnTo>
                  <a:lnTo>
                    <a:pt x="1256" y="4"/>
                  </a:lnTo>
                  <a:lnTo>
                    <a:pt x="1260" y="4"/>
                  </a:lnTo>
                  <a:lnTo>
                    <a:pt x="1260" y="4"/>
                  </a:lnTo>
                  <a:lnTo>
                    <a:pt x="1260" y="2"/>
                  </a:lnTo>
                  <a:lnTo>
                    <a:pt x="1260" y="2"/>
                  </a:lnTo>
                  <a:lnTo>
                    <a:pt x="1262" y="4"/>
                  </a:lnTo>
                  <a:lnTo>
                    <a:pt x="1262" y="4"/>
                  </a:lnTo>
                  <a:lnTo>
                    <a:pt x="1266" y="2"/>
                  </a:lnTo>
                  <a:lnTo>
                    <a:pt x="1266" y="2"/>
                  </a:lnTo>
                  <a:lnTo>
                    <a:pt x="1268" y="6"/>
                  </a:lnTo>
                  <a:lnTo>
                    <a:pt x="1268" y="6"/>
                  </a:lnTo>
                  <a:lnTo>
                    <a:pt x="1276" y="6"/>
                  </a:lnTo>
                  <a:lnTo>
                    <a:pt x="1276" y="6"/>
                  </a:lnTo>
                  <a:lnTo>
                    <a:pt x="1280" y="6"/>
                  </a:lnTo>
                  <a:lnTo>
                    <a:pt x="1282" y="4"/>
                  </a:lnTo>
                  <a:lnTo>
                    <a:pt x="1282" y="4"/>
                  </a:lnTo>
                  <a:lnTo>
                    <a:pt x="1286" y="4"/>
                  </a:lnTo>
                  <a:lnTo>
                    <a:pt x="1286" y="4"/>
                  </a:lnTo>
                  <a:lnTo>
                    <a:pt x="1288" y="4"/>
                  </a:lnTo>
                  <a:lnTo>
                    <a:pt x="1288" y="4"/>
                  </a:lnTo>
                  <a:lnTo>
                    <a:pt x="1294" y="4"/>
                  </a:lnTo>
                  <a:lnTo>
                    <a:pt x="1294" y="4"/>
                  </a:lnTo>
                  <a:lnTo>
                    <a:pt x="1300" y="2"/>
                  </a:lnTo>
                  <a:lnTo>
                    <a:pt x="1300" y="2"/>
                  </a:lnTo>
                  <a:lnTo>
                    <a:pt x="1302" y="4"/>
                  </a:lnTo>
                  <a:lnTo>
                    <a:pt x="1302" y="4"/>
                  </a:lnTo>
                  <a:lnTo>
                    <a:pt x="1304" y="4"/>
                  </a:lnTo>
                  <a:lnTo>
                    <a:pt x="1304" y="4"/>
                  </a:lnTo>
                  <a:lnTo>
                    <a:pt x="1314" y="2"/>
                  </a:lnTo>
                  <a:lnTo>
                    <a:pt x="1314" y="2"/>
                  </a:lnTo>
                  <a:lnTo>
                    <a:pt x="1318" y="4"/>
                  </a:lnTo>
                  <a:lnTo>
                    <a:pt x="1322" y="2"/>
                  </a:lnTo>
                  <a:lnTo>
                    <a:pt x="1322" y="2"/>
                  </a:lnTo>
                  <a:lnTo>
                    <a:pt x="1324" y="4"/>
                  </a:lnTo>
                  <a:lnTo>
                    <a:pt x="1324" y="4"/>
                  </a:lnTo>
                  <a:lnTo>
                    <a:pt x="1326" y="4"/>
                  </a:lnTo>
                  <a:lnTo>
                    <a:pt x="1326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28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0" y="4"/>
                  </a:lnTo>
                  <a:lnTo>
                    <a:pt x="1332" y="4"/>
                  </a:lnTo>
                  <a:lnTo>
                    <a:pt x="1332" y="4"/>
                  </a:lnTo>
                  <a:lnTo>
                    <a:pt x="1336" y="4"/>
                  </a:lnTo>
                  <a:lnTo>
                    <a:pt x="1336" y="4"/>
                  </a:lnTo>
                  <a:lnTo>
                    <a:pt x="1340" y="4"/>
                  </a:lnTo>
                  <a:lnTo>
                    <a:pt x="1344" y="4"/>
                  </a:lnTo>
                  <a:lnTo>
                    <a:pt x="1344" y="4"/>
                  </a:lnTo>
                  <a:lnTo>
                    <a:pt x="1346" y="4"/>
                  </a:lnTo>
                  <a:lnTo>
                    <a:pt x="1346" y="4"/>
                  </a:lnTo>
                  <a:lnTo>
                    <a:pt x="1348" y="4"/>
                  </a:lnTo>
                  <a:lnTo>
                    <a:pt x="1348" y="4"/>
                  </a:lnTo>
                  <a:lnTo>
                    <a:pt x="1352" y="4"/>
                  </a:lnTo>
                  <a:lnTo>
                    <a:pt x="1352" y="4"/>
                  </a:lnTo>
                  <a:lnTo>
                    <a:pt x="1356" y="4"/>
                  </a:lnTo>
                  <a:lnTo>
                    <a:pt x="1356" y="4"/>
                  </a:lnTo>
                  <a:lnTo>
                    <a:pt x="1360" y="4"/>
                  </a:lnTo>
                  <a:lnTo>
                    <a:pt x="1360" y="4"/>
                  </a:lnTo>
                  <a:lnTo>
                    <a:pt x="1362" y="4"/>
                  </a:lnTo>
                  <a:lnTo>
                    <a:pt x="1362" y="4"/>
                  </a:lnTo>
                  <a:lnTo>
                    <a:pt x="1366" y="6"/>
                  </a:lnTo>
                  <a:lnTo>
                    <a:pt x="1366" y="6"/>
                  </a:lnTo>
                  <a:lnTo>
                    <a:pt x="1366" y="8"/>
                  </a:lnTo>
                  <a:lnTo>
                    <a:pt x="1366" y="8"/>
                  </a:lnTo>
                  <a:lnTo>
                    <a:pt x="1368" y="8"/>
                  </a:lnTo>
                  <a:lnTo>
                    <a:pt x="1370" y="8"/>
                  </a:lnTo>
                  <a:lnTo>
                    <a:pt x="1370" y="8"/>
                  </a:lnTo>
                  <a:lnTo>
                    <a:pt x="1374" y="6"/>
                  </a:lnTo>
                  <a:lnTo>
                    <a:pt x="1374" y="6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6" y="4"/>
                  </a:lnTo>
                  <a:lnTo>
                    <a:pt x="1376" y="4"/>
                  </a:lnTo>
                  <a:lnTo>
                    <a:pt x="1376" y="6"/>
                  </a:lnTo>
                  <a:lnTo>
                    <a:pt x="1376" y="6"/>
                  </a:lnTo>
                  <a:lnTo>
                    <a:pt x="1378" y="4"/>
                  </a:lnTo>
                  <a:lnTo>
                    <a:pt x="1378" y="4"/>
                  </a:lnTo>
                  <a:lnTo>
                    <a:pt x="1378" y="6"/>
                  </a:lnTo>
                  <a:lnTo>
                    <a:pt x="1378" y="6"/>
                  </a:lnTo>
                  <a:lnTo>
                    <a:pt x="1384" y="4"/>
                  </a:lnTo>
                  <a:lnTo>
                    <a:pt x="1384" y="4"/>
                  </a:lnTo>
                  <a:lnTo>
                    <a:pt x="1386" y="6"/>
                  </a:lnTo>
                  <a:lnTo>
                    <a:pt x="1386" y="6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86" y="4"/>
                  </a:lnTo>
                  <a:lnTo>
                    <a:pt x="1390" y="6"/>
                  </a:lnTo>
                  <a:lnTo>
                    <a:pt x="1390" y="6"/>
                  </a:lnTo>
                  <a:lnTo>
                    <a:pt x="1394" y="6"/>
                  </a:lnTo>
                  <a:lnTo>
                    <a:pt x="1394" y="6"/>
                  </a:lnTo>
                  <a:lnTo>
                    <a:pt x="1396" y="6"/>
                  </a:lnTo>
                  <a:lnTo>
                    <a:pt x="1396" y="6"/>
                  </a:lnTo>
                  <a:lnTo>
                    <a:pt x="1398" y="6"/>
                  </a:lnTo>
                  <a:lnTo>
                    <a:pt x="1398" y="6"/>
                  </a:lnTo>
                  <a:lnTo>
                    <a:pt x="1400" y="4"/>
                  </a:lnTo>
                  <a:lnTo>
                    <a:pt x="1400" y="4"/>
                  </a:lnTo>
                  <a:lnTo>
                    <a:pt x="1402" y="6"/>
                  </a:lnTo>
                  <a:lnTo>
                    <a:pt x="1402" y="6"/>
                  </a:lnTo>
                  <a:lnTo>
                    <a:pt x="1402" y="4"/>
                  </a:lnTo>
                  <a:lnTo>
                    <a:pt x="1402" y="4"/>
                  </a:lnTo>
                  <a:lnTo>
                    <a:pt x="1404" y="4"/>
                  </a:lnTo>
                  <a:lnTo>
                    <a:pt x="1404" y="4"/>
                  </a:lnTo>
                  <a:lnTo>
                    <a:pt x="1404" y="6"/>
                  </a:lnTo>
                  <a:lnTo>
                    <a:pt x="1404" y="6"/>
                  </a:lnTo>
                  <a:lnTo>
                    <a:pt x="1406" y="4"/>
                  </a:lnTo>
                  <a:lnTo>
                    <a:pt x="1406" y="4"/>
                  </a:lnTo>
                  <a:lnTo>
                    <a:pt x="1412" y="6"/>
                  </a:lnTo>
                  <a:lnTo>
                    <a:pt x="1412" y="6"/>
                  </a:lnTo>
                  <a:lnTo>
                    <a:pt x="1414" y="6"/>
                  </a:lnTo>
                  <a:lnTo>
                    <a:pt x="1414" y="6"/>
                  </a:lnTo>
                  <a:lnTo>
                    <a:pt x="1416" y="6"/>
                  </a:lnTo>
                  <a:lnTo>
                    <a:pt x="1416" y="6"/>
                  </a:lnTo>
                  <a:lnTo>
                    <a:pt x="1420" y="4"/>
                  </a:lnTo>
                  <a:lnTo>
                    <a:pt x="1420" y="4"/>
                  </a:lnTo>
                  <a:lnTo>
                    <a:pt x="1428" y="4"/>
                  </a:lnTo>
                  <a:lnTo>
                    <a:pt x="1428" y="4"/>
                  </a:lnTo>
                  <a:lnTo>
                    <a:pt x="1432" y="4"/>
                  </a:lnTo>
                  <a:lnTo>
                    <a:pt x="1432" y="4"/>
                  </a:lnTo>
                  <a:lnTo>
                    <a:pt x="1434" y="6"/>
                  </a:lnTo>
                  <a:lnTo>
                    <a:pt x="1434" y="6"/>
                  </a:lnTo>
                  <a:lnTo>
                    <a:pt x="1436" y="6"/>
                  </a:lnTo>
                  <a:lnTo>
                    <a:pt x="1436" y="6"/>
                  </a:lnTo>
                  <a:lnTo>
                    <a:pt x="1438" y="6"/>
                  </a:lnTo>
                  <a:lnTo>
                    <a:pt x="1438" y="6"/>
                  </a:lnTo>
                  <a:lnTo>
                    <a:pt x="1440" y="6"/>
                  </a:lnTo>
                  <a:lnTo>
                    <a:pt x="1440" y="6"/>
                  </a:lnTo>
                  <a:lnTo>
                    <a:pt x="1444" y="6"/>
                  </a:lnTo>
                  <a:lnTo>
                    <a:pt x="1444" y="6"/>
                  </a:lnTo>
                  <a:lnTo>
                    <a:pt x="1446" y="6"/>
                  </a:lnTo>
                  <a:lnTo>
                    <a:pt x="1446" y="6"/>
                  </a:lnTo>
                  <a:lnTo>
                    <a:pt x="1450" y="6"/>
                  </a:lnTo>
                  <a:lnTo>
                    <a:pt x="1450" y="6"/>
                  </a:lnTo>
                  <a:lnTo>
                    <a:pt x="1452" y="6"/>
                  </a:lnTo>
                  <a:lnTo>
                    <a:pt x="1452" y="6"/>
                  </a:lnTo>
                  <a:lnTo>
                    <a:pt x="1454" y="4"/>
                  </a:lnTo>
                  <a:lnTo>
                    <a:pt x="1454" y="4"/>
                  </a:lnTo>
                  <a:lnTo>
                    <a:pt x="1456" y="4"/>
                  </a:lnTo>
                  <a:lnTo>
                    <a:pt x="1456" y="4"/>
                  </a:lnTo>
                  <a:lnTo>
                    <a:pt x="1462" y="4"/>
                  </a:lnTo>
                  <a:lnTo>
                    <a:pt x="1462" y="4"/>
                  </a:lnTo>
                  <a:lnTo>
                    <a:pt x="1464" y="4"/>
                  </a:lnTo>
                  <a:lnTo>
                    <a:pt x="1464" y="4"/>
                  </a:lnTo>
                  <a:lnTo>
                    <a:pt x="1468" y="4"/>
                  </a:lnTo>
                  <a:lnTo>
                    <a:pt x="1468" y="4"/>
                  </a:lnTo>
                  <a:lnTo>
                    <a:pt x="1472" y="4"/>
                  </a:lnTo>
                  <a:lnTo>
                    <a:pt x="1472" y="4"/>
                  </a:lnTo>
                  <a:lnTo>
                    <a:pt x="1476" y="4"/>
                  </a:lnTo>
                  <a:lnTo>
                    <a:pt x="1476" y="4"/>
                  </a:lnTo>
                  <a:lnTo>
                    <a:pt x="1480" y="4"/>
                  </a:lnTo>
                  <a:lnTo>
                    <a:pt x="1480" y="4"/>
                  </a:lnTo>
                  <a:lnTo>
                    <a:pt x="1484" y="6"/>
                  </a:lnTo>
                  <a:lnTo>
                    <a:pt x="1484" y="6"/>
                  </a:lnTo>
                  <a:lnTo>
                    <a:pt x="1486" y="6"/>
                  </a:lnTo>
                  <a:lnTo>
                    <a:pt x="1486" y="6"/>
                  </a:lnTo>
                  <a:lnTo>
                    <a:pt x="1488" y="6"/>
                  </a:lnTo>
                  <a:lnTo>
                    <a:pt x="1488" y="6"/>
                  </a:lnTo>
                  <a:lnTo>
                    <a:pt x="1492" y="4"/>
                  </a:lnTo>
                  <a:lnTo>
                    <a:pt x="1492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498" y="4"/>
                  </a:lnTo>
                  <a:lnTo>
                    <a:pt x="1500" y="4"/>
                  </a:lnTo>
                  <a:lnTo>
                    <a:pt x="1500" y="4"/>
                  </a:lnTo>
                  <a:lnTo>
                    <a:pt x="1504" y="4"/>
                  </a:lnTo>
                  <a:lnTo>
                    <a:pt x="1504" y="4"/>
                  </a:lnTo>
                  <a:lnTo>
                    <a:pt x="1506" y="4"/>
                  </a:lnTo>
                  <a:lnTo>
                    <a:pt x="1506" y="4"/>
                  </a:lnTo>
                  <a:lnTo>
                    <a:pt x="1512" y="4"/>
                  </a:lnTo>
                  <a:lnTo>
                    <a:pt x="1512" y="4"/>
                  </a:lnTo>
                  <a:lnTo>
                    <a:pt x="1514" y="6"/>
                  </a:lnTo>
                  <a:lnTo>
                    <a:pt x="1514" y="6"/>
                  </a:lnTo>
                  <a:lnTo>
                    <a:pt x="1520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6" y="4"/>
                  </a:lnTo>
                  <a:lnTo>
                    <a:pt x="1528" y="4"/>
                  </a:lnTo>
                  <a:lnTo>
                    <a:pt x="1528" y="4"/>
                  </a:lnTo>
                  <a:lnTo>
                    <a:pt x="1532" y="4"/>
                  </a:lnTo>
                  <a:lnTo>
                    <a:pt x="1532" y="4"/>
                  </a:lnTo>
                  <a:lnTo>
                    <a:pt x="1540" y="4"/>
                  </a:lnTo>
                  <a:lnTo>
                    <a:pt x="1540" y="4"/>
                  </a:lnTo>
                  <a:lnTo>
                    <a:pt x="1542" y="4"/>
                  </a:lnTo>
                  <a:lnTo>
                    <a:pt x="1542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46" y="4"/>
                  </a:lnTo>
                  <a:lnTo>
                    <a:pt x="1550" y="6"/>
                  </a:lnTo>
                  <a:lnTo>
                    <a:pt x="1550" y="6"/>
                  </a:lnTo>
                  <a:lnTo>
                    <a:pt x="1556" y="4"/>
                  </a:lnTo>
                  <a:lnTo>
                    <a:pt x="1556" y="4"/>
                  </a:lnTo>
                  <a:lnTo>
                    <a:pt x="1560" y="6"/>
                  </a:lnTo>
                  <a:lnTo>
                    <a:pt x="1560" y="6"/>
                  </a:lnTo>
                  <a:lnTo>
                    <a:pt x="1564" y="4"/>
                  </a:lnTo>
                  <a:lnTo>
                    <a:pt x="1568" y="6"/>
                  </a:lnTo>
                  <a:lnTo>
                    <a:pt x="1568" y="6"/>
                  </a:lnTo>
                  <a:lnTo>
                    <a:pt x="1574" y="4"/>
                  </a:lnTo>
                  <a:lnTo>
                    <a:pt x="1574" y="4"/>
                  </a:lnTo>
                  <a:lnTo>
                    <a:pt x="1576" y="6"/>
                  </a:lnTo>
                  <a:lnTo>
                    <a:pt x="1576" y="6"/>
                  </a:lnTo>
                  <a:lnTo>
                    <a:pt x="1578" y="4"/>
                  </a:lnTo>
                  <a:lnTo>
                    <a:pt x="1578" y="4"/>
                  </a:lnTo>
                  <a:lnTo>
                    <a:pt x="1586" y="6"/>
                  </a:lnTo>
                  <a:lnTo>
                    <a:pt x="1586" y="6"/>
                  </a:lnTo>
                  <a:lnTo>
                    <a:pt x="1588" y="6"/>
                  </a:lnTo>
                  <a:lnTo>
                    <a:pt x="1588" y="6"/>
                  </a:lnTo>
                  <a:lnTo>
                    <a:pt x="1592" y="6"/>
                  </a:lnTo>
                  <a:lnTo>
                    <a:pt x="1592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4" y="6"/>
                  </a:lnTo>
                  <a:lnTo>
                    <a:pt x="1596" y="4"/>
                  </a:lnTo>
                  <a:lnTo>
                    <a:pt x="1596" y="4"/>
                  </a:lnTo>
                  <a:lnTo>
                    <a:pt x="1602" y="4"/>
                  </a:lnTo>
                  <a:lnTo>
                    <a:pt x="1602" y="4"/>
                  </a:lnTo>
                  <a:lnTo>
                    <a:pt x="1608" y="4"/>
                  </a:lnTo>
                  <a:lnTo>
                    <a:pt x="1608" y="4"/>
                  </a:lnTo>
                  <a:lnTo>
                    <a:pt x="1610" y="4"/>
                  </a:lnTo>
                  <a:lnTo>
                    <a:pt x="1610" y="4"/>
                  </a:lnTo>
                  <a:lnTo>
                    <a:pt x="1612" y="4"/>
                  </a:lnTo>
                  <a:lnTo>
                    <a:pt x="1612" y="4"/>
                  </a:lnTo>
                  <a:lnTo>
                    <a:pt x="1616" y="4"/>
                  </a:lnTo>
                  <a:lnTo>
                    <a:pt x="1616" y="4"/>
                  </a:lnTo>
                  <a:lnTo>
                    <a:pt x="1618" y="4"/>
                  </a:lnTo>
                  <a:lnTo>
                    <a:pt x="1618" y="4"/>
                  </a:lnTo>
                  <a:lnTo>
                    <a:pt x="1624" y="4"/>
                  </a:lnTo>
                  <a:lnTo>
                    <a:pt x="1624" y="4"/>
                  </a:lnTo>
                  <a:lnTo>
                    <a:pt x="1626" y="4"/>
                  </a:lnTo>
                  <a:lnTo>
                    <a:pt x="1626" y="4"/>
                  </a:lnTo>
                  <a:lnTo>
                    <a:pt x="1628" y="4"/>
                  </a:lnTo>
                  <a:lnTo>
                    <a:pt x="1628" y="4"/>
                  </a:lnTo>
                  <a:lnTo>
                    <a:pt x="1632" y="4"/>
                  </a:lnTo>
                  <a:lnTo>
                    <a:pt x="1632" y="4"/>
                  </a:lnTo>
                  <a:lnTo>
                    <a:pt x="1634" y="4"/>
                  </a:lnTo>
                  <a:lnTo>
                    <a:pt x="1634" y="4"/>
                  </a:lnTo>
                  <a:lnTo>
                    <a:pt x="1640" y="4"/>
                  </a:lnTo>
                  <a:lnTo>
                    <a:pt x="1640" y="4"/>
                  </a:lnTo>
                  <a:lnTo>
                    <a:pt x="1642" y="4"/>
                  </a:lnTo>
                  <a:lnTo>
                    <a:pt x="1642" y="4"/>
                  </a:lnTo>
                  <a:lnTo>
                    <a:pt x="1644" y="4"/>
                  </a:lnTo>
                  <a:lnTo>
                    <a:pt x="1644" y="4"/>
                  </a:lnTo>
                  <a:lnTo>
                    <a:pt x="1648" y="4"/>
                  </a:lnTo>
                  <a:lnTo>
                    <a:pt x="1648" y="4"/>
                  </a:lnTo>
                  <a:lnTo>
                    <a:pt x="1650" y="4"/>
                  </a:lnTo>
                  <a:lnTo>
                    <a:pt x="1650" y="4"/>
                  </a:lnTo>
                  <a:lnTo>
                    <a:pt x="1656" y="4"/>
                  </a:lnTo>
                  <a:lnTo>
                    <a:pt x="1656" y="4"/>
                  </a:lnTo>
                  <a:lnTo>
                    <a:pt x="1658" y="4"/>
                  </a:lnTo>
                  <a:lnTo>
                    <a:pt x="1658" y="4"/>
                  </a:lnTo>
                  <a:lnTo>
                    <a:pt x="1662" y="4"/>
                  </a:lnTo>
                  <a:lnTo>
                    <a:pt x="1662" y="4"/>
                  </a:lnTo>
                  <a:lnTo>
                    <a:pt x="1664" y="4"/>
                  </a:lnTo>
                  <a:lnTo>
                    <a:pt x="1664" y="4"/>
                  </a:lnTo>
                  <a:lnTo>
                    <a:pt x="1668" y="4"/>
                  </a:lnTo>
                  <a:lnTo>
                    <a:pt x="1668" y="4"/>
                  </a:lnTo>
                  <a:lnTo>
                    <a:pt x="1670" y="4"/>
                  </a:lnTo>
                  <a:lnTo>
                    <a:pt x="1670" y="4"/>
                  </a:lnTo>
                  <a:lnTo>
                    <a:pt x="1680" y="4"/>
                  </a:lnTo>
                  <a:lnTo>
                    <a:pt x="1680" y="4"/>
                  </a:lnTo>
                  <a:lnTo>
                    <a:pt x="1688" y="6"/>
                  </a:lnTo>
                  <a:lnTo>
                    <a:pt x="1688" y="6"/>
                  </a:lnTo>
                  <a:lnTo>
                    <a:pt x="1690" y="6"/>
                  </a:lnTo>
                  <a:lnTo>
                    <a:pt x="1690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2" y="6"/>
                  </a:lnTo>
                  <a:lnTo>
                    <a:pt x="1696" y="4"/>
                  </a:lnTo>
                  <a:lnTo>
                    <a:pt x="1696" y="4"/>
                  </a:lnTo>
                  <a:lnTo>
                    <a:pt x="1702" y="6"/>
                  </a:lnTo>
                  <a:lnTo>
                    <a:pt x="1702" y="6"/>
                  </a:lnTo>
                  <a:lnTo>
                    <a:pt x="1704" y="8"/>
                  </a:lnTo>
                  <a:lnTo>
                    <a:pt x="1704" y="8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06" y="6"/>
                  </a:lnTo>
                  <a:lnTo>
                    <a:pt x="1710" y="6"/>
                  </a:lnTo>
                  <a:lnTo>
                    <a:pt x="1710" y="6"/>
                  </a:lnTo>
                  <a:lnTo>
                    <a:pt x="1712" y="8"/>
                  </a:lnTo>
                  <a:lnTo>
                    <a:pt x="1712" y="8"/>
                  </a:lnTo>
                  <a:lnTo>
                    <a:pt x="1714" y="6"/>
                  </a:lnTo>
                  <a:lnTo>
                    <a:pt x="1718" y="6"/>
                  </a:lnTo>
                  <a:lnTo>
                    <a:pt x="1718" y="6"/>
                  </a:lnTo>
                  <a:lnTo>
                    <a:pt x="1722" y="6"/>
                  </a:lnTo>
                  <a:lnTo>
                    <a:pt x="1722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4" y="6"/>
                  </a:lnTo>
                  <a:lnTo>
                    <a:pt x="1726" y="8"/>
                  </a:lnTo>
                  <a:lnTo>
                    <a:pt x="1726" y="8"/>
                  </a:lnTo>
                  <a:lnTo>
                    <a:pt x="1728" y="8"/>
                  </a:lnTo>
                  <a:lnTo>
                    <a:pt x="1730" y="6"/>
                  </a:lnTo>
                  <a:lnTo>
                    <a:pt x="1730" y="6"/>
                  </a:lnTo>
                  <a:lnTo>
                    <a:pt x="1734" y="6"/>
                  </a:lnTo>
                  <a:lnTo>
                    <a:pt x="1734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6" y="6"/>
                  </a:lnTo>
                  <a:lnTo>
                    <a:pt x="1738" y="6"/>
                  </a:lnTo>
                  <a:lnTo>
                    <a:pt x="1738" y="6"/>
                  </a:lnTo>
                  <a:lnTo>
                    <a:pt x="1750" y="4"/>
                  </a:lnTo>
                  <a:lnTo>
                    <a:pt x="1750" y="4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4" y="6"/>
                  </a:lnTo>
                  <a:lnTo>
                    <a:pt x="1758" y="6"/>
                  </a:lnTo>
                  <a:lnTo>
                    <a:pt x="1758" y="6"/>
                  </a:lnTo>
                  <a:lnTo>
                    <a:pt x="1762" y="6"/>
                  </a:lnTo>
                  <a:lnTo>
                    <a:pt x="1762" y="6"/>
                  </a:lnTo>
                  <a:lnTo>
                    <a:pt x="1764" y="4"/>
                  </a:lnTo>
                  <a:lnTo>
                    <a:pt x="1764" y="4"/>
                  </a:lnTo>
                  <a:lnTo>
                    <a:pt x="1766" y="6"/>
                  </a:lnTo>
                  <a:lnTo>
                    <a:pt x="1766" y="6"/>
                  </a:lnTo>
                  <a:lnTo>
                    <a:pt x="1770" y="4"/>
                  </a:lnTo>
                  <a:lnTo>
                    <a:pt x="1770" y="4"/>
                  </a:lnTo>
                  <a:lnTo>
                    <a:pt x="1772" y="6"/>
                  </a:lnTo>
                  <a:lnTo>
                    <a:pt x="1772" y="6"/>
                  </a:lnTo>
                  <a:lnTo>
                    <a:pt x="1776" y="4"/>
                  </a:lnTo>
                  <a:lnTo>
                    <a:pt x="1776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2" y="4"/>
                  </a:lnTo>
                  <a:lnTo>
                    <a:pt x="1784" y="6"/>
                  </a:lnTo>
                  <a:lnTo>
                    <a:pt x="1784" y="6"/>
                  </a:lnTo>
                  <a:lnTo>
                    <a:pt x="1792" y="6"/>
                  </a:lnTo>
                  <a:lnTo>
                    <a:pt x="1792" y="6"/>
                  </a:lnTo>
                  <a:lnTo>
                    <a:pt x="1794" y="4"/>
                  </a:lnTo>
                  <a:lnTo>
                    <a:pt x="1794" y="4"/>
                  </a:lnTo>
                  <a:lnTo>
                    <a:pt x="1798" y="6"/>
                  </a:lnTo>
                  <a:lnTo>
                    <a:pt x="1798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0" y="6"/>
                  </a:lnTo>
                  <a:lnTo>
                    <a:pt x="1802" y="4"/>
                  </a:lnTo>
                  <a:lnTo>
                    <a:pt x="1802" y="4"/>
                  </a:lnTo>
                  <a:lnTo>
                    <a:pt x="1802" y="6"/>
                  </a:lnTo>
                  <a:lnTo>
                    <a:pt x="1802" y="6"/>
                  </a:lnTo>
                  <a:lnTo>
                    <a:pt x="1804" y="4"/>
                  </a:lnTo>
                  <a:lnTo>
                    <a:pt x="1804" y="4"/>
                  </a:lnTo>
                  <a:lnTo>
                    <a:pt x="1804" y="6"/>
                  </a:lnTo>
                  <a:lnTo>
                    <a:pt x="1804" y="6"/>
                  </a:lnTo>
                  <a:lnTo>
                    <a:pt x="1812" y="6"/>
                  </a:lnTo>
                  <a:lnTo>
                    <a:pt x="1812" y="6"/>
                  </a:lnTo>
                  <a:lnTo>
                    <a:pt x="1814" y="6"/>
                  </a:lnTo>
                  <a:lnTo>
                    <a:pt x="1814" y="6"/>
                  </a:lnTo>
                  <a:lnTo>
                    <a:pt x="1816" y="6"/>
                  </a:lnTo>
                  <a:lnTo>
                    <a:pt x="1816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0" y="6"/>
                  </a:lnTo>
                  <a:lnTo>
                    <a:pt x="1824" y="6"/>
                  </a:lnTo>
                  <a:lnTo>
                    <a:pt x="1824" y="6"/>
                  </a:lnTo>
                  <a:lnTo>
                    <a:pt x="1826" y="6"/>
                  </a:lnTo>
                  <a:lnTo>
                    <a:pt x="1826" y="6"/>
                  </a:lnTo>
                  <a:lnTo>
                    <a:pt x="1826" y="8"/>
                  </a:lnTo>
                  <a:lnTo>
                    <a:pt x="1826" y="8"/>
                  </a:lnTo>
                  <a:lnTo>
                    <a:pt x="1828" y="8"/>
                  </a:lnTo>
                  <a:lnTo>
                    <a:pt x="1828" y="8"/>
                  </a:lnTo>
                  <a:lnTo>
                    <a:pt x="1832" y="8"/>
                  </a:lnTo>
                  <a:lnTo>
                    <a:pt x="1832" y="8"/>
                  </a:lnTo>
                  <a:lnTo>
                    <a:pt x="1836" y="6"/>
                  </a:lnTo>
                  <a:lnTo>
                    <a:pt x="1836" y="6"/>
                  </a:lnTo>
                  <a:lnTo>
                    <a:pt x="1838" y="6"/>
                  </a:lnTo>
                  <a:lnTo>
                    <a:pt x="1838" y="6"/>
                  </a:lnTo>
                  <a:lnTo>
                    <a:pt x="1840" y="6"/>
                  </a:lnTo>
                  <a:lnTo>
                    <a:pt x="1840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2" y="6"/>
                  </a:lnTo>
                  <a:lnTo>
                    <a:pt x="1844" y="6"/>
                  </a:lnTo>
                  <a:lnTo>
                    <a:pt x="1844" y="6"/>
                  </a:lnTo>
                  <a:lnTo>
                    <a:pt x="1846" y="6"/>
                  </a:lnTo>
                  <a:lnTo>
                    <a:pt x="1846" y="6"/>
                  </a:lnTo>
                  <a:lnTo>
                    <a:pt x="1848" y="6"/>
                  </a:lnTo>
                  <a:lnTo>
                    <a:pt x="1848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0" y="6"/>
                  </a:lnTo>
                  <a:lnTo>
                    <a:pt x="1852" y="6"/>
                  </a:lnTo>
                  <a:lnTo>
                    <a:pt x="1852" y="6"/>
                  </a:lnTo>
                  <a:lnTo>
                    <a:pt x="1854" y="6"/>
                  </a:lnTo>
                  <a:lnTo>
                    <a:pt x="1854" y="6"/>
                  </a:lnTo>
                  <a:lnTo>
                    <a:pt x="1858" y="6"/>
                  </a:lnTo>
                  <a:lnTo>
                    <a:pt x="1858" y="6"/>
                  </a:lnTo>
                  <a:lnTo>
                    <a:pt x="1860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4" y="6"/>
                  </a:lnTo>
                  <a:lnTo>
                    <a:pt x="1866" y="6"/>
                  </a:lnTo>
                  <a:lnTo>
                    <a:pt x="1866" y="6"/>
                  </a:lnTo>
                  <a:lnTo>
                    <a:pt x="1872" y="6"/>
                  </a:lnTo>
                  <a:lnTo>
                    <a:pt x="1872" y="6"/>
                  </a:lnTo>
                  <a:lnTo>
                    <a:pt x="1880" y="6"/>
                  </a:lnTo>
                  <a:lnTo>
                    <a:pt x="1880" y="6"/>
                  </a:lnTo>
                  <a:lnTo>
                    <a:pt x="1882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88" y="6"/>
                  </a:lnTo>
                  <a:lnTo>
                    <a:pt x="1892" y="6"/>
                  </a:lnTo>
                  <a:lnTo>
                    <a:pt x="1892" y="6"/>
                  </a:lnTo>
                  <a:lnTo>
                    <a:pt x="1896" y="6"/>
                  </a:lnTo>
                  <a:lnTo>
                    <a:pt x="1896" y="6"/>
                  </a:lnTo>
                  <a:lnTo>
                    <a:pt x="1898" y="6"/>
                  </a:lnTo>
                  <a:lnTo>
                    <a:pt x="1898" y="6"/>
                  </a:lnTo>
                  <a:lnTo>
                    <a:pt x="1902" y="4"/>
                  </a:lnTo>
                  <a:lnTo>
                    <a:pt x="1902" y="4"/>
                  </a:lnTo>
                  <a:lnTo>
                    <a:pt x="1906" y="6"/>
                  </a:lnTo>
                  <a:lnTo>
                    <a:pt x="1906" y="6"/>
                  </a:lnTo>
                  <a:lnTo>
                    <a:pt x="1914" y="4"/>
                  </a:lnTo>
                  <a:lnTo>
                    <a:pt x="1914" y="4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6" y="6"/>
                  </a:lnTo>
                  <a:lnTo>
                    <a:pt x="1918" y="8"/>
                  </a:lnTo>
                  <a:lnTo>
                    <a:pt x="1918" y="8"/>
                  </a:lnTo>
                  <a:lnTo>
                    <a:pt x="1922" y="8"/>
                  </a:lnTo>
                  <a:lnTo>
                    <a:pt x="1926" y="8"/>
                  </a:lnTo>
                  <a:lnTo>
                    <a:pt x="1926" y="8"/>
                  </a:lnTo>
                  <a:lnTo>
                    <a:pt x="1928" y="10"/>
                  </a:lnTo>
                  <a:lnTo>
                    <a:pt x="1928" y="10"/>
                  </a:lnTo>
                  <a:lnTo>
                    <a:pt x="1934" y="8"/>
                  </a:lnTo>
                  <a:lnTo>
                    <a:pt x="1934" y="8"/>
                  </a:lnTo>
                  <a:lnTo>
                    <a:pt x="1944" y="6"/>
                  </a:lnTo>
                  <a:lnTo>
                    <a:pt x="1944" y="6"/>
                  </a:lnTo>
                  <a:lnTo>
                    <a:pt x="1946" y="6"/>
                  </a:lnTo>
                  <a:lnTo>
                    <a:pt x="1946" y="6"/>
                  </a:lnTo>
                  <a:lnTo>
                    <a:pt x="1948" y="4"/>
                  </a:lnTo>
                  <a:lnTo>
                    <a:pt x="1948" y="4"/>
                  </a:lnTo>
                  <a:lnTo>
                    <a:pt x="1950" y="4"/>
                  </a:lnTo>
                  <a:lnTo>
                    <a:pt x="1950" y="4"/>
                  </a:lnTo>
                  <a:lnTo>
                    <a:pt x="1950" y="6"/>
                  </a:lnTo>
                  <a:lnTo>
                    <a:pt x="1950" y="6"/>
                  </a:lnTo>
                  <a:lnTo>
                    <a:pt x="1954" y="6"/>
                  </a:lnTo>
                  <a:lnTo>
                    <a:pt x="1954" y="6"/>
                  </a:lnTo>
                  <a:lnTo>
                    <a:pt x="1960" y="6"/>
                  </a:lnTo>
                  <a:lnTo>
                    <a:pt x="1960" y="6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2" y="4"/>
                  </a:lnTo>
                  <a:lnTo>
                    <a:pt x="1962" y="4"/>
                  </a:lnTo>
                  <a:lnTo>
                    <a:pt x="1968" y="6"/>
                  </a:lnTo>
                  <a:lnTo>
                    <a:pt x="1968" y="6"/>
                  </a:lnTo>
                  <a:lnTo>
                    <a:pt x="1970" y="6"/>
                  </a:lnTo>
                  <a:lnTo>
                    <a:pt x="1970" y="6"/>
                  </a:lnTo>
                  <a:lnTo>
                    <a:pt x="1972" y="6"/>
                  </a:lnTo>
                  <a:lnTo>
                    <a:pt x="1972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4" y="6"/>
                  </a:lnTo>
                  <a:lnTo>
                    <a:pt x="1976" y="6"/>
                  </a:lnTo>
                  <a:lnTo>
                    <a:pt x="1976" y="6"/>
                  </a:lnTo>
                  <a:lnTo>
                    <a:pt x="1978" y="8"/>
                  </a:lnTo>
                  <a:lnTo>
                    <a:pt x="1978" y="8"/>
                  </a:lnTo>
                  <a:lnTo>
                    <a:pt x="1978" y="6"/>
                  </a:lnTo>
                  <a:lnTo>
                    <a:pt x="1978" y="6"/>
                  </a:lnTo>
                  <a:lnTo>
                    <a:pt x="1982" y="6"/>
                  </a:lnTo>
                  <a:lnTo>
                    <a:pt x="1982" y="6"/>
                  </a:lnTo>
                  <a:lnTo>
                    <a:pt x="1986" y="8"/>
                  </a:lnTo>
                  <a:lnTo>
                    <a:pt x="1986" y="8"/>
                  </a:lnTo>
                  <a:lnTo>
                    <a:pt x="1994" y="8"/>
                  </a:lnTo>
                  <a:lnTo>
                    <a:pt x="1994" y="8"/>
                  </a:lnTo>
                  <a:lnTo>
                    <a:pt x="1996" y="6"/>
                  </a:lnTo>
                  <a:lnTo>
                    <a:pt x="1996" y="6"/>
                  </a:lnTo>
                  <a:lnTo>
                    <a:pt x="2000" y="6"/>
                  </a:lnTo>
                  <a:lnTo>
                    <a:pt x="2000" y="6"/>
                  </a:lnTo>
                  <a:lnTo>
                    <a:pt x="2002" y="4"/>
                  </a:lnTo>
                  <a:lnTo>
                    <a:pt x="2002" y="4"/>
                  </a:lnTo>
                  <a:lnTo>
                    <a:pt x="2010" y="4"/>
                  </a:lnTo>
                  <a:lnTo>
                    <a:pt x="2010" y="4"/>
                  </a:lnTo>
                  <a:lnTo>
                    <a:pt x="2012" y="4"/>
                  </a:lnTo>
                  <a:lnTo>
                    <a:pt x="2012" y="4"/>
                  </a:lnTo>
                  <a:lnTo>
                    <a:pt x="2014" y="4"/>
                  </a:lnTo>
                  <a:lnTo>
                    <a:pt x="2014" y="4"/>
                  </a:lnTo>
                  <a:lnTo>
                    <a:pt x="2016" y="4"/>
                  </a:lnTo>
                  <a:lnTo>
                    <a:pt x="2016" y="4"/>
                  </a:lnTo>
                  <a:lnTo>
                    <a:pt x="2018" y="4"/>
                  </a:lnTo>
                  <a:lnTo>
                    <a:pt x="2018" y="4"/>
                  </a:lnTo>
                  <a:lnTo>
                    <a:pt x="2032" y="4"/>
                  </a:lnTo>
                  <a:lnTo>
                    <a:pt x="2032" y="4"/>
                  </a:lnTo>
                  <a:lnTo>
                    <a:pt x="2040" y="4"/>
                  </a:lnTo>
                  <a:lnTo>
                    <a:pt x="2040" y="4"/>
                  </a:lnTo>
                  <a:lnTo>
                    <a:pt x="2050" y="4"/>
                  </a:lnTo>
                  <a:lnTo>
                    <a:pt x="2050" y="4"/>
                  </a:lnTo>
                  <a:lnTo>
                    <a:pt x="2052" y="4"/>
                  </a:lnTo>
                  <a:lnTo>
                    <a:pt x="2052" y="4"/>
                  </a:lnTo>
                  <a:lnTo>
                    <a:pt x="2054" y="4"/>
                  </a:lnTo>
                  <a:lnTo>
                    <a:pt x="2054" y="4"/>
                  </a:lnTo>
                  <a:lnTo>
                    <a:pt x="2058" y="4"/>
                  </a:lnTo>
                  <a:lnTo>
                    <a:pt x="2058" y="4"/>
                  </a:lnTo>
                  <a:lnTo>
                    <a:pt x="2060" y="4"/>
                  </a:lnTo>
                  <a:lnTo>
                    <a:pt x="2060" y="4"/>
                  </a:lnTo>
                  <a:lnTo>
                    <a:pt x="2066" y="4"/>
                  </a:lnTo>
                  <a:lnTo>
                    <a:pt x="2066" y="4"/>
                  </a:lnTo>
                  <a:lnTo>
                    <a:pt x="2070" y="4"/>
                  </a:lnTo>
                  <a:lnTo>
                    <a:pt x="2070" y="4"/>
                  </a:lnTo>
                  <a:lnTo>
                    <a:pt x="2072" y="4"/>
                  </a:lnTo>
                  <a:lnTo>
                    <a:pt x="2072" y="4"/>
                  </a:lnTo>
                  <a:lnTo>
                    <a:pt x="2074" y="6"/>
                  </a:lnTo>
                  <a:lnTo>
                    <a:pt x="2074" y="6"/>
                  </a:lnTo>
                  <a:lnTo>
                    <a:pt x="2080" y="4"/>
                  </a:lnTo>
                  <a:lnTo>
                    <a:pt x="2080" y="4"/>
                  </a:lnTo>
                  <a:lnTo>
                    <a:pt x="2086" y="4"/>
                  </a:lnTo>
                  <a:lnTo>
                    <a:pt x="2086" y="4"/>
                  </a:lnTo>
                  <a:lnTo>
                    <a:pt x="2088" y="4"/>
                  </a:lnTo>
                  <a:lnTo>
                    <a:pt x="2088" y="4"/>
                  </a:lnTo>
                  <a:lnTo>
                    <a:pt x="2092" y="4"/>
                  </a:lnTo>
                  <a:lnTo>
                    <a:pt x="2092" y="4"/>
                  </a:lnTo>
                  <a:lnTo>
                    <a:pt x="2096" y="4"/>
                  </a:lnTo>
                  <a:lnTo>
                    <a:pt x="2096" y="4"/>
                  </a:lnTo>
                  <a:lnTo>
                    <a:pt x="2098" y="4"/>
                  </a:lnTo>
                  <a:lnTo>
                    <a:pt x="2098" y="4"/>
                  </a:lnTo>
                  <a:lnTo>
                    <a:pt x="2106" y="4"/>
                  </a:lnTo>
                  <a:lnTo>
                    <a:pt x="2106" y="4"/>
                  </a:lnTo>
                  <a:lnTo>
                    <a:pt x="2108" y="4"/>
                  </a:lnTo>
                  <a:lnTo>
                    <a:pt x="2108" y="4"/>
                  </a:lnTo>
                  <a:lnTo>
                    <a:pt x="2114" y="4"/>
                  </a:lnTo>
                  <a:lnTo>
                    <a:pt x="2114" y="4"/>
                  </a:lnTo>
                  <a:lnTo>
                    <a:pt x="2116" y="4"/>
                  </a:lnTo>
                  <a:lnTo>
                    <a:pt x="2116" y="4"/>
                  </a:lnTo>
                  <a:lnTo>
                    <a:pt x="2118" y="4"/>
                  </a:lnTo>
                  <a:lnTo>
                    <a:pt x="2118" y="4"/>
                  </a:lnTo>
                  <a:lnTo>
                    <a:pt x="2124" y="4"/>
                  </a:lnTo>
                  <a:lnTo>
                    <a:pt x="2124" y="4"/>
                  </a:lnTo>
                  <a:lnTo>
                    <a:pt x="2132" y="4"/>
                  </a:lnTo>
                  <a:lnTo>
                    <a:pt x="2132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4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6" y="4"/>
                  </a:lnTo>
                  <a:lnTo>
                    <a:pt x="2138" y="4"/>
                  </a:lnTo>
                  <a:lnTo>
                    <a:pt x="2138" y="4"/>
                  </a:lnTo>
                  <a:lnTo>
                    <a:pt x="2144" y="4"/>
                  </a:lnTo>
                  <a:lnTo>
                    <a:pt x="2144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50" y="4"/>
                  </a:lnTo>
                  <a:lnTo>
                    <a:pt x="2150" y="4"/>
                  </a:lnTo>
                  <a:lnTo>
                    <a:pt x="2154" y="4"/>
                  </a:lnTo>
                  <a:lnTo>
                    <a:pt x="2154" y="4"/>
                  </a:lnTo>
                  <a:lnTo>
                    <a:pt x="2156" y="4"/>
                  </a:lnTo>
                  <a:lnTo>
                    <a:pt x="2156" y="4"/>
                  </a:lnTo>
                  <a:lnTo>
                    <a:pt x="2160" y="4"/>
                  </a:lnTo>
                  <a:lnTo>
                    <a:pt x="2160" y="4"/>
                  </a:lnTo>
                  <a:lnTo>
                    <a:pt x="2164" y="4"/>
                  </a:lnTo>
                  <a:lnTo>
                    <a:pt x="2164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68" y="4"/>
                  </a:lnTo>
                  <a:lnTo>
                    <a:pt x="2172" y="4"/>
                  </a:lnTo>
                  <a:lnTo>
                    <a:pt x="2172" y="4"/>
                  </a:lnTo>
                  <a:lnTo>
                    <a:pt x="2178" y="4"/>
                  </a:lnTo>
                  <a:lnTo>
                    <a:pt x="2178" y="4"/>
                  </a:lnTo>
                  <a:lnTo>
                    <a:pt x="2182" y="4"/>
                  </a:lnTo>
                  <a:lnTo>
                    <a:pt x="2182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4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6" y="4"/>
                  </a:lnTo>
                  <a:lnTo>
                    <a:pt x="2188" y="4"/>
                  </a:lnTo>
                  <a:lnTo>
                    <a:pt x="2188" y="4"/>
                  </a:lnTo>
                  <a:lnTo>
                    <a:pt x="2190" y="2"/>
                  </a:lnTo>
                  <a:lnTo>
                    <a:pt x="2190" y="2"/>
                  </a:lnTo>
                  <a:lnTo>
                    <a:pt x="2196" y="2"/>
                  </a:lnTo>
                  <a:lnTo>
                    <a:pt x="2196" y="2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2" y="4"/>
                  </a:lnTo>
                  <a:lnTo>
                    <a:pt x="2206" y="4"/>
                  </a:lnTo>
                  <a:lnTo>
                    <a:pt x="2206" y="4"/>
                  </a:lnTo>
                  <a:lnTo>
                    <a:pt x="2210" y="4"/>
                  </a:lnTo>
                  <a:lnTo>
                    <a:pt x="2210" y="4"/>
                  </a:lnTo>
                  <a:lnTo>
                    <a:pt x="2216" y="2"/>
                  </a:lnTo>
                  <a:lnTo>
                    <a:pt x="2216" y="2"/>
                  </a:lnTo>
                  <a:lnTo>
                    <a:pt x="2224" y="4"/>
                  </a:lnTo>
                  <a:lnTo>
                    <a:pt x="2224" y="4"/>
                  </a:lnTo>
                  <a:lnTo>
                    <a:pt x="2226" y="2"/>
                  </a:lnTo>
                  <a:lnTo>
                    <a:pt x="2230" y="4"/>
                  </a:lnTo>
                  <a:lnTo>
                    <a:pt x="2230" y="4"/>
                  </a:lnTo>
                  <a:lnTo>
                    <a:pt x="2232" y="2"/>
                  </a:lnTo>
                  <a:lnTo>
                    <a:pt x="2232" y="2"/>
                  </a:lnTo>
                  <a:lnTo>
                    <a:pt x="2234" y="2"/>
                  </a:lnTo>
                  <a:lnTo>
                    <a:pt x="2234" y="2"/>
                  </a:lnTo>
                  <a:lnTo>
                    <a:pt x="2236" y="2"/>
                  </a:lnTo>
                  <a:lnTo>
                    <a:pt x="2236" y="2"/>
                  </a:lnTo>
                  <a:lnTo>
                    <a:pt x="2240" y="2"/>
                  </a:lnTo>
                  <a:lnTo>
                    <a:pt x="2240" y="2"/>
                  </a:lnTo>
                  <a:lnTo>
                    <a:pt x="2248" y="4"/>
                  </a:lnTo>
                  <a:lnTo>
                    <a:pt x="2248" y="4"/>
                  </a:lnTo>
                  <a:lnTo>
                    <a:pt x="2252" y="2"/>
                  </a:lnTo>
                  <a:lnTo>
                    <a:pt x="2252" y="2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6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58" y="4"/>
                  </a:lnTo>
                  <a:lnTo>
                    <a:pt x="2262" y="2"/>
                  </a:lnTo>
                  <a:lnTo>
                    <a:pt x="2262" y="2"/>
                  </a:lnTo>
                  <a:lnTo>
                    <a:pt x="2266" y="4"/>
                  </a:lnTo>
                  <a:lnTo>
                    <a:pt x="2266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0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74" y="4"/>
                  </a:lnTo>
                  <a:lnTo>
                    <a:pt x="2282" y="4"/>
                  </a:lnTo>
                  <a:lnTo>
                    <a:pt x="2282" y="4"/>
                  </a:lnTo>
                  <a:lnTo>
                    <a:pt x="2286" y="4"/>
                  </a:lnTo>
                  <a:lnTo>
                    <a:pt x="2286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88" y="4"/>
                  </a:lnTo>
                  <a:lnTo>
                    <a:pt x="2290" y="4"/>
                  </a:lnTo>
                  <a:lnTo>
                    <a:pt x="2290" y="4"/>
                  </a:lnTo>
                  <a:lnTo>
                    <a:pt x="2292" y="2"/>
                  </a:lnTo>
                  <a:lnTo>
                    <a:pt x="2296" y="2"/>
                  </a:lnTo>
                  <a:lnTo>
                    <a:pt x="2296" y="2"/>
                  </a:lnTo>
                  <a:lnTo>
                    <a:pt x="2298" y="2"/>
                  </a:lnTo>
                  <a:lnTo>
                    <a:pt x="2298" y="2"/>
                  </a:lnTo>
                  <a:lnTo>
                    <a:pt x="2304" y="2"/>
                  </a:lnTo>
                  <a:lnTo>
                    <a:pt x="2304" y="2"/>
                  </a:lnTo>
                  <a:lnTo>
                    <a:pt x="2306" y="2"/>
                  </a:lnTo>
                  <a:lnTo>
                    <a:pt x="2306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0" y="2"/>
                  </a:lnTo>
                  <a:lnTo>
                    <a:pt x="2316" y="2"/>
                  </a:lnTo>
                  <a:lnTo>
                    <a:pt x="2316" y="2"/>
                  </a:lnTo>
                  <a:lnTo>
                    <a:pt x="2318" y="2"/>
                  </a:lnTo>
                  <a:lnTo>
                    <a:pt x="2318" y="2"/>
                  </a:lnTo>
                  <a:lnTo>
                    <a:pt x="2322" y="2"/>
                  </a:lnTo>
                  <a:lnTo>
                    <a:pt x="2322" y="2"/>
                  </a:lnTo>
                  <a:lnTo>
                    <a:pt x="2328" y="2"/>
                  </a:lnTo>
                  <a:lnTo>
                    <a:pt x="2328" y="2"/>
                  </a:lnTo>
                  <a:lnTo>
                    <a:pt x="2330" y="2"/>
                  </a:lnTo>
                  <a:lnTo>
                    <a:pt x="2330" y="2"/>
                  </a:lnTo>
                  <a:lnTo>
                    <a:pt x="2334" y="4"/>
                  </a:lnTo>
                  <a:lnTo>
                    <a:pt x="2334" y="4"/>
                  </a:lnTo>
                  <a:lnTo>
                    <a:pt x="2338" y="2"/>
                  </a:lnTo>
                  <a:lnTo>
                    <a:pt x="2338" y="2"/>
                  </a:lnTo>
                  <a:lnTo>
                    <a:pt x="2344" y="2"/>
                  </a:lnTo>
                  <a:lnTo>
                    <a:pt x="2344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48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0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2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54" y="2"/>
                  </a:lnTo>
                  <a:lnTo>
                    <a:pt x="2364" y="2"/>
                  </a:lnTo>
                  <a:lnTo>
                    <a:pt x="2364" y="2"/>
                  </a:lnTo>
                  <a:lnTo>
                    <a:pt x="2366" y="4"/>
                  </a:lnTo>
                  <a:lnTo>
                    <a:pt x="2366" y="4"/>
                  </a:lnTo>
                  <a:lnTo>
                    <a:pt x="2368" y="4"/>
                  </a:lnTo>
                  <a:lnTo>
                    <a:pt x="2368" y="4"/>
                  </a:lnTo>
                  <a:lnTo>
                    <a:pt x="2370" y="4"/>
                  </a:lnTo>
                  <a:lnTo>
                    <a:pt x="2370" y="4"/>
                  </a:lnTo>
                  <a:lnTo>
                    <a:pt x="2374" y="2"/>
                  </a:lnTo>
                  <a:lnTo>
                    <a:pt x="2374" y="2"/>
                  </a:lnTo>
                  <a:lnTo>
                    <a:pt x="2378" y="2"/>
                  </a:lnTo>
                  <a:lnTo>
                    <a:pt x="2378" y="2"/>
                  </a:lnTo>
                  <a:lnTo>
                    <a:pt x="2380" y="2"/>
                  </a:lnTo>
                  <a:lnTo>
                    <a:pt x="2384" y="2"/>
                  </a:lnTo>
                  <a:lnTo>
                    <a:pt x="2384" y="2"/>
                  </a:lnTo>
                  <a:lnTo>
                    <a:pt x="2388" y="2"/>
                  </a:lnTo>
                  <a:lnTo>
                    <a:pt x="2390" y="2"/>
                  </a:lnTo>
                  <a:lnTo>
                    <a:pt x="2390" y="2"/>
                  </a:lnTo>
                  <a:lnTo>
                    <a:pt x="2398" y="2"/>
                  </a:lnTo>
                  <a:lnTo>
                    <a:pt x="2398" y="2"/>
                  </a:lnTo>
                  <a:lnTo>
                    <a:pt x="2402" y="2"/>
                  </a:lnTo>
                  <a:lnTo>
                    <a:pt x="2402" y="2"/>
                  </a:lnTo>
                  <a:lnTo>
                    <a:pt x="2404" y="2"/>
                  </a:lnTo>
                  <a:lnTo>
                    <a:pt x="2404" y="2"/>
                  </a:lnTo>
                  <a:lnTo>
                    <a:pt x="2406" y="2"/>
                  </a:lnTo>
                  <a:lnTo>
                    <a:pt x="2406" y="2"/>
                  </a:lnTo>
                  <a:lnTo>
                    <a:pt x="2410" y="2"/>
                  </a:lnTo>
                  <a:lnTo>
                    <a:pt x="2410" y="2"/>
                  </a:lnTo>
                  <a:lnTo>
                    <a:pt x="2414" y="4"/>
                  </a:lnTo>
                  <a:lnTo>
                    <a:pt x="2414" y="4"/>
                  </a:lnTo>
                  <a:lnTo>
                    <a:pt x="2414" y="6"/>
                  </a:lnTo>
                  <a:lnTo>
                    <a:pt x="2414" y="6"/>
                  </a:lnTo>
                  <a:lnTo>
                    <a:pt x="2418" y="4"/>
                  </a:lnTo>
                  <a:lnTo>
                    <a:pt x="2418" y="4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0" y="6"/>
                  </a:lnTo>
                  <a:lnTo>
                    <a:pt x="2422" y="6"/>
                  </a:lnTo>
                  <a:lnTo>
                    <a:pt x="2422" y="6"/>
                  </a:lnTo>
                  <a:lnTo>
                    <a:pt x="2428" y="6"/>
                  </a:lnTo>
                  <a:lnTo>
                    <a:pt x="2434" y="6"/>
                  </a:lnTo>
                  <a:lnTo>
                    <a:pt x="2434" y="6"/>
                  </a:lnTo>
                  <a:lnTo>
                    <a:pt x="2436" y="6"/>
                  </a:lnTo>
                  <a:lnTo>
                    <a:pt x="2436" y="6"/>
                  </a:lnTo>
                  <a:lnTo>
                    <a:pt x="2442" y="4"/>
                  </a:lnTo>
                  <a:lnTo>
                    <a:pt x="2442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6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48" y="4"/>
                  </a:lnTo>
                  <a:lnTo>
                    <a:pt x="2450" y="4"/>
                  </a:lnTo>
                  <a:lnTo>
                    <a:pt x="2450" y="4"/>
                  </a:lnTo>
                  <a:lnTo>
                    <a:pt x="2452" y="4"/>
                  </a:lnTo>
                  <a:lnTo>
                    <a:pt x="2452" y="4"/>
                  </a:lnTo>
                  <a:lnTo>
                    <a:pt x="2460" y="4"/>
                  </a:lnTo>
                  <a:lnTo>
                    <a:pt x="2460" y="4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2" y="6"/>
                  </a:lnTo>
                  <a:lnTo>
                    <a:pt x="2464" y="8"/>
                  </a:lnTo>
                  <a:lnTo>
                    <a:pt x="2464" y="8"/>
                  </a:lnTo>
                  <a:lnTo>
                    <a:pt x="2468" y="6"/>
                  </a:lnTo>
                  <a:lnTo>
                    <a:pt x="2474" y="4"/>
                  </a:lnTo>
                  <a:lnTo>
                    <a:pt x="2474" y="4"/>
                  </a:lnTo>
                  <a:lnTo>
                    <a:pt x="2476" y="6"/>
                  </a:lnTo>
                  <a:lnTo>
                    <a:pt x="2476" y="6"/>
                  </a:lnTo>
                  <a:lnTo>
                    <a:pt x="2478" y="6"/>
                  </a:lnTo>
                  <a:lnTo>
                    <a:pt x="2478" y="6"/>
                  </a:lnTo>
                  <a:lnTo>
                    <a:pt x="2484" y="6"/>
                  </a:lnTo>
                  <a:lnTo>
                    <a:pt x="2484" y="6"/>
                  </a:lnTo>
                  <a:lnTo>
                    <a:pt x="2486" y="6"/>
                  </a:lnTo>
                  <a:lnTo>
                    <a:pt x="2486" y="6"/>
                  </a:lnTo>
                  <a:lnTo>
                    <a:pt x="2492" y="6"/>
                  </a:lnTo>
                  <a:lnTo>
                    <a:pt x="2492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498" y="6"/>
                  </a:lnTo>
                  <a:lnTo>
                    <a:pt x="2502" y="6"/>
                  </a:lnTo>
                  <a:lnTo>
                    <a:pt x="2502" y="6"/>
                  </a:lnTo>
                  <a:lnTo>
                    <a:pt x="2504" y="6"/>
                  </a:lnTo>
                  <a:lnTo>
                    <a:pt x="2504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6"/>
                  </a:lnTo>
                  <a:lnTo>
                    <a:pt x="2506" y="4"/>
                  </a:lnTo>
                  <a:lnTo>
                    <a:pt x="2506" y="4"/>
                  </a:lnTo>
                  <a:lnTo>
                    <a:pt x="2518" y="4"/>
                  </a:lnTo>
                  <a:lnTo>
                    <a:pt x="2518" y="4"/>
                  </a:lnTo>
                  <a:lnTo>
                    <a:pt x="2522" y="6"/>
                  </a:lnTo>
                  <a:lnTo>
                    <a:pt x="2522" y="6"/>
                  </a:lnTo>
                  <a:lnTo>
                    <a:pt x="2524" y="6"/>
                  </a:lnTo>
                  <a:lnTo>
                    <a:pt x="2524" y="6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6" y="4"/>
                  </a:lnTo>
                  <a:lnTo>
                    <a:pt x="2528" y="4"/>
                  </a:lnTo>
                  <a:lnTo>
                    <a:pt x="2528" y="4"/>
                  </a:lnTo>
                  <a:lnTo>
                    <a:pt x="2536" y="4"/>
                  </a:lnTo>
                  <a:lnTo>
                    <a:pt x="2536" y="4"/>
                  </a:lnTo>
                  <a:lnTo>
                    <a:pt x="2538" y="4"/>
                  </a:lnTo>
                  <a:lnTo>
                    <a:pt x="2538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0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2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46" y="4"/>
                  </a:lnTo>
                  <a:lnTo>
                    <a:pt x="2552" y="6"/>
                  </a:lnTo>
                  <a:lnTo>
                    <a:pt x="2552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4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56" y="6"/>
                  </a:lnTo>
                  <a:lnTo>
                    <a:pt x="2560" y="6"/>
                  </a:lnTo>
                  <a:lnTo>
                    <a:pt x="2560" y="6"/>
                  </a:lnTo>
                  <a:lnTo>
                    <a:pt x="2562" y="6"/>
                  </a:lnTo>
                  <a:lnTo>
                    <a:pt x="2562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64" y="6"/>
                  </a:lnTo>
                  <a:lnTo>
                    <a:pt x="2570" y="4"/>
                  </a:lnTo>
                  <a:lnTo>
                    <a:pt x="2570" y="4"/>
                  </a:lnTo>
                  <a:lnTo>
                    <a:pt x="2574" y="4"/>
                  </a:lnTo>
                  <a:lnTo>
                    <a:pt x="2574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6" y="4"/>
                  </a:lnTo>
                  <a:lnTo>
                    <a:pt x="2578" y="4"/>
                  </a:lnTo>
                  <a:lnTo>
                    <a:pt x="2578" y="4"/>
                  </a:lnTo>
                  <a:lnTo>
                    <a:pt x="2580" y="4"/>
                  </a:lnTo>
                  <a:lnTo>
                    <a:pt x="2580" y="4"/>
                  </a:lnTo>
                  <a:lnTo>
                    <a:pt x="2580" y="6"/>
                  </a:lnTo>
                  <a:lnTo>
                    <a:pt x="2580" y="6"/>
                  </a:lnTo>
                  <a:lnTo>
                    <a:pt x="2584" y="6"/>
                  </a:lnTo>
                  <a:lnTo>
                    <a:pt x="2584" y="6"/>
                  </a:lnTo>
                  <a:lnTo>
                    <a:pt x="2590" y="6"/>
                  </a:lnTo>
                  <a:lnTo>
                    <a:pt x="2590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2" y="6"/>
                  </a:lnTo>
                  <a:lnTo>
                    <a:pt x="2594" y="6"/>
                  </a:lnTo>
                  <a:lnTo>
                    <a:pt x="2594" y="6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600" y="6"/>
                  </a:lnTo>
                  <a:lnTo>
                    <a:pt x="2600" y="6"/>
                  </a:lnTo>
                  <a:lnTo>
                    <a:pt x="2608" y="6"/>
                  </a:lnTo>
                  <a:lnTo>
                    <a:pt x="2608" y="6"/>
                  </a:lnTo>
                  <a:lnTo>
                    <a:pt x="2612" y="6"/>
                  </a:lnTo>
                  <a:lnTo>
                    <a:pt x="2612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4" y="6"/>
                  </a:lnTo>
                  <a:lnTo>
                    <a:pt x="2618" y="8"/>
                  </a:lnTo>
                  <a:lnTo>
                    <a:pt x="2618" y="8"/>
                  </a:lnTo>
                  <a:lnTo>
                    <a:pt x="2620" y="8"/>
                  </a:lnTo>
                  <a:lnTo>
                    <a:pt x="2620" y="8"/>
                  </a:lnTo>
                  <a:lnTo>
                    <a:pt x="2626" y="6"/>
                  </a:lnTo>
                  <a:lnTo>
                    <a:pt x="2626" y="6"/>
                  </a:lnTo>
                  <a:lnTo>
                    <a:pt x="2628" y="8"/>
                  </a:lnTo>
                  <a:lnTo>
                    <a:pt x="2628" y="8"/>
                  </a:lnTo>
                  <a:lnTo>
                    <a:pt x="2630" y="8"/>
                  </a:lnTo>
                  <a:lnTo>
                    <a:pt x="2630" y="8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2" y="10"/>
                  </a:lnTo>
                  <a:lnTo>
                    <a:pt x="2636" y="12"/>
                  </a:lnTo>
                  <a:lnTo>
                    <a:pt x="2636" y="12"/>
                  </a:lnTo>
                  <a:lnTo>
                    <a:pt x="2636" y="10"/>
                  </a:lnTo>
                  <a:lnTo>
                    <a:pt x="2636" y="10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0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2" y="8"/>
                  </a:lnTo>
                  <a:lnTo>
                    <a:pt x="2644" y="6"/>
                  </a:lnTo>
                  <a:lnTo>
                    <a:pt x="2644" y="6"/>
                  </a:lnTo>
                  <a:lnTo>
                    <a:pt x="2646" y="6"/>
                  </a:lnTo>
                  <a:lnTo>
                    <a:pt x="2646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6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58" y="6"/>
                  </a:lnTo>
                  <a:lnTo>
                    <a:pt x="2660" y="6"/>
                  </a:lnTo>
                  <a:lnTo>
                    <a:pt x="2660" y="6"/>
                  </a:lnTo>
                  <a:lnTo>
                    <a:pt x="2662" y="6"/>
                  </a:lnTo>
                  <a:lnTo>
                    <a:pt x="2662" y="6"/>
                  </a:lnTo>
                  <a:lnTo>
                    <a:pt x="2664" y="4"/>
                  </a:lnTo>
                  <a:lnTo>
                    <a:pt x="2664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66" y="4"/>
                  </a:lnTo>
                  <a:lnTo>
                    <a:pt x="2674" y="4"/>
                  </a:lnTo>
                  <a:lnTo>
                    <a:pt x="2674" y="4"/>
                  </a:lnTo>
                  <a:lnTo>
                    <a:pt x="2678" y="4"/>
                  </a:lnTo>
                  <a:lnTo>
                    <a:pt x="2678" y="4"/>
                  </a:lnTo>
                  <a:lnTo>
                    <a:pt x="2682" y="4"/>
                  </a:lnTo>
                  <a:lnTo>
                    <a:pt x="2682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84" y="4"/>
                  </a:lnTo>
                  <a:lnTo>
                    <a:pt x="2690" y="2"/>
                  </a:lnTo>
                  <a:lnTo>
                    <a:pt x="2690" y="2"/>
                  </a:lnTo>
                  <a:lnTo>
                    <a:pt x="2692" y="4"/>
                  </a:lnTo>
                  <a:lnTo>
                    <a:pt x="2692" y="4"/>
                  </a:lnTo>
                  <a:lnTo>
                    <a:pt x="2698" y="4"/>
                  </a:lnTo>
                  <a:lnTo>
                    <a:pt x="2698" y="4"/>
                  </a:lnTo>
                  <a:lnTo>
                    <a:pt x="2704" y="4"/>
                  </a:lnTo>
                  <a:lnTo>
                    <a:pt x="2704" y="4"/>
                  </a:lnTo>
                  <a:lnTo>
                    <a:pt x="2712" y="2"/>
                  </a:lnTo>
                  <a:lnTo>
                    <a:pt x="2712" y="2"/>
                  </a:lnTo>
                  <a:lnTo>
                    <a:pt x="2714" y="4"/>
                  </a:lnTo>
                  <a:lnTo>
                    <a:pt x="2714" y="4"/>
                  </a:lnTo>
                  <a:lnTo>
                    <a:pt x="2718" y="4"/>
                  </a:lnTo>
                  <a:lnTo>
                    <a:pt x="2718" y="4"/>
                  </a:lnTo>
                  <a:lnTo>
                    <a:pt x="2724" y="4"/>
                  </a:lnTo>
                  <a:lnTo>
                    <a:pt x="2724" y="4"/>
                  </a:lnTo>
                  <a:lnTo>
                    <a:pt x="2728" y="4"/>
                  </a:lnTo>
                  <a:lnTo>
                    <a:pt x="2728" y="4"/>
                  </a:lnTo>
                  <a:lnTo>
                    <a:pt x="2732" y="4"/>
                  </a:lnTo>
                  <a:lnTo>
                    <a:pt x="2732" y="4"/>
                  </a:lnTo>
                  <a:lnTo>
                    <a:pt x="2740" y="4"/>
                  </a:lnTo>
                  <a:lnTo>
                    <a:pt x="2740" y="4"/>
                  </a:lnTo>
                  <a:lnTo>
                    <a:pt x="2742" y="4"/>
                  </a:lnTo>
                  <a:lnTo>
                    <a:pt x="2742" y="4"/>
                  </a:lnTo>
                  <a:lnTo>
                    <a:pt x="2748" y="2"/>
                  </a:lnTo>
                  <a:lnTo>
                    <a:pt x="2748" y="2"/>
                  </a:lnTo>
                  <a:lnTo>
                    <a:pt x="2754" y="2"/>
                  </a:lnTo>
                  <a:lnTo>
                    <a:pt x="2754" y="2"/>
                  </a:lnTo>
                  <a:lnTo>
                    <a:pt x="2758" y="4"/>
                  </a:lnTo>
                  <a:lnTo>
                    <a:pt x="2758" y="4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6" y="2"/>
                  </a:lnTo>
                  <a:lnTo>
                    <a:pt x="2768" y="2"/>
                  </a:lnTo>
                  <a:lnTo>
                    <a:pt x="2768" y="2"/>
                  </a:lnTo>
                  <a:lnTo>
                    <a:pt x="2772" y="4"/>
                  </a:lnTo>
                  <a:lnTo>
                    <a:pt x="2772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4" y="4"/>
                  </a:lnTo>
                  <a:lnTo>
                    <a:pt x="2776" y="4"/>
                  </a:lnTo>
                  <a:lnTo>
                    <a:pt x="2776" y="4"/>
                  </a:lnTo>
                  <a:lnTo>
                    <a:pt x="2782" y="2"/>
                  </a:lnTo>
                  <a:lnTo>
                    <a:pt x="2782" y="2"/>
                  </a:lnTo>
                  <a:lnTo>
                    <a:pt x="2784" y="4"/>
                  </a:lnTo>
                  <a:lnTo>
                    <a:pt x="2784" y="4"/>
                  </a:lnTo>
                  <a:lnTo>
                    <a:pt x="2784" y="2"/>
                  </a:lnTo>
                  <a:lnTo>
                    <a:pt x="2784" y="2"/>
                  </a:lnTo>
                  <a:lnTo>
                    <a:pt x="2796" y="4"/>
                  </a:lnTo>
                  <a:lnTo>
                    <a:pt x="2796" y="4"/>
                  </a:lnTo>
                  <a:lnTo>
                    <a:pt x="2802" y="4"/>
                  </a:lnTo>
                  <a:lnTo>
                    <a:pt x="2802" y="4"/>
                  </a:lnTo>
                  <a:lnTo>
                    <a:pt x="2806" y="4"/>
                  </a:lnTo>
                  <a:lnTo>
                    <a:pt x="2806" y="4"/>
                  </a:lnTo>
                  <a:lnTo>
                    <a:pt x="2810" y="4"/>
                  </a:lnTo>
                  <a:lnTo>
                    <a:pt x="2810" y="4"/>
                  </a:lnTo>
                  <a:lnTo>
                    <a:pt x="2814" y="4"/>
                  </a:lnTo>
                  <a:lnTo>
                    <a:pt x="2814" y="4"/>
                  </a:lnTo>
                  <a:lnTo>
                    <a:pt x="2818" y="4"/>
                  </a:lnTo>
                  <a:lnTo>
                    <a:pt x="2818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4" y="4"/>
                  </a:lnTo>
                  <a:lnTo>
                    <a:pt x="2826" y="4"/>
                  </a:lnTo>
                  <a:lnTo>
                    <a:pt x="2826" y="4"/>
                  </a:lnTo>
                  <a:lnTo>
                    <a:pt x="2828" y="4"/>
                  </a:lnTo>
                  <a:lnTo>
                    <a:pt x="2828" y="4"/>
                  </a:lnTo>
                  <a:lnTo>
                    <a:pt x="2830" y="4"/>
                  </a:lnTo>
                  <a:lnTo>
                    <a:pt x="2830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38" y="4"/>
                  </a:lnTo>
                  <a:lnTo>
                    <a:pt x="2842" y="6"/>
                  </a:lnTo>
                  <a:lnTo>
                    <a:pt x="2842" y="6"/>
                  </a:lnTo>
                  <a:lnTo>
                    <a:pt x="2848" y="6"/>
                  </a:lnTo>
                  <a:lnTo>
                    <a:pt x="2852" y="6"/>
                  </a:lnTo>
                  <a:lnTo>
                    <a:pt x="2852" y="6"/>
                  </a:lnTo>
                  <a:lnTo>
                    <a:pt x="2854" y="4"/>
                  </a:lnTo>
                  <a:lnTo>
                    <a:pt x="2854" y="4"/>
                  </a:lnTo>
                  <a:lnTo>
                    <a:pt x="2856" y="4"/>
                  </a:lnTo>
                  <a:lnTo>
                    <a:pt x="2856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58" y="6"/>
                  </a:lnTo>
                  <a:lnTo>
                    <a:pt x="2858" y="6"/>
                  </a:lnTo>
                  <a:lnTo>
                    <a:pt x="2858" y="4"/>
                  </a:lnTo>
                  <a:lnTo>
                    <a:pt x="2858" y="4"/>
                  </a:lnTo>
                  <a:lnTo>
                    <a:pt x="2862" y="6"/>
                  </a:lnTo>
                  <a:lnTo>
                    <a:pt x="2862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4" y="6"/>
                  </a:lnTo>
                  <a:lnTo>
                    <a:pt x="2866" y="6"/>
                  </a:lnTo>
                  <a:lnTo>
                    <a:pt x="2866" y="6"/>
                  </a:lnTo>
                  <a:lnTo>
                    <a:pt x="2868" y="6"/>
                  </a:lnTo>
                  <a:lnTo>
                    <a:pt x="2868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0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76" y="6"/>
                  </a:lnTo>
                  <a:lnTo>
                    <a:pt x="2880" y="6"/>
                  </a:lnTo>
                  <a:lnTo>
                    <a:pt x="2880" y="6"/>
                  </a:lnTo>
                  <a:lnTo>
                    <a:pt x="2882" y="6"/>
                  </a:lnTo>
                  <a:lnTo>
                    <a:pt x="2882" y="6"/>
                  </a:lnTo>
                  <a:lnTo>
                    <a:pt x="2888" y="6"/>
                  </a:lnTo>
                  <a:lnTo>
                    <a:pt x="2888" y="6"/>
                  </a:lnTo>
                  <a:lnTo>
                    <a:pt x="2892" y="6"/>
                  </a:lnTo>
                  <a:lnTo>
                    <a:pt x="2892" y="6"/>
                  </a:lnTo>
                  <a:lnTo>
                    <a:pt x="2898" y="6"/>
                  </a:lnTo>
                  <a:lnTo>
                    <a:pt x="2898" y="6"/>
                  </a:lnTo>
                  <a:lnTo>
                    <a:pt x="2906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4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6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18" y="6"/>
                  </a:lnTo>
                  <a:lnTo>
                    <a:pt x="2920" y="6"/>
                  </a:lnTo>
                  <a:lnTo>
                    <a:pt x="2920" y="6"/>
                  </a:lnTo>
                  <a:lnTo>
                    <a:pt x="2928" y="6"/>
                  </a:lnTo>
                  <a:lnTo>
                    <a:pt x="2928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2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4" y="6"/>
                  </a:lnTo>
                  <a:lnTo>
                    <a:pt x="2938" y="6"/>
                  </a:lnTo>
                  <a:lnTo>
                    <a:pt x="2938" y="6"/>
                  </a:lnTo>
                  <a:lnTo>
                    <a:pt x="2944" y="4"/>
                  </a:lnTo>
                  <a:lnTo>
                    <a:pt x="2944" y="4"/>
                  </a:lnTo>
                  <a:lnTo>
                    <a:pt x="2948" y="6"/>
                  </a:lnTo>
                  <a:lnTo>
                    <a:pt x="2948" y="6"/>
                  </a:lnTo>
                  <a:lnTo>
                    <a:pt x="2950" y="6"/>
                  </a:lnTo>
                  <a:lnTo>
                    <a:pt x="2950" y="6"/>
                  </a:lnTo>
                  <a:lnTo>
                    <a:pt x="2956" y="6"/>
                  </a:lnTo>
                  <a:lnTo>
                    <a:pt x="2956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0" y="6"/>
                  </a:lnTo>
                  <a:lnTo>
                    <a:pt x="2962" y="6"/>
                  </a:lnTo>
                  <a:lnTo>
                    <a:pt x="2962" y="6"/>
                  </a:lnTo>
                  <a:lnTo>
                    <a:pt x="2968" y="8"/>
                  </a:lnTo>
                  <a:lnTo>
                    <a:pt x="2974" y="8"/>
                  </a:lnTo>
                  <a:lnTo>
                    <a:pt x="2974" y="8"/>
                  </a:lnTo>
                  <a:lnTo>
                    <a:pt x="2980" y="8"/>
                  </a:lnTo>
                  <a:lnTo>
                    <a:pt x="2980" y="8"/>
                  </a:lnTo>
                  <a:lnTo>
                    <a:pt x="2984" y="8"/>
                  </a:lnTo>
                  <a:lnTo>
                    <a:pt x="2984" y="8"/>
                  </a:lnTo>
                  <a:lnTo>
                    <a:pt x="2988" y="8"/>
                  </a:lnTo>
                  <a:lnTo>
                    <a:pt x="2988" y="8"/>
                  </a:lnTo>
                  <a:lnTo>
                    <a:pt x="2994" y="8"/>
                  </a:lnTo>
                  <a:lnTo>
                    <a:pt x="2994" y="8"/>
                  </a:lnTo>
                  <a:lnTo>
                    <a:pt x="2998" y="6"/>
                  </a:lnTo>
                  <a:lnTo>
                    <a:pt x="2998" y="6"/>
                  </a:lnTo>
                  <a:lnTo>
                    <a:pt x="3000" y="6"/>
                  </a:lnTo>
                  <a:lnTo>
                    <a:pt x="3000" y="6"/>
                  </a:lnTo>
                  <a:lnTo>
                    <a:pt x="3002" y="6"/>
                  </a:lnTo>
                  <a:lnTo>
                    <a:pt x="3002" y="6"/>
                  </a:lnTo>
                  <a:lnTo>
                    <a:pt x="3008" y="6"/>
                  </a:lnTo>
                  <a:lnTo>
                    <a:pt x="3008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2" y="6"/>
                  </a:lnTo>
                  <a:lnTo>
                    <a:pt x="3014" y="6"/>
                  </a:lnTo>
                  <a:lnTo>
                    <a:pt x="3014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0" y="6"/>
                  </a:lnTo>
                  <a:lnTo>
                    <a:pt x="3022" y="8"/>
                  </a:lnTo>
                  <a:lnTo>
                    <a:pt x="3022" y="8"/>
                  </a:lnTo>
                  <a:lnTo>
                    <a:pt x="3024" y="8"/>
                  </a:lnTo>
                  <a:lnTo>
                    <a:pt x="3024" y="8"/>
                  </a:lnTo>
                  <a:lnTo>
                    <a:pt x="3024" y="6"/>
                  </a:lnTo>
                  <a:lnTo>
                    <a:pt x="3024" y="6"/>
                  </a:lnTo>
                  <a:lnTo>
                    <a:pt x="3028" y="8"/>
                  </a:lnTo>
                  <a:lnTo>
                    <a:pt x="3032" y="8"/>
                  </a:lnTo>
                  <a:lnTo>
                    <a:pt x="3032" y="8"/>
                  </a:lnTo>
                  <a:lnTo>
                    <a:pt x="3036" y="8"/>
                  </a:lnTo>
                  <a:lnTo>
                    <a:pt x="3036" y="8"/>
                  </a:lnTo>
                  <a:lnTo>
                    <a:pt x="3040" y="8"/>
                  </a:lnTo>
                  <a:lnTo>
                    <a:pt x="3040" y="8"/>
                  </a:lnTo>
                  <a:lnTo>
                    <a:pt x="3044" y="8"/>
                  </a:lnTo>
                  <a:lnTo>
                    <a:pt x="3044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48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2" y="8"/>
                  </a:lnTo>
                  <a:lnTo>
                    <a:pt x="3056" y="8"/>
                  </a:lnTo>
                  <a:lnTo>
                    <a:pt x="3056" y="8"/>
                  </a:lnTo>
                  <a:lnTo>
                    <a:pt x="3058" y="6"/>
                  </a:lnTo>
                  <a:lnTo>
                    <a:pt x="3058" y="6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0" y="8"/>
                  </a:lnTo>
                  <a:lnTo>
                    <a:pt x="3064" y="8"/>
                  </a:lnTo>
                  <a:lnTo>
                    <a:pt x="3064" y="8"/>
                  </a:lnTo>
                  <a:lnTo>
                    <a:pt x="3066" y="8"/>
                  </a:lnTo>
                  <a:lnTo>
                    <a:pt x="3066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0" y="8"/>
                  </a:lnTo>
                  <a:lnTo>
                    <a:pt x="3072" y="8"/>
                  </a:lnTo>
                  <a:lnTo>
                    <a:pt x="3072" y="8"/>
                  </a:lnTo>
                  <a:lnTo>
                    <a:pt x="3074" y="8"/>
                  </a:lnTo>
                  <a:lnTo>
                    <a:pt x="3074" y="8"/>
                  </a:lnTo>
                  <a:lnTo>
                    <a:pt x="3078" y="6"/>
                  </a:lnTo>
                  <a:lnTo>
                    <a:pt x="3078" y="6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2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4" y="8"/>
                  </a:lnTo>
                  <a:lnTo>
                    <a:pt x="3088" y="6"/>
                  </a:lnTo>
                  <a:lnTo>
                    <a:pt x="3088" y="6"/>
                  </a:lnTo>
                  <a:lnTo>
                    <a:pt x="3090" y="8"/>
                  </a:lnTo>
                  <a:lnTo>
                    <a:pt x="3090" y="8"/>
                  </a:lnTo>
                  <a:lnTo>
                    <a:pt x="3090" y="6"/>
                  </a:lnTo>
                  <a:lnTo>
                    <a:pt x="3090" y="6"/>
                  </a:lnTo>
                  <a:lnTo>
                    <a:pt x="3092" y="8"/>
                  </a:lnTo>
                  <a:lnTo>
                    <a:pt x="3092" y="8"/>
                  </a:lnTo>
                  <a:lnTo>
                    <a:pt x="3094" y="8"/>
                  </a:lnTo>
                  <a:lnTo>
                    <a:pt x="3094" y="8"/>
                  </a:lnTo>
                  <a:lnTo>
                    <a:pt x="3098" y="8"/>
                  </a:lnTo>
                  <a:lnTo>
                    <a:pt x="3098" y="8"/>
                  </a:lnTo>
                  <a:lnTo>
                    <a:pt x="3100" y="8"/>
                  </a:lnTo>
                  <a:lnTo>
                    <a:pt x="3100" y="8"/>
                  </a:lnTo>
                  <a:lnTo>
                    <a:pt x="3108" y="8"/>
                  </a:lnTo>
                  <a:lnTo>
                    <a:pt x="3108" y="8"/>
                  </a:lnTo>
                  <a:lnTo>
                    <a:pt x="3110" y="8"/>
                  </a:lnTo>
                  <a:lnTo>
                    <a:pt x="3110" y="8"/>
                  </a:lnTo>
                  <a:lnTo>
                    <a:pt x="3114" y="8"/>
                  </a:lnTo>
                  <a:lnTo>
                    <a:pt x="3114" y="8"/>
                  </a:lnTo>
                  <a:lnTo>
                    <a:pt x="3120" y="8"/>
                  </a:lnTo>
                  <a:lnTo>
                    <a:pt x="3120" y="8"/>
                  </a:lnTo>
                  <a:lnTo>
                    <a:pt x="3124" y="8"/>
                  </a:lnTo>
                  <a:lnTo>
                    <a:pt x="3124" y="8"/>
                  </a:lnTo>
                  <a:lnTo>
                    <a:pt x="3132" y="8"/>
                  </a:lnTo>
                  <a:lnTo>
                    <a:pt x="3132" y="8"/>
                  </a:lnTo>
                  <a:lnTo>
                    <a:pt x="3140" y="8"/>
                  </a:lnTo>
                  <a:lnTo>
                    <a:pt x="3140" y="8"/>
                  </a:lnTo>
                  <a:lnTo>
                    <a:pt x="3142" y="8"/>
                  </a:lnTo>
                  <a:lnTo>
                    <a:pt x="3142" y="8"/>
                  </a:lnTo>
                  <a:lnTo>
                    <a:pt x="3148" y="10"/>
                  </a:lnTo>
                  <a:lnTo>
                    <a:pt x="314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58" y="10"/>
                  </a:lnTo>
                  <a:lnTo>
                    <a:pt x="3160" y="8"/>
                  </a:lnTo>
                  <a:lnTo>
                    <a:pt x="3160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2" y="8"/>
                  </a:lnTo>
                  <a:lnTo>
                    <a:pt x="3164" y="8"/>
                  </a:lnTo>
                  <a:lnTo>
                    <a:pt x="3164" y="8"/>
                  </a:lnTo>
                  <a:lnTo>
                    <a:pt x="3168" y="8"/>
                  </a:lnTo>
                  <a:lnTo>
                    <a:pt x="3168" y="8"/>
                  </a:lnTo>
                  <a:lnTo>
                    <a:pt x="3168" y="10"/>
                  </a:lnTo>
                  <a:lnTo>
                    <a:pt x="3168" y="10"/>
                  </a:lnTo>
                  <a:lnTo>
                    <a:pt x="3170" y="8"/>
                  </a:lnTo>
                  <a:lnTo>
                    <a:pt x="3170" y="8"/>
                  </a:lnTo>
                  <a:lnTo>
                    <a:pt x="3172" y="10"/>
                  </a:lnTo>
                  <a:lnTo>
                    <a:pt x="3172" y="10"/>
                  </a:lnTo>
                  <a:lnTo>
                    <a:pt x="3174" y="10"/>
                  </a:lnTo>
                  <a:lnTo>
                    <a:pt x="3174" y="10"/>
                  </a:lnTo>
                  <a:lnTo>
                    <a:pt x="3176" y="10"/>
                  </a:lnTo>
                  <a:lnTo>
                    <a:pt x="3176" y="10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78" y="8"/>
                  </a:lnTo>
                  <a:lnTo>
                    <a:pt x="3178" y="8"/>
                  </a:lnTo>
                  <a:lnTo>
                    <a:pt x="3178" y="10"/>
                  </a:lnTo>
                  <a:lnTo>
                    <a:pt x="3178" y="10"/>
                  </a:lnTo>
                  <a:lnTo>
                    <a:pt x="3182" y="8"/>
                  </a:lnTo>
                  <a:lnTo>
                    <a:pt x="3182" y="8"/>
                  </a:lnTo>
                  <a:lnTo>
                    <a:pt x="3186" y="8"/>
                  </a:lnTo>
                  <a:lnTo>
                    <a:pt x="3186" y="8"/>
                  </a:lnTo>
                  <a:lnTo>
                    <a:pt x="3188" y="10"/>
                  </a:lnTo>
                  <a:lnTo>
                    <a:pt x="3188" y="10"/>
                  </a:lnTo>
                  <a:lnTo>
                    <a:pt x="3194" y="10"/>
                  </a:lnTo>
                  <a:lnTo>
                    <a:pt x="3194" y="10"/>
                  </a:lnTo>
                  <a:lnTo>
                    <a:pt x="3198" y="8"/>
                  </a:lnTo>
                  <a:lnTo>
                    <a:pt x="3198" y="8"/>
                  </a:lnTo>
                  <a:lnTo>
                    <a:pt x="3202" y="8"/>
                  </a:lnTo>
                  <a:lnTo>
                    <a:pt x="3202" y="8"/>
                  </a:lnTo>
                  <a:lnTo>
                    <a:pt x="3206" y="8"/>
                  </a:lnTo>
                  <a:lnTo>
                    <a:pt x="3206" y="8"/>
                  </a:lnTo>
                  <a:lnTo>
                    <a:pt x="3210" y="10"/>
                  </a:lnTo>
                  <a:lnTo>
                    <a:pt x="3210" y="10"/>
                  </a:lnTo>
                  <a:lnTo>
                    <a:pt x="3214" y="10"/>
                  </a:lnTo>
                  <a:lnTo>
                    <a:pt x="3214" y="10"/>
                  </a:lnTo>
                  <a:lnTo>
                    <a:pt x="3218" y="10"/>
                  </a:lnTo>
                  <a:lnTo>
                    <a:pt x="3218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0" y="10"/>
                  </a:lnTo>
                  <a:lnTo>
                    <a:pt x="3222" y="10"/>
                  </a:lnTo>
                  <a:lnTo>
                    <a:pt x="3222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4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6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28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0" y="10"/>
                  </a:lnTo>
                  <a:lnTo>
                    <a:pt x="3232" y="10"/>
                  </a:lnTo>
                  <a:lnTo>
                    <a:pt x="3232" y="10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2" y="12"/>
                  </a:lnTo>
                  <a:lnTo>
                    <a:pt x="3236" y="12"/>
                  </a:lnTo>
                  <a:lnTo>
                    <a:pt x="3236" y="12"/>
                  </a:lnTo>
                  <a:lnTo>
                    <a:pt x="3238" y="12"/>
                  </a:lnTo>
                  <a:lnTo>
                    <a:pt x="3238" y="12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46" y="12"/>
                  </a:lnTo>
                  <a:lnTo>
                    <a:pt x="3246" y="12"/>
                  </a:lnTo>
                  <a:lnTo>
                    <a:pt x="3248" y="12"/>
                  </a:lnTo>
                  <a:lnTo>
                    <a:pt x="3248" y="12"/>
                  </a:lnTo>
                  <a:lnTo>
                    <a:pt x="3252" y="12"/>
                  </a:lnTo>
                  <a:lnTo>
                    <a:pt x="3256" y="12"/>
                  </a:lnTo>
                  <a:lnTo>
                    <a:pt x="3256" y="12"/>
                  </a:lnTo>
                  <a:lnTo>
                    <a:pt x="3258" y="12"/>
                  </a:lnTo>
                  <a:lnTo>
                    <a:pt x="3258" y="12"/>
                  </a:lnTo>
                  <a:lnTo>
                    <a:pt x="3260" y="12"/>
                  </a:lnTo>
                  <a:lnTo>
                    <a:pt x="3260" y="12"/>
                  </a:lnTo>
                  <a:lnTo>
                    <a:pt x="3262" y="12"/>
                  </a:lnTo>
                  <a:lnTo>
                    <a:pt x="3262" y="12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4"/>
                  </a:lnTo>
                  <a:lnTo>
                    <a:pt x="3262" y="16"/>
                  </a:lnTo>
                  <a:lnTo>
                    <a:pt x="3262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4" y="18"/>
                  </a:lnTo>
                  <a:lnTo>
                    <a:pt x="3264" y="18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6" y="16"/>
                  </a:lnTo>
                  <a:lnTo>
                    <a:pt x="3264" y="16"/>
                  </a:lnTo>
                  <a:lnTo>
                    <a:pt x="3264" y="16"/>
                  </a:lnTo>
                  <a:lnTo>
                    <a:pt x="3268" y="14"/>
                  </a:lnTo>
                  <a:lnTo>
                    <a:pt x="3268" y="14"/>
                  </a:lnTo>
                  <a:lnTo>
                    <a:pt x="3268" y="12"/>
                  </a:lnTo>
                  <a:lnTo>
                    <a:pt x="3268" y="12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2" y="14"/>
                  </a:lnTo>
                  <a:lnTo>
                    <a:pt x="3274" y="14"/>
                  </a:lnTo>
                  <a:lnTo>
                    <a:pt x="3274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6" y="14"/>
                  </a:lnTo>
                  <a:lnTo>
                    <a:pt x="3278" y="14"/>
                  </a:lnTo>
                  <a:lnTo>
                    <a:pt x="3278" y="14"/>
                  </a:lnTo>
                  <a:lnTo>
                    <a:pt x="3280" y="14"/>
                  </a:lnTo>
                  <a:lnTo>
                    <a:pt x="3280" y="14"/>
                  </a:lnTo>
                  <a:lnTo>
                    <a:pt x="3282" y="14"/>
                  </a:lnTo>
                  <a:lnTo>
                    <a:pt x="3282" y="14"/>
                  </a:lnTo>
                  <a:lnTo>
                    <a:pt x="3284" y="14"/>
                  </a:lnTo>
                  <a:lnTo>
                    <a:pt x="3284" y="14"/>
                  </a:lnTo>
                  <a:lnTo>
                    <a:pt x="3290" y="12"/>
                  </a:lnTo>
                  <a:lnTo>
                    <a:pt x="3290" y="12"/>
                  </a:lnTo>
                  <a:lnTo>
                    <a:pt x="3294" y="12"/>
                  </a:lnTo>
                  <a:lnTo>
                    <a:pt x="3298" y="12"/>
                  </a:lnTo>
                  <a:lnTo>
                    <a:pt x="3298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0" y="12"/>
                  </a:lnTo>
                  <a:lnTo>
                    <a:pt x="3302" y="12"/>
                  </a:lnTo>
                  <a:lnTo>
                    <a:pt x="3302" y="12"/>
                  </a:lnTo>
                  <a:lnTo>
                    <a:pt x="3304" y="12"/>
                  </a:lnTo>
                  <a:lnTo>
                    <a:pt x="3304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6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08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2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4" y="12"/>
                  </a:lnTo>
                  <a:lnTo>
                    <a:pt x="3316" y="12"/>
                  </a:lnTo>
                  <a:lnTo>
                    <a:pt x="3316" y="12"/>
                  </a:lnTo>
                  <a:lnTo>
                    <a:pt x="3322" y="12"/>
                  </a:lnTo>
                  <a:lnTo>
                    <a:pt x="3322" y="12"/>
                  </a:lnTo>
                  <a:lnTo>
                    <a:pt x="3324" y="14"/>
                  </a:lnTo>
                  <a:lnTo>
                    <a:pt x="3324" y="14"/>
                  </a:lnTo>
                  <a:lnTo>
                    <a:pt x="3328" y="14"/>
                  </a:lnTo>
                  <a:lnTo>
                    <a:pt x="3328" y="14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0" y="12"/>
                  </a:lnTo>
                  <a:lnTo>
                    <a:pt x="3334" y="12"/>
                  </a:lnTo>
                  <a:lnTo>
                    <a:pt x="3334" y="12"/>
                  </a:lnTo>
                  <a:lnTo>
                    <a:pt x="3340" y="12"/>
                  </a:lnTo>
                  <a:lnTo>
                    <a:pt x="3340" y="12"/>
                  </a:lnTo>
                  <a:lnTo>
                    <a:pt x="3344" y="12"/>
                  </a:lnTo>
                  <a:lnTo>
                    <a:pt x="3344" y="12"/>
                  </a:lnTo>
                  <a:lnTo>
                    <a:pt x="3346" y="12"/>
                  </a:lnTo>
                  <a:lnTo>
                    <a:pt x="3346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52" y="12"/>
                  </a:lnTo>
                  <a:lnTo>
                    <a:pt x="3352" y="12"/>
                  </a:lnTo>
                  <a:lnTo>
                    <a:pt x="3362" y="12"/>
                  </a:lnTo>
                  <a:lnTo>
                    <a:pt x="3362" y="12"/>
                  </a:lnTo>
                  <a:lnTo>
                    <a:pt x="3366" y="12"/>
                  </a:lnTo>
                  <a:lnTo>
                    <a:pt x="3366" y="12"/>
                  </a:lnTo>
                  <a:lnTo>
                    <a:pt x="3372" y="12"/>
                  </a:lnTo>
                  <a:lnTo>
                    <a:pt x="3372" y="12"/>
                  </a:lnTo>
                  <a:lnTo>
                    <a:pt x="3374" y="14"/>
                  </a:lnTo>
                  <a:lnTo>
                    <a:pt x="3374" y="14"/>
                  </a:lnTo>
                  <a:lnTo>
                    <a:pt x="3378" y="14"/>
                  </a:lnTo>
                  <a:lnTo>
                    <a:pt x="3378" y="14"/>
                  </a:lnTo>
                  <a:lnTo>
                    <a:pt x="3382" y="14"/>
                  </a:lnTo>
                  <a:lnTo>
                    <a:pt x="3384" y="14"/>
                  </a:lnTo>
                  <a:lnTo>
                    <a:pt x="3384" y="14"/>
                  </a:lnTo>
                  <a:lnTo>
                    <a:pt x="3392" y="12"/>
                  </a:lnTo>
                  <a:lnTo>
                    <a:pt x="3392" y="12"/>
                  </a:lnTo>
                  <a:lnTo>
                    <a:pt x="3396" y="14"/>
                  </a:lnTo>
                  <a:lnTo>
                    <a:pt x="3396" y="14"/>
                  </a:lnTo>
                  <a:lnTo>
                    <a:pt x="3408" y="12"/>
                  </a:lnTo>
                  <a:lnTo>
                    <a:pt x="3408" y="12"/>
                  </a:lnTo>
                  <a:lnTo>
                    <a:pt x="3412" y="12"/>
                  </a:lnTo>
                  <a:lnTo>
                    <a:pt x="3412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18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2" y="12"/>
                  </a:lnTo>
                  <a:lnTo>
                    <a:pt x="3424" y="12"/>
                  </a:lnTo>
                  <a:lnTo>
                    <a:pt x="3424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6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28" y="12"/>
                  </a:lnTo>
                  <a:lnTo>
                    <a:pt x="3432" y="12"/>
                  </a:lnTo>
                  <a:lnTo>
                    <a:pt x="3432" y="12"/>
                  </a:lnTo>
                  <a:lnTo>
                    <a:pt x="3434" y="12"/>
                  </a:lnTo>
                  <a:lnTo>
                    <a:pt x="3434" y="12"/>
                  </a:lnTo>
                  <a:lnTo>
                    <a:pt x="3438" y="12"/>
                  </a:lnTo>
                  <a:lnTo>
                    <a:pt x="3438" y="12"/>
                  </a:lnTo>
                  <a:lnTo>
                    <a:pt x="3440" y="12"/>
                  </a:lnTo>
                  <a:lnTo>
                    <a:pt x="3440" y="12"/>
                  </a:lnTo>
                  <a:lnTo>
                    <a:pt x="3442" y="12"/>
                  </a:lnTo>
                  <a:lnTo>
                    <a:pt x="3442" y="12"/>
                  </a:lnTo>
                  <a:lnTo>
                    <a:pt x="3444" y="12"/>
                  </a:lnTo>
                  <a:lnTo>
                    <a:pt x="3444" y="12"/>
                  </a:lnTo>
                  <a:lnTo>
                    <a:pt x="3446" y="12"/>
                  </a:lnTo>
                  <a:lnTo>
                    <a:pt x="3446" y="12"/>
                  </a:lnTo>
                  <a:lnTo>
                    <a:pt x="3448" y="12"/>
                  </a:lnTo>
                  <a:lnTo>
                    <a:pt x="3448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0" y="12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2" y="14"/>
                  </a:lnTo>
                  <a:lnTo>
                    <a:pt x="3454" y="16"/>
                  </a:lnTo>
                  <a:lnTo>
                    <a:pt x="3454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6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6" y="18"/>
                  </a:lnTo>
                  <a:lnTo>
                    <a:pt x="3458" y="18"/>
                  </a:lnTo>
                  <a:lnTo>
                    <a:pt x="3458" y="18"/>
                  </a:lnTo>
                  <a:lnTo>
                    <a:pt x="3470" y="18"/>
                  </a:lnTo>
                  <a:lnTo>
                    <a:pt x="3470" y="18"/>
                  </a:lnTo>
                  <a:lnTo>
                    <a:pt x="3478" y="16"/>
                  </a:lnTo>
                  <a:lnTo>
                    <a:pt x="3478" y="16"/>
                  </a:lnTo>
                  <a:lnTo>
                    <a:pt x="3480" y="16"/>
                  </a:lnTo>
                  <a:lnTo>
                    <a:pt x="3480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2" y="16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4" y="14"/>
                  </a:lnTo>
                  <a:lnTo>
                    <a:pt x="3488" y="14"/>
                  </a:lnTo>
                  <a:lnTo>
                    <a:pt x="3488" y="14"/>
                  </a:lnTo>
                  <a:lnTo>
                    <a:pt x="3490" y="14"/>
                  </a:lnTo>
                  <a:lnTo>
                    <a:pt x="3490" y="14"/>
                  </a:lnTo>
                  <a:lnTo>
                    <a:pt x="3494" y="14"/>
                  </a:lnTo>
                  <a:lnTo>
                    <a:pt x="3494" y="14"/>
                  </a:lnTo>
                  <a:lnTo>
                    <a:pt x="3498" y="12"/>
                  </a:lnTo>
                  <a:lnTo>
                    <a:pt x="3500" y="14"/>
                  </a:lnTo>
                  <a:lnTo>
                    <a:pt x="3500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2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4" y="14"/>
                  </a:lnTo>
                  <a:lnTo>
                    <a:pt x="3506" y="14"/>
                  </a:lnTo>
                  <a:lnTo>
                    <a:pt x="3506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08" y="14"/>
                  </a:lnTo>
                  <a:lnTo>
                    <a:pt x="3510" y="14"/>
                  </a:lnTo>
                  <a:lnTo>
                    <a:pt x="3510" y="14"/>
                  </a:lnTo>
                  <a:lnTo>
                    <a:pt x="3514" y="16"/>
                  </a:lnTo>
                  <a:lnTo>
                    <a:pt x="3514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0" y="16"/>
                  </a:lnTo>
                  <a:lnTo>
                    <a:pt x="3522" y="16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4" y="18"/>
                  </a:lnTo>
                  <a:lnTo>
                    <a:pt x="3526" y="18"/>
                  </a:lnTo>
                  <a:lnTo>
                    <a:pt x="3526" y="18"/>
                  </a:lnTo>
                  <a:lnTo>
                    <a:pt x="3530" y="18"/>
                  </a:lnTo>
                  <a:lnTo>
                    <a:pt x="3530" y="18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0" y="16"/>
                  </a:lnTo>
                  <a:lnTo>
                    <a:pt x="3532" y="16"/>
                  </a:lnTo>
                  <a:lnTo>
                    <a:pt x="3532" y="16"/>
                  </a:lnTo>
                  <a:lnTo>
                    <a:pt x="3534" y="14"/>
                  </a:lnTo>
                  <a:lnTo>
                    <a:pt x="3534" y="14"/>
                  </a:lnTo>
                  <a:lnTo>
                    <a:pt x="3540" y="12"/>
                  </a:lnTo>
                  <a:lnTo>
                    <a:pt x="3540" y="12"/>
                  </a:lnTo>
                  <a:lnTo>
                    <a:pt x="3554" y="14"/>
                  </a:lnTo>
                  <a:lnTo>
                    <a:pt x="3554" y="14"/>
                  </a:lnTo>
                  <a:lnTo>
                    <a:pt x="3556" y="14"/>
                  </a:lnTo>
                  <a:lnTo>
                    <a:pt x="3556" y="14"/>
                  </a:lnTo>
                  <a:lnTo>
                    <a:pt x="3560" y="14"/>
                  </a:lnTo>
                  <a:lnTo>
                    <a:pt x="3560" y="14"/>
                  </a:lnTo>
                  <a:lnTo>
                    <a:pt x="3566" y="14"/>
                  </a:lnTo>
                  <a:lnTo>
                    <a:pt x="3572" y="14"/>
                  </a:lnTo>
                  <a:lnTo>
                    <a:pt x="3572" y="14"/>
                  </a:lnTo>
                  <a:lnTo>
                    <a:pt x="3576" y="14"/>
                  </a:lnTo>
                  <a:lnTo>
                    <a:pt x="3582" y="14"/>
                  </a:lnTo>
                  <a:lnTo>
                    <a:pt x="3582" y="14"/>
                  </a:lnTo>
                  <a:lnTo>
                    <a:pt x="3588" y="14"/>
                  </a:lnTo>
                  <a:lnTo>
                    <a:pt x="3588" y="14"/>
                  </a:lnTo>
                  <a:lnTo>
                    <a:pt x="3592" y="16"/>
                  </a:lnTo>
                  <a:lnTo>
                    <a:pt x="3592" y="16"/>
                  </a:lnTo>
                  <a:lnTo>
                    <a:pt x="3600" y="16"/>
                  </a:lnTo>
                  <a:lnTo>
                    <a:pt x="3600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2" y="16"/>
                  </a:lnTo>
                  <a:lnTo>
                    <a:pt x="3604" y="18"/>
                  </a:lnTo>
                  <a:lnTo>
                    <a:pt x="3604" y="18"/>
                  </a:lnTo>
                  <a:lnTo>
                    <a:pt x="3614" y="16"/>
                  </a:lnTo>
                  <a:lnTo>
                    <a:pt x="3614" y="16"/>
                  </a:lnTo>
                  <a:lnTo>
                    <a:pt x="3616" y="16"/>
                  </a:lnTo>
                  <a:lnTo>
                    <a:pt x="3616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6"/>
                  </a:lnTo>
                  <a:lnTo>
                    <a:pt x="3618" y="14"/>
                  </a:lnTo>
                  <a:lnTo>
                    <a:pt x="3618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0" y="14"/>
                  </a:lnTo>
                  <a:lnTo>
                    <a:pt x="3620" y="14"/>
                  </a:lnTo>
                  <a:lnTo>
                    <a:pt x="3620" y="16"/>
                  </a:lnTo>
                  <a:lnTo>
                    <a:pt x="3620" y="16"/>
                  </a:lnTo>
                  <a:lnTo>
                    <a:pt x="3622" y="14"/>
                  </a:lnTo>
                  <a:lnTo>
                    <a:pt x="3622" y="14"/>
                  </a:lnTo>
                  <a:lnTo>
                    <a:pt x="3622" y="16"/>
                  </a:lnTo>
                  <a:lnTo>
                    <a:pt x="3622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24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0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4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6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38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2" y="16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6" y="18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48" y="16"/>
                  </a:lnTo>
                  <a:lnTo>
                    <a:pt x="3650" y="16"/>
                  </a:lnTo>
                  <a:lnTo>
                    <a:pt x="3650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2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4" y="16"/>
                  </a:lnTo>
                  <a:lnTo>
                    <a:pt x="3656" y="14"/>
                  </a:lnTo>
                  <a:lnTo>
                    <a:pt x="3658" y="14"/>
                  </a:lnTo>
                  <a:lnTo>
                    <a:pt x="3658" y="14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58" y="16"/>
                  </a:lnTo>
                  <a:lnTo>
                    <a:pt x="3662" y="20"/>
                  </a:lnTo>
                  <a:lnTo>
                    <a:pt x="3662" y="20"/>
                  </a:lnTo>
                  <a:lnTo>
                    <a:pt x="3668" y="20"/>
                  </a:lnTo>
                  <a:lnTo>
                    <a:pt x="3672" y="20"/>
                  </a:lnTo>
                  <a:lnTo>
                    <a:pt x="3672" y="20"/>
                  </a:lnTo>
                  <a:lnTo>
                    <a:pt x="3678" y="22"/>
                  </a:lnTo>
                  <a:lnTo>
                    <a:pt x="3684" y="22"/>
                  </a:lnTo>
                  <a:lnTo>
                    <a:pt x="3684" y="22"/>
                  </a:lnTo>
                  <a:lnTo>
                    <a:pt x="3688" y="20"/>
                  </a:lnTo>
                  <a:lnTo>
                    <a:pt x="3688" y="20"/>
                  </a:lnTo>
                  <a:lnTo>
                    <a:pt x="3690" y="20"/>
                  </a:lnTo>
                  <a:lnTo>
                    <a:pt x="3690" y="20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2" y="18"/>
                  </a:lnTo>
                  <a:lnTo>
                    <a:pt x="3694" y="18"/>
                  </a:lnTo>
                  <a:lnTo>
                    <a:pt x="3694" y="18"/>
                  </a:lnTo>
                  <a:lnTo>
                    <a:pt x="3698" y="18"/>
                  </a:lnTo>
                  <a:lnTo>
                    <a:pt x="3698" y="18"/>
                  </a:lnTo>
                  <a:lnTo>
                    <a:pt x="3702" y="16"/>
                  </a:lnTo>
                  <a:lnTo>
                    <a:pt x="3702" y="16"/>
                  </a:lnTo>
                  <a:lnTo>
                    <a:pt x="3708" y="18"/>
                  </a:lnTo>
                  <a:lnTo>
                    <a:pt x="3708" y="18"/>
                  </a:lnTo>
                  <a:lnTo>
                    <a:pt x="3710" y="18"/>
                  </a:lnTo>
                  <a:lnTo>
                    <a:pt x="3710" y="18"/>
                  </a:lnTo>
                  <a:lnTo>
                    <a:pt x="3714" y="18"/>
                  </a:lnTo>
                  <a:lnTo>
                    <a:pt x="3714" y="18"/>
                  </a:lnTo>
                  <a:lnTo>
                    <a:pt x="3716" y="18"/>
                  </a:lnTo>
                  <a:lnTo>
                    <a:pt x="3716" y="18"/>
                  </a:lnTo>
                  <a:lnTo>
                    <a:pt x="3720" y="18"/>
                  </a:lnTo>
                  <a:lnTo>
                    <a:pt x="3720" y="18"/>
                  </a:lnTo>
                  <a:lnTo>
                    <a:pt x="3726" y="18"/>
                  </a:lnTo>
                  <a:lnTo>
                    <a:pt x="3726" y="18"/>
                  </a:lnTo>
                  <a:lnTo>
                    <a:pt x="3732" y="18"/>
                  </a:lnTo>
                  <a:lnTo>
                    <a:pt x="3732" y="18"/>
                  </a:lnTo>
                  <a:lnTo>
                    <a:pt x="3734" y="18"/>
                  </a:lnTo>
                  <a:lnTo>
                    <a:pt x="3734" y="18"/>
                  </a:lnTo>
                  <a:lnTo>
                    <a:pt x="3740" y="18"/>
                  </a:lnTo>
                  <a:lnTo>
                    <a:pt x="3740" y="18"/>
                  </a:lnTo>
                  <a:lnTo>
                    <a:pt x="3748" y="18"/>
                  </a:lnTo>
                  <a:lnTo>
                    <a:pt x="3748" y="18"/>
                  </a:lnTo>
                  <a:lnTo>
                    <a:pt x="3756" y="18"/>
                  </a:lnTo>
                  <a:lnTo>
                    <a:pt x="3756" y="18"/>
                  </a:lnTo>
                  <a:lnTo>
                    <a:pt x="3760" y="20"/>
                  </a:lnTo>
                  <a:lnTo>
                    <a:pt x="3760" y="20"/>
                  </a:lnTo>
                  <a:lnTo>
                    <a:pt x="3764" y="20"/>
                  </a:lnTo>
                  <a:lnTo>
                    <a:pt x="3764" y="20"/>
                  </a:lnTo>
                  <a:lnTo>
                    <a:pt x="3770" y="20"/>
                  </a:lnTo>
                  <a:lnTo>
                    <a:pt x="3770" y="20"/>
                  </a:lnTo>
                  <a:lnTo>
                    <a:pt x="3772" y="20"/>
                  </a:lnTo>
                  <a:lnTo>
                    <a:pt x="3772" y="20"/>
                  </a:lnTo>
                  <a:lnTo>
                    <a:pt x="3776" y="20"/>
                  </a:lnTo>
                  <a:lnTo>
                    <a:pt x="3776" y="20"/>
                  </a:lnTo>
                  <a:lnTo>
                    <a:pt x="3778" y="20"/>
                  </a:lnTo>
                  <a:lnTo>
                    <a:pt x="3780" y="20"/>
                  </a:lnTo>
                  <a:lnTo>
                    <a:pt x="3780" y="20"/>
                  </a:lnTo>
                  <a:lnTo>
                    <a:pt x="3782" y="20"/>
                  </a:lnTo>
                  <a:lnTo>
                    <a:pt x="3782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4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6" y="20"/>
                  </a:lnTo>
                  <a:lnTo>
                    <a:pt x="3788" y="20"/>
                  </a:lnTo>
                  <a:lnTo>
                    <a:pt x="3788" y="20"/>
                  </a:lnTo>
                  <a:lnTo>
                    <a:pt x="3790" y="22"/>
                  </a:lnTo>
                  <a:lnTo>
                    <a:pt x="3790" y="22"/>
                  </a:lnTo>
                  <a:lnTo>
                    <a:pt x="3794" y="22"/>
                  </a:lnTo>
                  <a:lnTo>
                    <a:pt x="3794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6" y="22"/>
                  </a:lnTo>
                  <a:lnTo>
                    <a:pt x="3798" y="20"/>
                  </a:lnTo>
                  <a:lnTo>
                    <a:pt x="3798" y="20"/>
                  </a:lnTo>
                  <a:lnTo>
                    <a:pt x="3802" y="22"/>
                  </a:lnTo>
                  <a:lnTo>
                    <a:pt x="3802" y="22"/>
                  </a:lnTo>
                  <a:lnTo>
                    <a:pt x="3802" y="20"/>
                  </a:lnTo>
                  <a:lnTo>
                    <a:pt x="3802" y="20"/>
                  </a:lnTo>
                  <a:lnTo>
                    <a:pt x="3804" y="20"/>
                  </a:lnTo>
                  <a:lnTo>
                    <a:pt x="3804" y="20"/>
                  </a:lnTo>
                  <a:lnTo>
                    <a:pt x="3804" y="22"/>
                  </a:lnTo>
                  <a:lnTo>
                    <a:pt x="3804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6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08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0" y="22"/>
                  </a:lnTo>
                  <a:lnTo>
                    <a:pt x="3812" y="22"/>
                  </a:lnTo>
                  <a:lnTo>
                    <a:pt x="3812" y="22"/>
                  </a:lnTo>
                  <a:lnTo>
                    <a:pt x="3814" y="22"/>
                  </a:lnTo>
                  <a:lnTo>
                    <a:pt x="3814" y="22"/>
                  </a:lnTo>
                  <a:lnTo>
                    <a:pt x="3816" y="22"/>
                  </a:lnTo>
                  <a:lnTo>
                    <a:pt x="3816" y="22"/>
                  </a:lnTo>
                  <a:lnTo>
                    <a:pt x="3818" y="22"/>
                  </a:lnTo>
                  <a:lnTo>
                    <a:pt x="3818" y="22"/>
                  </a:lnTo>
                  <a:lnTo>
                    <a:pt x="3822" y="22"/>
                  </a:lnTo>
                  <a:lnTo>
                    <a:pt x="3822" y="22"/>
                  </a:lnTo>
                  <a:lnTo>
                    <a:pt x="3824" y="22"/>
                  </a:lnTo>
                  <a:lnTo>
                    <a:pt x="3824" y="22"/>
                  </a:lnTo>
                  <a:lnTo>
                    <a:pt x="3828" y="24"/>
                  </a:lnTo>
                  <a:lnTo>
                    <a:pt x="3828" y="24"/>
                  </a:lnTo>
                  <a:lnTo>
                    <a:pt x="3828" y="22"/>
                  </a:lnTo>
                  <a:lnTo>
                    <a:pt x="3828" y="22"/>
                  </a:lnTo>
                  <a:lnTo>
                    <a:pt x="3830" y="24"/>
                  </a:lnTo>
                  <a:lnTo>
                    <a:pt x="3830" y="24"/>
                  </a:lnTo>
                  <a:lnTo>
                    <a:pt x="3832" y="24"/>
                  </a:lnTo>
                  <a:lnTo>
                    <a:pt x="3832" y="24"/>
                  </a:lnTo>
                  <a:lnTo>
                    <a:pt x="3834" y="24"/>
                  </a:lnTo>
                  <a:lnTo>
                    <a:pt x="3834" y="24"/>
                  </a:lnTo>
                  <a:lnTo>
                    <a:pt x="3836" y="24"/>
                  </a:lnTo>
                  <a:lnTo>
                    <a:pt x="3836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38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0" y="24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6"/>
                  </a:lnTo>
                  <a:lnTo>
                    <a:pt x="3850" y="26"/>
                  </a:lnTo>
                  <a:lnTo>
                    <a:pt x="3860" y="26"/>
                  </a:lnTo>
                  <a:lnTo>
                    <a:pt x="3860" y="26"/>
                  </a:lnTo>
                  <a:lnTo>
                    <a:pt x="3864" y="24"/>
                  </a:lnTo>
                  <a:lnTo>
                    <a:pt x="3864" y="24"/>
                  </a:lnTo>
                  <a:lnTo>
                    <a:pt x="3868" y="26"/>
                  </a:lnTo>
                  <a:lnTo>
                    <a:pt x="3868" y="26"/>
                  </a:lnTo>
                  <a:lnTo>
                    <a:pt x="3876" y="26"/>
                  </a:lnTo>
                  <a:lnTo>
                    <a:pt x="3876" y="26"/>
                  </a:lnTo>
                  <a:lnTo>
                    <a:pt x="3878" y="26"/>
                  </a:lnTo>
                  <a:lnTo>
                    <a:pt x="3878" y="26"/>
                  </a:lnTo>
                  <a:lnTo>
                    <a:pt x="3890" y="28"/>
                  </a:lnTo>
                  <a:lnTo>
                    <a:pt x="3890" y="28"/>
                  </a:lnTo>
                  <a:lnTo>
                    <a:pt x="3892" y="28"/>
                  </a:lnTo>
                  <a:lnTo>
                    <a:pt x="3892" y="28"/>
                  </a:lnTo>
                  <a:lnTo>
                    <a:pt x="3902" y="28"/>
                  </a:lnTo>
                  <a:lnTo>
                    <a:pt x="3902" y="28"/>
                  </a:lnTo>
                  <a:lnTo>
                    <a:pt x="3904" y="30"/>
                  </a:lnTo>
                  <a:lnTo>
                    <a:pt x="3904" y="30"/>
                  </a:lnTo>
                  <a:lnTo>
                    <a:pt x="3908" y="28"/>
                  </a:lnTo>
                  <a:lnTo>
                    <a:pt x="3908" y="28"/>
                  </a:lnTo>
                  <a:lnTo>
                    <a:pt x="3910" y="28"/>
                  </a:lnTo>
                  <a:lnTo>
                    <a:pt x="3910" y="28"/>
                  </a:lnTo>
                  <a:lnTo>
                    <a:pt x="3912" y="28"/>
                  </a:lnTo>
                  <a:lnTo>
                    <a:pt x="3912" y="28"/>
                  </a:lnTo>
                  <a:lnTo>
                    <a:pt x="3918" y="30"/>
                  </a:lnTo>
                  <a:lnTo>
                    <a:pt x="3918" y="30"/>
                  </a:lnTo>
                  <a:lnTo>
                    <a:pt x="3922" y="30"/>
                  </a:lnTo>
                  <a:lnTo>
                    <a:pt x="3922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4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26" y="30"/>
                  </a:lnTo>
                  <a:lnTo>
                    <a:pt x="3930" y="32"/>
                  </a:lnTo>
                  <a:lnTo>
                    <a:pt x="3930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6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904" y="32"/>
                  </a:lnTo>
                  <a:lnTo>
                    <a:pt x="3898" y="34"/>
                  </a:lnTo>
                  <a:lnTo>
                    <a:pt x="3898" y="34"/>
                  </a:lnTo>
                  <a:lnTo>
                    <a:pt x="3892" y="36"/>
                  </a:lnTo>
                  <a:lnTo>
                    <a:pt x="3892" y="36"/>
                  </a:lnTo>
                  <a:lnTo>
                    <a:pt x="3890" y="36"/>
                  </a:lnTo>
                  <a:lnTo>
                    <a:pt x="3890" y="36"/>
                  </a:lnTo>
                  <a:lnTo>
                    <a:pt x="3888" y="36"/>
                  </a:lnTo>
                  <a:lnTo>
                    <a:pt x="3888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6" y="36"/>
                  </a:lnTo>
                  <a:lnTo>
                    <a:pt x="3884" y="36"/>
                  </a:lnTo>
                  <a:lnTo>
                    <a:pt x="3884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82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8" y="36"/>
                  </a:lnTo>
                  <a:lnTo>
                    <a:pt x="3876" y="36"/>
                  </a:lnTo>
                  <a:lnTo>
                    <a:pt x="3876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6"/>
                  </a:lnTo>
                  <a:lnTo>
                    <a:pt x="3874" y="38"/>
                  </a:lnTo>
                  <a:lnTo>
                    <a:pt x="3874" y="38"/>
                  </a:lnTo>
                  <a:lnTo>
                    <a:pt x="3870" y="38"/>
                  </a:lnTo>
                  <a:lnTo>
                    <a:pt x="3870" y="38"/>
                  </a:lnTo>
                  <a:lnTo>
                    <a:pt x="3864" y="38"/>
                  </a:lnTo>
                  <a:lnTo>
                    <a:pt x="3864" y="38"/>
                  </a:lnTo>
                  <a:lnTo>
                    <a:pt x="3854" y="38"/>
                  </a:lnTo>
                  <a:lnTo>
                    <a:pt x="3854" y="38"/>
                  </a:lnTo>
                  <a:lnTo>
                    <a:pt x="3850" y="36"/>
                  </a:lnTo>
                  <a:lnTo>
                    <a:pt x="3850" y="36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6" y="34"/>
                  </a:lnTo>
                  <a:lnTo>
                    <a:pt x="3842" y="34"/>
                  </a:lnTo>
                  <a:lnTo>
                    <a:pt x="3842" y="34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2" y="36"/>
                  </a:lnTo>
                  <a:lnTo>
                    <a:pt x="3840" y="38"/>
                  </a:lnTo>
                  <a:lnTo>
                    <a:pt x="3840" y="38"/>
                  </a:lnTo>
                  <a:lnTo>
                    <a:pt x="3832" y="38"/>
                  </a:lnTo>
                  <a:lnTo>
                    <a:pt x="3832" y="38"/>
                  </a:lnTo>
                  <a:lnTo>
                    <a:pt x="3830" y="38"/>
                  </a:lnTo>
                  <a:lnTo>
                    <a:pt x="3830" y="38"/>
                  </a:lnTo>
                  <a:lnTo>
                    <a:pt x="3828" y="38"/>
                  </a:lnTo>
                  <a:lnTo>
                    <a:pt x="3828" y="38"/>
                  </a:lnTo>
                  <a:lnTo>
                    <a:pt x="3826" y="38"/>
                  </a:lnTo>
                  <a:lnTo>
                    <a:pt x="3826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4" y="38"/>
                  </a:lnTo>
                  <a:lnTo>
                    <a:pt x="3822" y="38"/>
                  </a:lnTo>
                  <a:lnTo>
                    <a:pt x="3822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20" y="38"/>
                  </a:lnTo>
                  <a:lnTo>
                    <a:pt x="3812" y="40"/>
                  </a:lnTo>
                  <a:lnTo>
                    <a:pt x="3812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10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8" y="40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6" y="42"/>
                  </a:lnTo>
                  <a:lnTo>
                    <a:pt x="3802" y="42"/>
                  </a:lnTo>
                  <a:lnTo>
                    <a:pt x="3802" y="42"/>
                  </a:lnTo>
                  <a:lnTo>
                    <a:pt x="3800" y="42"/>
                  </a:lnTo>
                  <a:lnTo>
                    <a:pt x="3800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4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90" y="42"/>
                  </a:lnTo>
                  <a:lnTo>
                    <a:pt x="3788" y="42"/>
                  </a:lnTo>
                  <a:lnTo>
                    <a:pt x="3788" y="42"/>
                  </a:lnTo>
                  <a:lnTo>
                    <a:pt x="3782" y="42"/>
                  </a:lnTo>
                  <a:lnTo>
                    <a:pt x="3782" y="42"/>
                  </a:lnTo>
                  <a:lnTo>
                    <a:pt x="3780" y="42"/>
                  </a:lnTo>
                  <a:lnTo>
                    <a:pt x="3780" y="42"/>
                  </a:lnTo>
                  <a:lnTo>
                    <a:pt x="3772" y="42"/>
                  </a:lnTo>
                  <a:lnTo>
                    <a:pt x="3772" y="42"/>
                  </a:lnTo>
                  <a:lnTo>
                    <a:pt x="3762" y="40"/>
                  </a:lnTo>
                  <a:lnTo>
                    <a:pt x="3762" y="40"/>
                  </a:lnTo>
                  <a:lnTo>
                    <a:pt x="3758" y="42"/>
                  </a:lnTo>
                  <a:lnTo>
                    <a:pt x="3758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50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8" y="42"/>
                  </a:lnTo>
                  <a:lnTo>
                    <a:pt x="3746" y="42"/>
                  </a:lnTo>
                  <a:lnTo>
                    <a:pt x="3746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4" y="42"/>
                  </a:lnTo>
                  <a:lnTo>
                    <a:pt x="3742" y="42"/>
                  </a:lnTo>
                  <a:lnTo>
                    <a:pt x="3742" y="42"/>
                  </a:lnTo>
                  <a:lnTo>
                    <a:pt x="3740" y="42"/>
                  </a:lnTo>
                  <a:lnTo>
                    <a:pt x="3740" y="42"/>
                  </a:lnTo>
                  <a:lnTo>
                    <a:pt x="3738" y="42"/>
                  </a:lnTo>
                  <a:lnTo>
                    <a:pt x="3738" y="42"/>
                  </a:lnTo>
                  <a:lnTo>
                    <a:pt x="3736" y="42"/>
                  </a:lnTo>
                  <a:lnTo>
                    <a:pt x="3736" y="42"/>
                  </a:lnTo>
                  <a:lnTo>
                    <a:pt x="3730" y="42"/>
                  </a:lnTo>
                  <a:lnTo>
                    <a:pt x="3730" y="42"/>
                  </a:lnTo>
                  <a:lnTo>
                    <a:pt x="3728" y="42"/>
                  </a:lnTo>
                  <a:lnTo>
                    <a:pt x="3728" y="42"/>
                  </a:lnTo>
                  <a:lnTo>
                    <a:pt x="3724" y="42"/>
                  </a:lnTo>
                  <a:lnTo>
                    <a:pt x="3724" y="42"/>
                  </a:lnTo>
                  <a:lnTo>
                    <a:pt x="3720" y="42"/>
                  </a:lnTo>
                  <a:lnTo>
                    <a:pt x="3720" y="42"/>
                  </a:lnTo>
                  <a:lnTo>
                    <a:pt x="3718" y="42"/>
                  </a:lnTo>
                  <a:lnTo>
                    <a:pt x="3718" y="42"/>
                  </a:lnTo>
                  <a:lnTo>
                    <a:pt x="3714" y="42"/>
                  </a:lnTo>
                  <a:lnTo>
                    <a:pt x="3714" y="42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10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8" y="44"/>
                  </a:lnTo>
                  <a:lnTo>
                    <a:pt x="3706" y="44"/>
                  </a:lnTo>
                  <a:lnTo>
                    <a:pt x="3706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704" y="44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8" y="46"/>
                  </a:lnTo>
                  <a:lnTo>
                    <a:pt x="3690" y="46"/>
                  </a:lnTo>
                  <a:lnTo>
                    <a:pt x="3690" y="46"/>
                  </a:lnTo>
                  <a:lnTo>
                    <a:pt x="3688" y="46"/>
                  </a:lnTo>
                  <a:lnTo>
                    <a:pt x="3688" y="46"/>
                  </a:lnTo>
                  <a:lnTo>
                    <a:pt x="3684" y="46"/>
                  </a:lnTo>
                  <a:lnTo>
                    <a:pt x="3684" y="46"/>
                  </a:lnTo>
                  <a:lnTo>
                    <a:pt x="3680" y="46"/>
                  </a:lnTo>
                  <a:lnTo>
                    <a:pt x="3680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8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6" y="46"/>
                  </a:lnTo>
                  <a:lnTo>
                    <a:pt x="3674" y="46"/>
                  </a:lnTo>
                  <a:lnTo>
                    <a:pt x="3674" y="46"/>
                  </a:lnTo>
                  <a:lnTo>
                    <a:pt x="3670" y="48"/>
                  </a:lnTo>
                  <a:lnTo>
                    <a:pt x="3670" y="48"/>
                  </a:lnTo>
                  <a:lnTo>
                    <a:pt x="3664" y="46"/>
                  </a:lnTo>
                  <a:lnTo>
                    <a:pt x="3664" y="46"/>
                  </a:lnTo>
                  <a:lnTo>
                    <a:pt x="3660" y="44"/>
                  </a:lnTo>
                  <a:lnTo>
                    <a:pt x="3660" y="44"/>
                  </a:lnTo>
                  <a:lnTo>
                    <a:pt x="3658" y="44"/>
                  </a:lnTo>
                  <a:lnTo>
                    <a:pt x="3658" y="44"/>
                  </a:lnTo>
                  <a:lnTo>
                    <a:pt x="3656" y="44"/>
                  </a:lnTo>
                  <a:lnTo>
                    <a:pt x="3656" y="44"/>
                  </a:lnTo>
                  <a:lnTo>
                    <a:pt x="3652" y="46"/>
                  </a:lnTo>
                  <a:lnTo>
                    <a:pt x="3652" y="46"/>
                  </a:lnTo>
                  <a:lnTo>
                    <a:pt x="3650" y="48"/>
                  </a:lnTo>
                  <a:lnTo>
                    <a:pt x="3650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8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6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4" y="48"/>
                  </a:lnTo>
                  <a:lnTo>
                    <a:pt x="3642" y="48"/>
                  </a:lnTo>
                  <a:lnTo>
                    <a:pt x="3642" y="48"/>
                  </a:lnTo>
                  <a:lnTo>
                    <a:pt x="3638" y="48"/>
                  </a:lnTo>
                  <a:lnTo>
                    <a:pt x="3638" y="48"/>
                  </a:lnTo>
                  <a:lnTo>
                    <a:pt x="3638" y="46"/>
                  </a:lnTo>
                  <a:lnTo>
                    <a:pt x="3638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4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30" y="46"/>
                  </a:lnTo>
                  <a:lnTo>
                    <a:pt x="3628" y="46"/>
                  </a:lnTo>
                  <a:lnTo>
                    <a:pt x="3628" y="46"/>
                  </a:lnTo>
                  <a:lnTo>
                    <a:pt x="3626" y="46"/>
                  </a:lnTo>
                  <a:lnTo>
                    <a:pt x="3626" y="46"/>
                  </a:lnTo>
                  <a:lnTo>
                    <a:pt x="3624" y="46"/>
                  </a:lnTo>
                  <a:lnTo>
                    <a:pt x="3624" y="46"/>
                  </a:lnTo>
                  <a:lnTo>
                    <a:pt x="3620" y="48"/>
                  </a:lnTo>
                  <a:lnTo>
                    <a:pt x="3620" y="48"/>
                  </a:lnTo>
                  <a:lnTo>
                    <a:pt x="3610" y="48"/>
                  </a:lnTo>
                  <a:lnTo>
                    <a:pt x="3610" y="48"/>
                  </a:lnTo>
                  <a:lnTo>
                    <a:pt x="3608" y="48"/>
                  </a:lnTo>
                  <a:lnTo>
                    <a:pt x="3608" y="48"/>
                  </a:lnTo>
                  <a:lnTo>
                    <a:pt x="3606" y="48"/>
                  </a:lnTo>
                  <a:lnTo>
                    <a:pt x="3606" y="48"/>
                  </a:lnTo>
                  <a:lnTo>
                    <a:pt x="3604" y="48"/>
                  </a:lnTo>
                  <a:lnTo>
                    <a:pt x="3604" y="48"/>
                  </a:lnTo>
                  <a:lnTo>
                    <a:pt x="3602" y="48"/>
                  </a:lnTo>
                  <a:lnTo>
                    <a:pt x="3602" y="48"/>
                  </a:lnTo>
                  <a:lnTo>
                    <a:pt x="3598" y="48"/>
                  </a:lnTo>
                  <a:lnTo>
                    <a:pt x="3598" y="48"/>
                  </a:lnTo>
                  <a:lnTo>
                    <a:pt x="3596" y="46"/>
                  </a:lnTo>
                  <a:lnTo>
                    <a:pt x="3596" y="46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2" y="48"/>
                  </a:lnTo>
                  <a:lnTo>
                    <a:pt x="3590" y="48"/>
                  </a:lnTo>
                  <a:lnTo>
                    <a:pt x="3590" y="48"/>
                  </a:lnTo>
                  <a:lnTo>
                    <a:pt x="3588" y="48"/>
                  </a:lnTo>
                  <a:lnTo>
                    <a:pt x="3588" y="48"/>
                  </a:lnTo>
                  <a:lnTo>
                    <a:pt x="3586" y="48"/>
                  </a:lnTo>
                  <a:lnTo>
                    <a:pt x="3586" y="48"/>
                  </a:lnTo>
                  <a:lnTo>
                    <a:pt x="3582" y="48"/>
                  </a:lnTo>
                  <a:lnTo>
                    <a:pt x="3582" y="48"/>
                  </a:lnTo>
                  <a:lnTo>
                    <a:pt x="3576" y="48"/>
                  </a:lnTo>
                  <a:lnTo>
                    <a:pt x="3576" y="48"/>
                  </a:lnTo>
                  <a:lnTo>
                    <a:pt x="3572" y="48"/>
                  </a:lnTo>
                  <a:lnTo>
                    <a:pt x="3570" y="48"/>
                  </a:lnTo>
                  <a:lnTo>
                    <a:pt x="3570" y="48"/>
                  </a:lnTo>
                  <a:lnTo>
                    <a:pt x="3568" y="50"/>
                  </a:lnTo>
                  <a:lnTo>
                    <a:pt x="3568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6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4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2" y="50"/>
                  </a:lnTo>
                  <a:lnTo>
                    <a:pt x="3562" y="50"/>
                  </a:lnTo>
                  <a:lnTo>
                    <a:pt x="3562" y="48"/>
                  </a:lnTo>
                  <a:lnTo>
                    <a:pt x="3562" y="48"/>
                  </a:lnTo>
                  <a:lnTo>
                    <a:pt x="3560" y="48"/>
                  </a:lnTo>
                  <a:lnTo>
                    <a:pt x="3560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8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6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4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2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8"/>
                  </a:lnTo>
                  <a:lnTo>
                    <a:pt x="3550" y="46"/>
                  </a:lnTo>
                  <a:lnTo>
                    <a:pt x="3550" y="46"/>
                  </a:lnTo>
                  <a:lnTo>
                    <a:pt x="3548" y="48"/>
                  </a:lnTo>
                  <a:lnTo>
                    <a:pt x="3548" y="48"/>
                  </a:lnTo>
                  <a:lnTo>
                    <a:pt x="3548" y="46"/>
                  </a:lnTo>
                  <a:lnTo>
                    <a:pt x="3548" y="46"/>
                  </a:lnTo>
                  <a:lnTo>
                    <a:pt x="3546" y="46"/>
                  </a:lnTo>
                  <a:lnTo>
                    <a:pt x="3546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4" y="46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42" y="48"/>
                  </a:lnTo>
                  <a:lnTo>
                    <a:pt x="3542" y="48"/>
                  </a:lnTo>
                  <a:lnTo>
                    <a:pt x="3542" y="46"/>
                  </a:lnTo>
                  <a:lnTo>
                    <a:pt x="3542" y="46"/>
                  </a:lnTo>
                  <a:lnTo>
                    <a:pt x="3536" y="48"/>
                  </a:lnTo>
                  <a:lnTo>
                    <a:pt x="3536" y="48"/>
                  </a:lnTo>
                  <a:lnTo>
                    <a:pt x="3534" y="48"/>
                  </a:lnTo>
                  <a:lnTo>
                    <a:pt x="3534" y="48"/>
                  </a:lnTo>
                  <a:lnTo>
                    <a:pt x="3526" y="48"/>
                  </a:lnTo>
                  <a:lnTo>
                    <a:pt x="3526" y="48"/>
                  </a:lnTo>
                  <a:lnTo>
                    <a:pt x="3524" y="48"/>
                  </a:lnTo>
                  <a:lnTo>
                    <a:pt x="3524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2" y="48"/>
                  </a:lnTo>
                  <a:lnTo>
                    <a:pt x="3520" y="48"/>
                  </a:lnTo>
                  <a:lnTo>
                    <a:pt x="3520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48"/>
                  </a:lnTo>
                  <a:lnTo>
                    <a:pt x="3518" y="50"/>
                  </a:lnTo>
                  <a:lnTo>
                    <a:pt x="3518" y="50"/>
                  </a:lnTo>
                  <a:lnTo>
                    <a:pt x="3512" y="48"/>
                  </a:lnTo>
                  <a:lnTo>
                    <a:pt x="3508" y="50"/>
                  </a:lnTo>
                  <a:lnTo>
                    <a:pt x="3508" y="50"/>
                  </a:lnTo>
                  <a:lnTo>
                    <a:pt x="3502" y="48"/>
                  </a:lnTo>
                  <a:lnTo>
                    <a:pt x="3502" y="48"/>
                  </a:lnTo>
                  <a:lnTo>
                    <a:pt x="3494" y="48"/>
                  </a:lnTo>
                  <a:lnTo>
                    <a:pt x="3494" y="48"/>
                  </a:lnTo>
                  <a:lnTo>
                    <a:pt x="3490" y="48"/>
                  </a:lnTo>
                  <a:lnTo>
                    <a:pt x="3490" y="48"/>
                  </a:lnTo>
                  <a:lnTo>
                    <a:pt x="3488" y="48"/>
                  </a:lnTo>
                  <a:lnTo>
                    <a:pt x="3488" y="48"/>
                  </a:lnTo>
                  <a:lnTo>
                    <a:pt x="3486" y="48"/>
                  </a:lnTo>
                  <a:lnTo>
                    <a:pt x="3486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8" y="48"/>
                  </a:lnTo>
                  <a:lnTo>
                    <a:pt x="3476" y="48"/>
                  </a:lnTo>
                  <a:lnTo>
                    <a:pt x="3476" y="48"/>
                  </a:lnTo>
                  <a:lnTo>
                    <a:pt x="3474" y="48"/>
                  </a:lnTo>
                  <a:lnTo>
                    <a:pt x="3474" y="48"/>
                  </a:lnTo>
                  <a:lnTo>
                    <a:pt x="3472" y="48"/>
                  </a:lnTo>
                  <a:lnTo>
                    <a:pt x="3472" y="48"/>
                  </a:lnTo>
                  <a:lnTo>
                    <a:pt x="3470" y="48"/>
                  </a:lnTo>
                  <a:lnTo>
                    <a:pt x="3470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8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4" y="48"/>
                  </a:lnTo>
                  <a:lnTo>
                    <a:pt x="3462" y="48"/>
                  </a:lnTo>
                  <a:lnTo>
                    <a:pt x="3462" y="48"/>
                  </a:lnTo>
                  <a:lnTo>
                    <a:pt x="3460" y="48"/>
                  </a:lnTo>
                  <a:lnTo>
                    <a:pt x="3460" y="48"/>
                  </a:lnTo>
                  <a:lnTo>
                    <a:pt x="3456" y="48"/>
                  </a:lnTo>
                  <a:lnTo>
                    <a:pt x="3456" y="48"/>
                  </a:lnTo>
                  <a:lnTo>
                    <a:pt x="3452" y="48"/>
                  </a:lnTo>
                  <a:lnTo>
                    <a:pt x="3452" y="48"/>
                  </a:lnTo>
                  <a:lnTo>
                    <a:pt x="3448" y="48"/>
                  </a:lnTo>
                  <a:lnTo>
                    <a:pt x="3448" y="48"/>
                  </a:lnTo>
                  <a:lnTo>
                    <a:pt x="3446" y="48"/>
                  </a:lnTo>
                  <a:lnTo>
                    <a:pt x="3446" y="48"/>
                  </a:lnTo>
                  <a:lnTo>
                    <a:pt x="3442" y="48"/>
                  </a:lnTo>
                  <a:lnTo>
                    <a:pt x="3442" y="48"/>
                  </a:lnTo>
                  <a:lnTo>
                    <a:pt x="3440" y="48"/>
                  </a:lnTo>
                  <a:lnTo>
                    <a:pt x="3440" y="48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6" y="48"/>
                  </a:lnTo>
                  <a:lnTo>
                    <a:pt x="3434" y="46"/>
                  </a:lnTo>
                  <a:lnTo>
                    <a:pt x="3434" y="46"/>
                  </a:lnTo>
                  <a:lnTo>
                    <a:pt x="3430" y="46"/>
                  </a:lnTo>
                  <a:lnTo>
                    <a:pt x="3430" y="46"/>
                  </a:lnTo>
                  <a:lnTo>
                    <a:pt x="3422" y="46"/>
                  </a:lnTo>
                  <a:lnTo>
                    <a:pt x="3422" y="46"/>
                  </a:lnTo>
                  <a:lnTo>
                    <a:pt x="3420" y="48"/>
                  </a:lnTo>
                  <a:lnTo>
                    <a:pt x="3420" y="48"/>
                  </a:lnTo>
                  <a:lnTo>
                    <a:pt x="3418" y="48"/>
                  </a:lnTo>
                  <a:lnTo>
                    <a:pt x="3418" y="48"/>
                  </a:lnTo>
                  <a:lnTo>
                    <a:pt x="3412" y="48"/>
                  </a:lnTo>
                  <a:lnTo>
                    <a:pt x="3412" y="48"/>
                  </a:lnTo>
                  <a:lnTo>
                    <a:pt x="3408" y="48"/>
                  </a:lnTo>
                  <a:lnTo>
                    <a:pt x="3408" y="48"/>
                  </a:lnTo>
                  <a:lnTo>
                    <a:pt x="3406" y="48"/>
                  </a:lnTo>
                  <a:lnTo>
                    <a:pt x="3406" y="48"/>
                  </a:lnTo>
                  <a:lnTo>
                    <a:pt x="3404" y="46"/>
                  </a:lnTo>
                  <a:lnTo>
                    <a:pt x="3404" y="46"/>
                  </a:lnTo>
                  <a:lnTo>
                    <a:pt x="3398" y="48"/>
                  </a:lnTo>
                  <a:lnTo>
                    <a:pt x="3398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96" y="48"/>
                  </a:lnTo>
                  <a:lnTo>
                    <a:pt x="3388" y="46"/>
                  </a:lnTo>
                  <a:lnTo>
                    <a:pt x="3388" y="46"/>
                  </a:lnTo>
                  <a:lnTo>
                    <a:pt x="3386" y="48"/>
                  </a:lnTo>
                  <a:lnTo>
                    <a:pt x="3386" y="48"/>
                  </a:lnTo>
                  <a:lnTo>
                    <a:pt x="3382" y="48"/>
                  </a:lnTo>
                  <a:lnTo>
                    <a:pt x="3382" y="48"/>
                  </a:lnTo>
                  <a:lnTo>
                    <a:pt x="3380" y="50"/>
                  </a:lnTo>
                  <a:lnTo>
                    <a:pt x="3380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6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4" y="50"/>
                  </a:lnTo>
                  <a:lnTo>
                    <a:pt x="3372" y="50"/>
                  </a:lnTo>
                  <a:lnTo>
                    <a:pt x="3372" y="50"/>
                  </a:lnTo>
                  <a:lnTo>
                    <a:pt x="3370" y="50"/>
                  </a:lnTo>
                  <a:lnTo>
                    <a:pt x="3370" y="50"/>
                  </a:lnTo>
                  <a:lnTo>
                    <a:pt x="3366" y="50"/>
                  </a:lnTo>
                  <a:lnTo>
                    <a:pt x="3366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2" y="50"/>
                  </a:lnTo>
                  <a:lnTo>
                    <a:pt x="3360" y="50"/>
                  </a:lnTo>
                  <a:lnTo>
                    <a:pt x="3360" y="50"/>
                  </a:lnTo>
                  <a:lnTo>
                    <a:pt x="3358" y="50"/>
                  </a:lnTo>
                  <a:lnTo>
                    <a:pt x="3356" y="50"/>
                  </a:lnTo>
                  <a:lnTo>
                    <a:pt x="3356" y="50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50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4" y="48"/>
                  </a:lnTo>
                  <a:lnTo>
                    <a:pt x="3340" y="48"/>
                  </a:lnTo>
                  <a:lnTo>
                    <a:pt x="3340" y="48"/>
                  </a:lnTo>
                  <a:lnTo>
                    <a:pt x="3332" y="48"/>
                  </a:lnTo>
                  <a:lnTo>
                    <a:pt x="3332" y="48"/>
                  </a:lnTo>
                  <a:lnTo>
                    <a:pt x="3328" y="46"/>
                  </a:lnTo>
                  <a:lnTo>
                    <a:pt x="3328" y="46"/>
                  </a:lnTo>
                  <a:lnTo>
                    <a:pt x="3324" y="44"/>
                  </a:lnTo>
                  <a:lnTo>
                    <a:pt x="3324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22" y="44"/>
                  </a:lnTo>
                  <a:lnTo>
                    <a:pt x="3318" y="44"/>
                  </a:lnTo>
                  <a:lnTo>
                    <a:pt x="3318" y="44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8" y="46"/>
                  </a:lnTo>
                  <a:lnTo>
                    <a:pt x="3316" y="46"/>
                  </a:lnTo>
                  <a:lnTo>
                    <a:pt x="3316" y="46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2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10" y="48"/>
                  </a:lnTo>
                  <a:lnTo>
                    <a:pt x="3308" y="48"/>
                  </a:lnTo>
                  <a:lnTo>
                    <a:pt x="3308" y="48"/>
                  </a:lnTo>
                  <a:lnTo>
                    <a:pt x="3306" y="48"/>
                  </a:lnTo>
                  <a:lnTo>
                    <a:pt x="3306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4" y="48"/>
                  </a:lnTo>
                  <a:lnTo>
                    <a:pt x="3302" y="46"/>
                  </a:lnTo>
                  <a:lnTo>
                    <a:pt x="3302" y="46"/>
                  </a:lnTo>
                  <a:lnTo>
                    <a:pt x="3302" y="48"/>
                  </a:lnTo>
                  <a:lnTo>
                    <a:pt x="3302" y="48"/>
                  </a:lnTo>
                  <a:lnTo>
                    <a:pt x="3298" y="46"/>
                  </a:lnTo>
                  <a:lnTo>
                    <a:pt x="3298" y="46"/>
                  </a:lnTo>
                  <a:lnTo>
                    <a:pt x="3294" y="44"/>
                  </a:lnTo>
                  <a:lnTo>
                    <a:pt x="3290" y="44"/>
                  </a:lnTo>
                  <a:lnTo>
                    <a:pt x="3282" y="46"/>
                  </a:lnTo>
                  <a:lnTo>
                    <a:pt x="3282" y="46"/>
                  </a:lnTo>
                  <a:lnTo>
                    <a:pt x="3276" y="44"/>
                  </a:lnTo>
                  <a:lnTo>
                    <a:pt x="3276" y="44"/>
                  </a:lnTo>
                  <a:lnTo>
                    <a:pt x="3268" y="44"/>
                  </a:lnTo>
                  <a:lnTo>
                    <a:pt x="3268" y="44"/>
                  </a:lnTo>
                  <a:lnTo>
                    <a:pt x="3266" y="44"/>
                  </a:lnTo>
                  <a:lnTo>
                    <a:pt x="3266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2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60" y="44"/>
                  </a:lnTo>
                  <a:lnTo>
                    <a:pt x="3256" y="44"/>
                  </a:lnTo>
                  <a:lnTo>
                    <a:pt x="3256" y="44"/>
                  </a:lnTo>
                  <a:lnTo>
                    <a:pt x="3254" y="44"/>
                  </a:lnTo>
                  <a:lnTo>
                    <a:pt x="3254" y="44"/>
                  </a:lnTo>
                  <a:lnTo>
                    <a:pt x="3250" y="42"/>
                  </a:lnTo>
                  <a:lnTo>
                    <a:pt x="3248" y="42"/>
                  </a:lnTo>
                  <a:lnTo>
                    <a:pt x="3248" y="42"/>
                  </a:lnTo>
                  <a:lnTo>
                    <a:pt x="3246" y="44"/>
                  </a:lnTo>
                  <a:lnTo>
                    <a:pt x="3246" y="44"/>
                  </a:lnTo>
                  <a:lnTo>
                    <a:pt x="3244" y="44"/>
                  </a:lnTo>
                  <a:lnTo>
                    <a:pt x="3244" y="44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4"/>
                  </a:lnTo>
                  <a:lnTo>
                    <a:pt x="3234" y="44"/>
                  </a:lnTo>
                  <a:lnTo>
                    <a:pt x="3230" y="44"/>
                  </a:lnTo>
                  <a:lnTo>
                    <a:pt x="3230" y="44"/>
                  </a:lnTo>
                  <a:lnTo>
                    <a:pt x="3226" y="44"/>
                  </a:lnTo>
                  <a:lnTo>
                    <a:pt x="3226" y="44"/>
                  </a:lnTo>
                  <a:lnTo>
                    <a:pt x="3222" y="46"/>
                  </a:lnTo>
                  <a:lnTo>
                    <a:pt x="3222" y="46"/>
                  </a:lnTo>
                  <a:lnTo>
                    <a:pt x="3218" y="44"/>
                  </a:lnTo>
                  <a:lnTo>
                    <a:pt x="3218" y="44"/>
                  </a:lnTo>
                  <a:lnTo>
                    <a:pt x="3212" y="44"/>
                  </a:lnTo>
                  <a:lnTo>
                    <a:pt x="3212" y="44"/>
                  </a:lnTo>
                  <a:lnTo>
                    <a:pt x="3202" y="46"/>
                  </a:lnTo>
                  <a:lnTo>
                    <a:pt x="3202" y="46"/>
                  </a:lnTo>
                  <a:lnTo>
                    <a:pt x="3198" y="44"/>
                  </a:lnTo>
                  <a:lnTo>
                    <a:pt x="3198" y="44"/>
                  </a:lnTo>
                  <a:lnTo>
                    <a:pt x="3194" y="44"/>
                  </a:lnTo>
                  <a:lnTo>
                    <a:pt x="3194" y="44"/>
                  </a:lnTo>
                  <a:lnTo>
                    <a:pt x="3190" y="44"/>
                  </a:lnTo>
                  <a:lnTo>
                    <a:pt x="3190" y="44"/>
                  </a:lnTo>
                  <a:lnTo>
                    <a:pt x="3186" y="44"/>
                  </a:lnTo>
                  <a:lnTo>
                    <a:pt x="3186" y="44"/>
                  </a:lnTo>
                  <a:lnTo>
                    <a:pt x="3180" y="44"/>
                  </a:lnTo>
                  <a:lnTo>
                    <a:pt x="3180" y="44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6" y="42"/>
                  </a:lnTo>
                  <a:lnTo>
                    <a:pt x="3172" y="42"/>
                  </a:lnTo>
                  <a:lnTo>
                    <a:pt x="3172" y="42"/>
                  </a:lnTo>
                  <a:lnTo>
                    <a:pt x="3168" y="40"/>
                  </a:lnTo>
                  <a:lnTo>
                    <a:pt x="3168" y="40"/>
                  </a:lnTo>
                  <a:lnTo>
                    <a:pt x="3162" y="38"/>
                  </a:lnTo>
                  <a:lnTo>
                    <a:pt x="3162" y="38"/>
                  </a:lnTo>
                  <a:lnTo>
                    <a:pt x="3158" y="40"/>
                  </a:lnTo>
                  <a:lnTo>
                    <a:pt x="3158" y="40"/>
                  </a:lnTo>
                  <a:lnTo>
                    <a:pt x="3156" y="40"/>
                  </a:lnTo>
                  <a:lnTo>
                    <a:pt x="3156" y="40"/>
                  </a:lnTo>
                  <a:lnTo>
                    <a:pt x="3154" y="40"/>
                  </a:lnTo>
                  <a:lnTo>
                    <a:pt x="3154" y="40"/>
                  </a:lnTo>
                  <a:lnTo>
                    <a:pt x="3152" y="40"/>
                  </a:lnTo>
                  <a:lnTo>
                    <a:pt x="3152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40"/>
                  </a:lnTo>
                  <a:lnTo>
                    <a:pt x="3146" y="38"/>
                  </a:lnTo>
                  <a:lnTo>
                    <a:pt x="3146" y="38"/>
                  </a:lnTo>
                  <a:lnTo>
                    <a:pt x="3146" y="36"/>
                  </a:lnTo>
                  <a:lnTo>
                    <a:pt x="3144" y="36"/>
                  </a:lnTo>
                  <a:lnTo>
                    <a:pt x="3144" y="36"/>
                  </a:lnTo>
                  <a:lnTo>
                    <a:pt x="3138" y="36"/>
                  </a:lnTo>
                  <a:lnTo>
                    <a:pt x="3138" y="36"/>
                  </a:lnTo>
                  <a:lnTo>
                    <a:pt x="3136" y="38"/>
                  </a:lnTo>
                  <a:lnTo>
                    <a:pt x="3136" y="38"/>
                  </a:lnTo>
                  <a:lnTo>
                    <a:pt x="3134" y="38"/>
                  </a:lnTo>
                  <a:lnTo>
                    <a:pt x="3134" y="38"/>
                  </a:lnTo>
                  <a:lnTo>
                    <a:pt x="3130" y="38"/>
                  </a:lnTo>
                  <a:lnTo>
                    <a:pt x="3130" y="38"/>
                  </a:lnTo>
                  <a:lnTo>
                    <a:pt x="3128" y="38"/>
                  </a:lnTo>
                  <a:lnTo>
                    <a:pt x="3128" y="38"/>
                  </a:lnTo>
                  <a:lnTo>
                    <a:pt x="3120" y="40"/>
                  </a:lnTo>
                  <a:lnTo>
                    <a:pt x="3120" y="40"/>
                  </a:lnTo>
                  <a:lnTo>
                    <a:pt x="3112" y="40"/>
                  </a:lnTo>
                  <a:lnTo>
                    <a:pt x="3112" y="40"/>
                  </a:lnTo>
                  <a:lnTo>
                    <a:pt x="3110" y="42"/>
                  </a:lnTo>
                  <a:lnTo>
                    <a:pt x="3110" y="42"/>
                  </a:lnTo>
                  <a:lnTo>
                    <a:pt x="3108" y="42"/>
                  </a:lnTo>
                  <a:lnTo>
                    <a:pt x="3108" y="42"/>
                  </a:lnTo>
                  <a:lnTo>
                    <a:pt x="3106" y="42"/>
                  </a:lnTo>
                  <a:lnTo>
                    <a:pt x="3106" y="42"/>
                  </a:lnTo>
                  <a:lnTo>
                    <a:pt x="3106" y="44"/>
                  </a:lnTo>
                  <a:lnTo>
                    <a:pt x="3106" y="44"/>
                  </a:lnTo>
                  <a:lnTo>
                    <a:pt x="3104" y="42"/>
                  </a:lnTo>
                  <a:lnTo>
                    <a:pt x="3104" y="42"/>
                  </a:lnTo>
                  <a:lnTo>
                    <a:pt x="3102" y="44"/>
                  </a:lnTo>
                  <a:lnTo>
                    <a:pt x="3102" y="44"/>
                  </a:lnTo>
                  <a:lnTo>
                    <a:pt x="3102" y="42"/>
                  </a:lnTo>
                  <a:lnTo>
                    <a:pt x="3102" y="42"/>
                  </a:lnTo>
                  <a:lnTo>
                    <a:pt x="3100" y="42"/>
                  </a:lnTo>
                  <a:lnTo>
                    <a:pt x="3100" y="42"/>
                  </a:lnTo>
                  <a:lnTo>
                    <a:pt x="3096" y="42"/>
                  </a:lnTo>
                  <a:lnTo>
                    <a:pt x="3096" y="42"/>
                  </a:lnTo>
                  <a:lnTo>
                    <a:pt x="3094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90" y="42"/>
                  </a:lnTo>
                  <a:lnTo>
                    <a:pt x="3088" y="42"/>
                  </a:lnTo>
                  <a:lnTo>
                    <a:pt x="3088" y="42"/>
                  </a:lnTo>
                  <a:lnTo>
                    <a:pt x="3086" y="42"/>
                  </a:lnTo>
                  <a:lnTo>
                    <a:pt x="3086" y="42"/>
                  </a:lnTo>
                  <a:lnTo>
                    <a:pt x="3082" y="42"/>
                  </a:lnTo>
                  <a:lnTo>
                    <a:pt x="3082" y="42"/>
                  </a:lnTo>
                  <a:lnTo>
                    <a:pt x="3080" y="40"/>
                  </a:lnTo>
                  <a:lnTo>
                    <a:pt x="3080" y="40"/>
                  </a:lnTo>
                  <a:lnTo>
                    <a:pt x="3078" y="42"/>
                  </a:lnTo>
                  <a:lnTo>
                    <a:pt x="3078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6" y="42"/>
                  </a:lnTo>
                  <a:lnTo>
                    <a:pt x="3072" y="42"/>
                  </a:lnTo>
                  <a:lnTo>
                    <a:pt x="3072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70" y="42"/>
                  </a:lnTo>
                  <a:lnTo>
                    <a:pt x="3066" y="40"/>
                  </a:lnTo>
                  <a:lnTo>
                    <a:pt x="3066" y="40"/>
                  </a:lnTo>
                  <a:lnTo>
                    <a:pt x="3058" y="42"/>
                  </a:lnTo>
                  <a:lnTo>
                    <a:pt x="3052" y="40"/>
                  </a:lnTo>
                  <a:lnTo>
                    <a:pt x="3052" y="40"/>
                  </a:lnTo>
                  <a:lnTo>
                    <a:pt x="3050" y="40"/>
                  </a:lnTo>
                  <a:lnTo>
                    <a:pt x="3050" y="40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4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2" y="42"/>
                  </a:lnTo>
                  <a:lnTo>
                    <a:pt x="3040" y="42"/>
                  </a:lnTo>
                  <a:lnTo>
                    <a:pt x="3040" y="42"/>
                  </a:lnTo>
                  <a:lnTo>
                    <a:pt x="3040" y="40"/>
                  </a:lnTo>
                  <a:lnTo>
                    <a:pt x="3040" y="40"/>
                  </a:lnTo>
                  <a:lnTo>
                    <a:pt x="3036" y="42"/>
                  </a:lnTo>
                  <a:lnTo>
                    <a:pt x="3036" y="42"/>
                  </a:lnTo>
                  <a:lnTo>
                    <a:pt x="3032" y="42"/>
                  </a:lnTo>
                  <a:lnTo>
                    <a:pt x="3032" y="42"/>
                  </a:lnTo>
                  <a:lnTo>
                    <a:pt x="3030" y="42"/>
                  </a:lnTo>
                  <a:lnTo>
                    <a:pt x="3030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4" y="42"/>
                  </a:lnTo>
                  <a:lnTo>
                    <a:pt x="3022" y="42"/>
                  </a:lnTo>
                  <a:lnTo>
                    <a:pt x="3022" y="42"/>
                  </a:lnTo>
                  <a:lnTo>
                    <a:pt x="3020" y="42"/>
                  </a:lnTo>
                  <a:lnTo>
                    <a:pt x="3020" y="42"/>
                  </a:lnTo>
                  <a:lnTo>
                    <a:pt x="3014" y="42"/>
                  </a:lnTo>
                  <a:lnTo>
                    <a:pt x="3008" y="42"/>
                  </a:lnTo>
                  <a:lnTo>
                    <a:pt x="3008" y="42"/>
                  </a:lnTo>
                  <a:lnTo>
                    <a:pt x="3006" y="40"/>
                  </a:lnTo>
                  <a:lnTo>
                    <a:pt x="3004" y="42"/>
                  </a:lnTo>
                  <a:lnTo>
                    <a:pt x="3004" y="42"/>
                  </a:lnTo>
                  <a:lnTo>
                    <a:pt x="3002" y="40"/>
                  </a:lnTo>
                  <a:lnTo>
                    <a:pt x="3002" y="40"/>
                  </a:lnTo>
                  <a:lnTo>
                    <a:pt x="2998" y="40"/>
                  </a:lnTo>
                  <a:lnTo>
                    <a:pt x="2996" y="40"/>
                  </a:lnTo>
                  <a:lnTo>
                    <a:pt x="2996" y="40"/>
                  </a:lnTo>
                  <a:lnTo>
                    <a:pt x="2994" y="38"/>
                  </a:lnTo>
                  <a:lnTo>
                    <a:pt x="2994" y="38"/>
                  </a:lnTo>
                  <a:lnTo>
                    <a:pt x="2986" y="38"/>
                  </a:lnTo>
                  <a:lnTo>
                    <a:pt x="2986" y="38"/>
                  </a:lnTo>
                  <a:lnTo>
                    <a:pt x="2980" y="38"/>
                  </a:lnTo>
                  <a:lnTo>
                    <a:pt x="2976" y="38"/>
                  </a:lnTo>
                  <a:lnTo>
                    <a:pt x="2976" y="38"/>
                  </a:lnTo>
                  <a:lnTo>
                    <a:pt x="2972" y="38"/>
                  </a:lnTo>
                  <a:lnTo>
                    <a:pt x="2972" y="38"/>
                  </a:lnTo>
                  <a:lnTo>
                    <a:pt x="2970" y="38"/>
                  </a:lnTo>
                  <a:lnTo>
                    <a:pt x="2970" y="38"/>
                  </a:lnTo>
                  <a:lnTo>
                    <a:pt x="2962" y="40"/>
                  </a:lnTo>
                  <a:lnTo>
                    <a:pt x="2962" y="40"/>
                  </a:lnTo>
                  <a:lnTo>
                    <a:pt x="2954" y="38"/>
                  </a:lnTo>
                  <a:lnTo>
                    <a:pt x="2954" y="38"/>
                  </a:lnTo>
                  <a:lnTo>
                    <a:pt x="2946" y="40"/>
                  </a:lnTo>
                  <a:lnTo>
                    <a:pt x="2946" y="40"/>
                  </a:lnTo>
                  <a:lnTo>
                    <a:pt x="2942" y="38"/>
                  </a:lnTo>
                  <a:lnTo>
                    <a:pt x="2942" y="38"/>
                  </a:lnTo>
                  <a:lnTo>
                    <a:pt x="2940" y="38"/>
                  </a:lnTo>
                  <a:lnTo>
                    <a:pt x="2940" y="38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4" y="36"/>
                  </a:lnTo>
                  <a:lnTo>
                    <a:pt x="2932" y="36"/>
                  </a:lnTo>
                  <a:lnTo>
                    <a:pt x="2932" y="36"/>
                  </a:lnTo>
                  <a:lnTo>
                    <a:pt x="2930" y="36"/>
                  </a:lnTo>
                  <a:lnTo>
                    <a:pt x="2930" y="36"/>
                  </a:lnTo>
                  <a:lnTo>
                    <a:pt x="2926" y="36"/>
                  </a:lnTo>
                  <a:lnTo>
                    <a:pt x="2926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20" y="36"/>
                  </a:lnTo>
                  <a:lnTo>
                    <a:pt x="2918" y="38"/>
                  </a:lnTo>
                  <a:lnTo>
                    <a:pt x="2918" y="38"/>
                  </a:lnTo>
                  <a:lnTo>
                    <a:pt x="2914" y="38"/>
                  </a:lnTo>
                  <a:lnTo>
                    <a:pt x="2914" y="38"/>
                  </a:lnTo>
                  <a:lnTo>
                    <a:pt x="2910" y="36"/>
                  </a:lnTo>
                  <a:lnTo>
                    <a:pt x="2910" y="36"/>
                  </a:lnTo>
                  <a:lnTo>
                    <a:pt x="2904" y="36"/>
                  </a:lnTo>
                  <a:lnTo>
                    <a:pt x="2904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2" y="36"/>
                  </a:lnTo>
                  <a:lnTo>
                    <a:pt x="2900" y="36"/>
                  </a:lnTo>
                  <a:lnTo>
                    <a:pt x="2900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6"/>
                  </a:lnTo>
                  <a:lnTo>
                    <a:pt x="2898" y="34"/>
                  </a:lnTo>
                  <a:lnTo>
                    <a:pt x="2898" y="34"/>
                  </a:lnTo>
                  <a:lnTo>
                    <a:pt x="2896" y="34"/>
                  </a:lnTo>
                  <a:lnTo>
                    <a:pt x="2896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4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2" y="36"/>
                  </a:lnTo>
                  <a:lnTo>
                    <a:pt x="2890" y="36"/>
                  </a:lnTo>
                  <a:lnTo>
                    <a:pt x="2890" y="36"/>
                  </a:lnTo>
                  <a:lnTo>
                    <a:pt x="2888" y="36"/>
                  </a:lnTo>
                  <a:lnTo>
                    <a:pt x="2888" y="36"/>
                  </a:lnTo>
                  <a:lnTo>
                    <a:pt x="2886" y="36"/>
                  </a:lnTo>
                  <a:lnTo>
                    <a:pt x="2886" y="36"/>
                  </a:lnTo>
                  <a:lnTo>
                    <a:pt x="2884" y="36"/>
                  </a:lnTo>
                  <a:lnTo>
                    <a:pt x="2884" y="36"/>
                  </a:lnTo>
                  <a:lnTo>
                    <a:pt x="2878" y="36"/>
                  </a:lnTo>
                  <a:lnTo>
                    <a:pt x="2878" y="36"/>
                  </a:lnTo>
                  <a:lnTo>
                    <a:pt x="2874" y="34"/>
                  </a:lnTo>
                  <a:lnTo>
                    <a:pt x="2874" y="34"/>
                  </a:lnTo>
                  <a:lnTo>
                    <a:pt x="2872" y="34"/>
                  </a:lnTo>
                  <a:lnTo>
                    <a:pt x="2872" y="34"/>
                  </a:lnTo>
                  <a:lnTo>
                    <a:pt x="2870" y="34"/>
                  </a:lnTo>
                  <a:lnTo>
                    <a:pt x="2870" y="34"/>
                  </a:lnTo>
                  <a:lnTo>
                    <a:pt x="2866" y="34"/>
                  </a:lnTo>
                  <a:lnTo>
                    <a:pt x="2866" y="34"/>
                  </a:lnTo>
                  <a:lnTo>
                    <a:pt x="2864" y="34"/>
                  </a:lnTo>
                  <a:lnTo>
                    <a:pt x="2864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2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60" y="34"/>
                  </a:lnTo>
                  <a:lnTo>
                    <a:pt x="2858" y="34"/>
                  </a:lnTo>
                  <a:lnTo>
                    <a:pt x="2858" y="34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6"/>
                  </a:lnTo>
                  <a:lnTo>
                    <a:pt x="2858" y="38"/>
                  </a:lnTo>
                  <a:lnTo>
                    <a:pt x="2858" y="38"/>
                  </a:lnTo>
                  <a:lnTo>
                    <a:pt x="2852" y="38"/>
                  </a:lnTo>
                  <a:lnTo>
                    <a:pt x="2852" y="38"/>
                  </a:lnTo>
                  <a:lnTo>
                    <a:pt x="2844" y="38"/>
                  </a:lnTo>
                  <a:lnTo>
                    <a:pt x="2844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2" y="38"/>
                  </a:lnTo>
                  <a:lnTo>
                    <a:pt x="2840" y="38"/>
                  </a:lnTo>
                  <a:lnTo>
                    <a:pt x="2840" y="38"/>
                  </a:lnTo>
                  <a:lnTo>
                    <a:pt x="2834" y="38"/>
                  </a:lnTo>
                  <a:lnTo>
                    <a:pt x="2834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2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30" y="38"/>
                  </a:lnTo>
                  <a:lnTo>
                    <a:pt x="2828" y="38"/>
                  </a:lnTo>
                  <a:lnTo>
                    <a:pt x="2828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6" y="38"/>
                  </a:lnTo>
                  <a:lnTo>
                    <a:pt x="2824" y="38"/>
                  </a:lnTo>
                  <a:lnTo>
                    <a:pt x="2824" y="38"/>
                  </a:lnTo>
                  <a:lnTo>
                    <a:pt x="2820" y="38"/>
                  </a:lnTo>
                  <a:lnTo>
                    <a:pt x="2816" y="38"/>
                  </a:lnTo>
                  <a:lnTo>
                    <a:pt x="2816" y="38"/>
                  </a:lnTo>
                  <a:lnTo>
                    <a:pt x="2814" y="38"/>
                  </a:lnTo>
                  <a:lnTo>
                    <a:pt x="2814" y="38"/>
                  </a:lnTo>
                  <a:lnTo>
                    <a:pt x="2806" y="38"/>
                  </a:lnTo>
                  <a:lnTo>
                    <a:pt x="2806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796" y="38"/>
                  </a:lnTo>
                  <a:lnTo>
                    <a:pt x="2796" y="38"/>
                  </a:lnTo>
                  <a:lnTo>
                    <a:pt x="2794" y="38"/>
                  </a:lnTo>
                  <a:lnTo>
                    <a:pt x="2794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2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90" y="38"/>
                  </a:lnTo>
                  <a:lnTo>
                    <a:pt x="2786" y="38"/>
                  </a:lnTo>
                  <a:lnTo>
                    <a:pt x="2784" y="38"/>
                  </a:lnTo>
                  <a:lnTo>
                    <a:pt x="2784" y="38"/>
                  </a:lnTo>
                  <a:lnTo>
                    <a:pt x="2782" y="38"/>
                  </a:lnTo>
                  <a:lnTo>
                    <a:pt x="2782" y="38"/>
                  </a:lnTo>
                  <a:lnTo>
                    <a:pt x="2780" y="38"/>
                  </a:lnTo>
                  <a:lnTo>
                    <a:pt x="2780" y="38"/>
                  </a:lnTo>
                  <a:lnTo>
                    <a:pt x="2776" y="38"/>
                  </a:lnTo>
                  <a:lnTo>
                    <a:pt x="2776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2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70" y="38"/>
                  </a:lnTo>
                  <a:lnTo>
                    <a:pt x="2768" y="38"/>
                  </a:lnTo>
                  <a:lnTo>
                    <a:pt x="2768" y="38"/>
                  </a:lnTo>
                  <a:lnTo>
                    <a:pt x="2764" y="38"/>
                  </a:lnTo>
                  <a:lnTo>
                    <a:pt x="2764" y="38"/>
                  </a:lnTo>
                  <a:lnTo>
                    <a:pt x="2762" y="38"/>
                  </a:lnTo>
                  <a:lnTo>
                    <a:pt x="2762" y="38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2" y="36"/>
                  </a:lnTo>
                  <a:lnTo>
                    <a:pt x="2760" y="36"/>
                  </a:lnTo>
                  <a:lnTo>
                    <a:pt x="2760" y="36"/>
                  </a:lnTo>
                  <a:lnTo>
                    <a:pt x="2754" y="36"/>
                  </a:lnTo>
                  <a:lnTo>
                    <a:pt x="2754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50" y="36"/>
                  </a:lnTo>
                  <a:lnTo>
                    <a:pt x="2748" y="36"/>
                  </a:lnTo>
                  <a:lnTo>
                    <a:pt x="2748" y="36"/>
                  </a:lnTo>
                  <a:lnTo>
                    <a:pt x="2746" y="36"/>
                  </a:lnTo>
                  <a:lnTo>
                    <a:pt x="2746" y="36"/>
                  </a:lnTo>
                  <a:lnTo>
                    <a:pt x="2744" y="38"/>
                  </a:lnTo>
                  <a:lnTo>
                    <a:pt x="2744" y="38"/>
                  </a:lnTo>
                  <a:lnTo>
                    <a:pt x="2742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8" y="38"/>
                  </a:lnTo>
                  <a:lnTo>
                    <a:pt x="2736" y="38"/>
                  </a:lnTo>
                  <a:lnTo>
                    <a:pt x="2736" y="38"/>
                  </a:lnTo>
                  <a:lnTo>
                    <a:pt x="2728" y="38"/>
                  </a:lnTo>
                  <a:lnTo>
                    <a:pt x="2728" y="38"/>
                  </a:lnTo>
                  <a:lnTo>
                    <a:pt x="2724" y="38"/>
                  </a:lnTo>
                  <a:lnTo>
                    <a:pt x="2724" y="38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20" y="36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2" y="38"/>
                  </a:lnTo>
                  <a:lnTo>
                    <a:pt x="2712" y="38"/>
                  </a:lnTo>
                  <a:lnTo>
                    <a:pt x="2710" y="38"/>
                  </a:lnTo>
                  <a:lnTo>
                    <a:pt x="2706" y="38"/>
                  </a:lnTo>
                  <a:lnTo>
                    <a:pt x="2706" y="38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694" y="38"/>
                  </a:lnTo>
                  <a:lnTo>
                    <a:pt x="2694" y="38"/>
                  </a:lnTo>
                  <a:lnTo>
                    <a:pt x="2692" y="36"/>
                  </a:lnTo>
                  <a:lnTo>
                    <a:pt x="2692" y="36"/>
                  </a:lnTo>
                  <a:lnTo>
                    <a:pt x="2688" y="36"/>
                  </a:lnTo>
                  <a:lnTo>
                    <a:pt x="2688" y="36"/>
                  </a:lnTo>
                  <a:lnTo>
                    <a:pt x="2686" y="36"/>
                  </a:lnTo>
                  <a:lnTo>
                    <a:pt x="2686" y="36"/>
                  </a:lnTo>
                  <a:lnTo>
                    <a:pt x="2684" y="36"/>
                  </a:lnTo>
                  <a:lnTo>
                    <a:pt x="2684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2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80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8" y="36"/>
                  </a:lnTo>
                  <a:lnTo>
                    <a:pt x="2676" y="36"/>
                  </a:lnTo>
                  <a:lnTo>
                    <a:pt x="2676" y="36"/>
                  </a:lnTo>
                  <a:lnTo>
                    <a:pt x="2670" y="36"/>
                  </a:lnTo>
                  <a:lnTo>
                    <a:pt x="2670" y="36"/>
                  </a:lnTo>
                  <a:lnTo>
                    <a:pt x="2664" y="38"/>
                  </a:lnTo>
                  <a:lnTo>
                    <a:pt x="2664" y="38"/>
                  </a:lnTo>
                  <a:lnTo>
                    <a:pt x="2660" y="38"/>
                  </a:lnTo>
                  <a:lnTo>
                    <a:pt x="2660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6" y="38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48" y="38"/>
                  </a:lnTo>
                  <a:lnTo>
                    <a:pt x="2648" y="38"/>
                  </a:lnTo>
                  <a:lnTo>
                    <a:pt x="2644" y="38"/>
                  </a:lnTo>
                  <a:lnTo>
                    <a:pt x="2644" y="38"/>
                  </a:lnTo>
                  <a:lnTo>
                    <a:pt x="2642" y="38"/>
                  </a:lnTo>
                  <a:lnTo>
                    <a:pt x="2642" y="38"/>
                  </a:lnTo>
                  <a:lnTo>
                    <a:pt x="2640" y="38"/>
                  </a:lnTo>
                  <a:lnTo>
                    <a:pt x="2640" y="38"/>
                  </a:lnTo>
                  <a:lnTo>
                    <a:pt x="2636" y="40"/>
                  </a:lnTo>
                  <a:lnTo>
                    <a:pt x="2636" y="40"/>
                  </a:lnTo>
                  <a:lnTo>
                    <a:pt x="2634" y="40"/>
                  </a:lnTo>
                  <a:lnTo>
                    <a:pt x="2634" y="40"/>
                  </a:lnTo>
                  <a:lnTo>
                    <a:pt x="2632" y="40"/>
                  </a:lnTo>
                  <a:lnTo>
                    <a:pt x="2632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30" y="40"/>
                  </a:lnTo>
                  <a:lnTo>
                    <a:pt x="2628" y="40"/>
                  </a:lnTo>
                  <a:lnTo>
                    <a:pt x="2628" y="40"/>
                  </a:lnTo>
                  <a:lnTo>
                    <a:pt x="2624" y="40"/>
                  </a:lnTo>
                  <a:lnTo>
                    <a:pt x="2624" y="40"/>
                  </a:lnTo>
                  <a:lnTo>
                    <a:pt x="2624" y="38"/>
                  </a:lnTo>
                  <a:lnTo>
                    <a:pt x="2624" y="38"/>
                  </a:lnTo>
                  <a:lnTo>
                    <a:pt x="2618" y="38"/>
                  </a:lnTo>
                  <a:lnTo>
                    <a:pt x="2618" y="38"/>
                  </a:lnTo>
                  <a:lnTo>
                    <a:pt x="2616" y="38"/>
                  </a:lnTo>
                  <a:lnTo>
                    <a:pt x="2616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4" y="38"/>
                  </a:lnTo>
                  <a:lnTo>
                    <a:pt x="2612" y="38"/>
                  </a:lnTo>
                  <a:lnTo>
                    <a:pt x="2612" y="38"/>
                  </a:lnTo>
                  <a:lnTo>
                    <a:pt x="2608" y="38"/>
                  </a:lnTo>
                  <a:lnTo>
                    <a:pt x="2608" y="38"/>
                  </a:lnTo>
                  <a:lnTo>
                    <a:pt x="2604" y="38"/>
                  </a:lnTo>
                  <a:lnTo>
                    <a:pt x="2604" y="38"/>
                  </a:lnTo>
                  <a:lnTo>
                    <a:pt x="2602" y="36"/>
                  </a:lnTo>
                  <a:lnTo>
                    <a:pt x="2602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600" y="36"/>
                  </a:lnTo>
                  <a:lnTo>
                    <a:pt x="2598" y="34"/>
                  </a:lnTo>
                  <a:lnTo>
                    <a:pt x="2598" y="34"/>
                  </a:lnTo>
                  <a:lnTo>
                    <a:pt x="2596" y="34"/>
                  </a:lnTo>
                  <a:lnTo>
                    <a:pt x="2596" y="34"/>
                  </a:lnTo>
                  <a:lnTo>
                    <a:pt x="2588" y="34"/>
                  </a:lnTo>
                  <a:lnTo>
                    <a:pt x="2588" y="34"/>
                  </a:lnTo>
                  <a:lnTo>
                    <a:pt x="2584" y="34"/>
                  </a:lnTo>
                  <a:lnTo>
                    <a:pt x="2584" y="34"/>
                  </a:lnTo>
                  <a:lnTo>
                    <a:pt x="2570" y="34"/>
                  </a:lnTo>
                  <a:lnTo>
                    <a:pt x="2570" y="34"/>
                  </a:lnTo>
                  <a:lnTo>
                    <a:pt x="2568" y="34"/>
                  </a:lnTo>
                  <a:lnTo>
                    <a:pt x="2568" y="34"/>
                  </a:lnTo>
                  <a:lnTo>
                    <a:pt x="2566" y="34"/>
                  </a:lnTo>
                  <a:lnTo>
                    <a:pt x="2566" y="34"/>
                  </a:lnTo>
                  <a:lnTo>
                    <a:pt x="2562" y="36"/>
                  </a:lnTo>
                  <a:lnTo>
                    <a:pt x="2562" y="36"/>
                  </a:lnTo>
                  <a:lnTo>
                    <a:pt x="2556" y="36"/>
                  </a:lnTo>
                  <a:lnTo>
                    <a:pt x="2556" y="36"/>
                  </a:lnTo>
                  <a:lnTo>
                    <a:pt x="2552" y="34"/>
                  </a:lnTo>
                  <a:lnTo>
                    <a:pt x="2552" y="34"/>
                  </a:lnTo>
                  <a:lnTo>
                    <a:pt x="2544" y="34"/>
                  </a:lnTo>
                  <a:lnTo>
                    <a:pt x="2544" y="34"/>
                  </a:lnTo>
                  <a:lnTo>
                    <a:pt x="2542" y="34"/>
                  </a:lnTo>
                  <a:lnTo>
                    <a:pt x="2542" y="34"/>
                  </a:lnTo>
                  <a:lnTo>
                    <a:pt x="2536" y="34"/>
                  </a:lnTo>
                  <a:lnTo>
                    <a:pt x="2536" y="34"/>
                  </a:lnTo>
                  <a:lnTo>
                    <a:pt x="2532" y="36"/>
                  </a:lnTo>
                  <a:lnTo>
                    <a:pt x="2532" y="36"/>
                  </a:lnTo>
                  <a:lnTo>
                    <a:pt x="2528" y="36"/>
                  </a:lnTo>
                  <a:lnTo>
                    <a:pt x="2528" y="36"/>
                  </a:lnTo>
                  <a:lnTo>
                    <a:pt x="2526" y="36"/>
                  </a:lnTo>
                  <a:lnTo>
                    <a:pt x="2526" y="36"/>
                  </a:lnTo>
                  <a:lnTo>
                    <a:pt x="2524" y="36"/>
                  </a:lnTo>
                  <a:lnTo>
                    <a:pt x="2524" y="36"/>
                  </a:lnTo>
                  <a:lnTo>
                    <a:pt x="2520" y="36"/>
                  </a:lnTo>
                  <a:lnTo>
                    <a:pt x="2520" y="36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6" y="38"/>
                  </a:lnTo>
                  <a:lnTo>
                    <a:pt x="2512" y="38"/>
                  </a:lnTo>
                  <a:lnTo>
                    <a:pt x="2512" y="38"/>
                  </a:lnTo>
                  <a:lnTo>
                    <a:pt x="2512" y="36"/>
                  </a:lnTo>
                  <a:lnTo>
                    <a:pt x="2512" y="36"/>
                  </a:lnTo>
                  <a:lnTo>
                    <a:pt x="2510" y="36"/>
                  </a:lnTo>
                  <a:lnTo>
                    <a:pt x="2510" y="36"/>
                  </a:lnTo>
                  <a:lnTo>
                    <a:pt x="2508" y="36"/>
                  </a:lnTo>
                  <a:lnTo>
                    <a:pt x="2508" y="36"/>
                  </a:lnTo>
                  <a:lnTo>
                    <a:pt x="2506" y="36"/>
                  </a:lnTo>
                  <a:lnTo>
                    <a:pt x="2506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4" y="36"/>
                  </a:lnTo>
                  <a:lnTo>
                    <a:pt x="2500" y="36"/>
                  </a:lnTo>
                  <a:lnTo>
                    <a:pt x="2500" y="36"/>
                  </a:lnTo>
                  <a:lnTo>
                    <a:pt x="2496" y="36"/>
                  </a:lnTo>
                  <a:lnTo>
                    <a:pt x="2496" y="3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8" y="36"/>
                  </a:lnTo>
                  <a:lnTo>
                    <a:pt x="2484" y="36"/>
                  </a:lnTo>
                  <a:lnTo>
                    <a:pt x="2484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2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80" y="36"/>
                  </a:lnTo>
                  <a:lnTo>
                    <a:pt x="2474" y="36"/>
                  </a:lnTo>
                  <a:lnTo>
                    <a:pt x="2474" y="36"/>
                  </a:lnTo>
                  <a:lnTo>
                    <a:pt x="2470" y="36"/>
                  </a:lnTo>
                  <a:lnTo>
                    <a:pt x="2470" y="36"/>
                  </a:lnTo>
                  <a:lnTo>
                    <a:pt x="2466" y="38"/>
                  </a:lnTo>
                  <a:lnTo>
                    <a:pt x="2466" y="38"/>
                  </a:lnTo>
                  <a:lnTo>
                    <a:pt x="2464" y="36"/>
                  </a:lnTo>
                  <a:lnTo>
                    <a:pt x="2464" y="36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8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6" y="38"/>
                  </a:lnTo>
                  <a:lnTo>
                    <a:pt x="2452" y="36"/>
                  </a:lnTo>
                  <a:lnTo>
                    <a:pt x="2452" y="36"/>
                  </a:lnTo>
                  <a:lnTo>
                    <a:pt x="2448" y="38"/>
                  </a:lnTo>
                  <a:lnTo>
                    <a:pt x="2448" y="38"/>
                  </a:lnTo>
                  <a:lnTo>
                    <a:pt x="2446" y="38"/>
                  </a:lnTo>
                  <a:lnTo>
                    <a:pt x="2446" y="38"/>
                  </a:lnTo>
                  <a:lnTo>
                    <a:pt x="2442" y="40"/>
                  </a:lnTo>
                  <a:lnTo>
                    <a:pt x="2442" y="40"/>
                  </a:lnTo>
                  <a:lnTo>
                    <a:pt x="2438" y="40"/>
                  </a:lnTo>
                  <a:lnTo>
                    <a:pt x="2438" y="40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2" y="38"/>
                  </a:lnTo>
                  <a:lnTo>
                    <a:pt x="2430" y="36"/>
                  </a:lnTo>
                  <a:lnTo>
                    <a:pt x="2430" y="36"/>
                  </a:lnTo>
                  <a:lnTo>
                    <a:pt x="2428" y="36"/>
                  </a:lnTo>
                  <a:lnTo>
                    <a:pt x="2428" y="36"/>
                  </a:lnTo>
                  <a:lnTo>
                    <a:pt x="2424" y="34"/>
                  </a:lnTo>
                  <a:lnTo>
                    <a:pt x="2424" y="34"/>
                  </a:lnTo>
                  <a:lnTo>
                    <a:pt x="2420" y="34"/>
                  </a:lnTo>
                  <a:lnTo>
                    <a:pt x="2420" y="34"/>
                  </a:lnTo>
                  <a:lnTo>
                    <a:pt x="2416" y="36"/>
                  </a:lnTo>
                  <a:lnTo>
                    <a:pt x="2416" y="36"/>
                  </a:lnTo>
                  <a:lnTo>
                    <a:pt x="2414" y="36"/>
                  </a:lnTo>
                  <a:lnTo>
                    <a:pt x="2414" y="36"/>
                  </a:lnTo>
                  <a:lnTo>
                    <a:pt x="2412" y="36"/>
                  </a:lnTo>
                  <a:lnTo>
                    <a:pt x="2412" y="36"/>
                  </a:lnTo>
                  <a:lnTo>
                    <a:pt x="2408" y="36"/>
                  </a:lnTo>
                  <a:lnTo>
                    <a:pt x="2408" y="36"/>
                  </a:lnTo>
                  <a:lnTo>
                    <a:pt x="2406" y="36"/>
                  </a:lnTo>
                  <a:lnTo>
                    <a:pt x="2406" y="36"/>
                  </a:lnTo>
                  <a:lnTo>
                    <a:pt x="2402" y="36"/>
                  </a:lnTo>
                  <a:lnTo>
                    <a:pt x="2402" y="36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2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400" y="38"/>
                  </a:lnTo>
                  <a:lnTo>
                    <a:pt x="2398" y="38"/>
                  </a:lnTo>
                  <a:lnTo>
                    <a:pt x="2398" y="38"/>
                  </a:lnTo>
                  <a:lnTo>
                    <a:pt x="2396" y="36"/>
                  </a:lnTo>
                  <a:lnTo>
                    <a:pt x="2396" y="36"/>
                  </a:lnTo>
                  <a:lnTo>
                    <a:pt x="2394" y="36"/>
                  </a:lnTo>
                  <a:lnTo>
                    <a:pt x="2394" y="36"/>
                  </a:lnTo>
                  <a:lnTo>
                    <a:pt x="2392" y="36"/>
                  </a:lnTo>
                  <a:lnTo>
                    <a:pt x="2392" y="36"/>
                  </a:lnTo>
                  <a:lnTo>
                    <a:pt x="2388" y="36"/>
                  </a:lnTo>
                  <a:lnTo>
                    <a:pt x="2388" y="36"/>
                  </a:lnTo>
                  <a:lnTo>
                    <a:pt x="2384" y="34"/>
                  </a:lnTo>
                  <a:lnTo>
                    <a:pt x="2384" y="34"/>
                  </a:lnTo>
                  <a:lnTo>
                    <a:pt x="2380" y="36"/>
                  </a:lnTo>
                  <a:lnTo>
                    <a:pt x="2380" y="36"/>
                  </a:lnTo>
                  <a:lnTo>
                    <a:pt x="2374" y="36"/>
                  </a:lnTo>
                  <a:lnTo>
                    <a:pt x="2374" y="36"/>
                  </a:lnTo>
                  <a:lnTo>
                    <a:pt x="2372" y="38"/>
                  </a:lnTo>
                  <a:lnTo>
                    <a:pt x="2372" y="38"/>
                  </a:lnTo>
                  <a:lnTo>
                    <a:pt x="2368" y="38"/>
                  </a:lnTo>
                  <a:lnTo>
                    <a:pt x="2368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6" y="38"/>
                  </a:lnTo>
                  <a:lnTo>
                    <a:pt x="2364" y="36"/>
                  </a:lnTo>
                  <a:lnTo>
                    <a:pt x="2364" y="36"/>
                  </a:lnTo>
                  <a:lnTo>
                    <a:pt x="2356" y="36"/>
                  </a:lnTo>
                  <a:lnTo>
                    <a:pt x="2356" y="36"/>
                  </a:lnTo>
                  <a:lnTo>
                    <a:pt x="2354" y="34"/>
                  </a:lnTo>
                  <a:lnTo>
                    <a:pt x="2354" y="34"/>
                  </a:lnTo>
                  <a:lnTo>
                    <a:pt x="2352" y="34"/>
                  </a:lnTo>
                  <a:lnTo>
                    <a:pt x="2352" y="34"/>
                  </a:lnTo>
                  <a:lnTo>
                    <a:pt x="2350" y="34"/>
                  </a:lnTo>
                  <a:lnTo>
                    <a:pt x="2350" y="34"/>
                  </a:lnTo>
                  <a:lnTo>
                    <a:pt x="2344" y="34"/>
                  </a:lnTo>
                  <a:lnTo>
                    <a:pt x="2344" y="34"/>
                  </a:lnTo>
                  <a:lnTo>
                    <a:pt x="2342" y="36"/>
                  </a:lnTo>
                  <a:lnTo>
                    <a:pt x="2342" y="36"/>
                  </a:lnTo>
                  <a:lnTo>
                    <a:pt x="2338" y="36"/>
                  </a:lnTo>
                  <a:lnTo>
                    <a:pt x="2338" y="36"/>
                  </a:lnTo>
                  <a:lnTo>
                    <a:pt x="2334" y="38"/>
                  </a:lnTo>
                  <a:lnTo>
                    <a:pt x="2334" y="38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8" y="36"/>
                  </a:lnTo>
                  <a:lnTo>
                    <a:pt x="2326" y="36"/>
                  </a:lnTo>
                  <a:lnTo>
                    <a:pt x="2326" y="36"/>
                  </a:lnTo>
                  <a:lnTo>
                    <a:pt x="2324" y="34"/>
                  </a:lnTo>
                  <a:lnTo>
                    <a:pt x="2324" y="34"/>
                  </a:lnTo>
                  <a:lnTo>
                    <a:pt x="2320" y="34"/>
                  </a:lnTo>
                  <a:lnTo>
                    <a:pt x="2320" y="34"/>
                  </a:lnTo>
                  <a:lnTo>
                    <a:pt x="2318" y="34"/>
                  </a:lnTo>
                  <a:lnTo>
                    <a:pt x="2318" y="34"/>
                  </a:lnTo>
                  <a:lnTo>
                    <a:pt x="2312" y="34"/>
                  </a:lnTo>
                  <a:lnTo>
                    <a:pt x="2312" y="34"/>
                  </a:lnTo>
                  <a:lnTo>
                    <a:pt x="2306" y="34"/>
                  </a:lnTo>
                  <a:lnTo>
                    <a:pt x="2306" y="34"/>
                  </a:lnTo>
                  <a:lnTo>
                    <a:pt x="2300" y="34"/>
                  </a:lnTo>
                  <a:lnTo>
                    <a:pt x="2300" y="34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4" y="36"/>
                  </a:lnTo>
                  <a:lnTo>
                    <a:pt x="2292" y="36"/>
                  </a:lnTo>
                  <a:lnTo>
                    <a:pt x="2292" y="36"/>
                  </a:lnTo>
                  <a:lnTo>
                    <a:pt x="2290" y="34"/>
                  </a:lnTo>
                  <a:lnTo>
                    <a:pt x="2290" y="34"/>
                  </a:lnTo>
                  <a:lnTo>
                    <a:pt x="2286" y="34"/>
                  </a:lnTo>
                  <a:lnTo>
                    <a:pt x="2286" y="34"/>
                  </a:lnTo>
                  <a:lnTo>
                    <a:pt x="2284" y="34"/>
                  </a:lnTo>
                  <a:lnTo>
                    <a:pt x="2284" y="34"/>
                  </a:lnTo>
                  <a:lnTo>
                    <a:pt x="2282" y="32"/>
                  </a:lnTo>
                  <a:lnTo>
                    <a:pt x="2282" y="32"/>
                  </a:lnTo>
                  <a:lnTo>
                    <a:pt x="2276" y="34"/>
                  </a:lnTo>
                  <a:lnTo>
                    <a:pt x="2276" y="34"/>
                  </a:lnTo>
                  <a:lnTo>
                    <a:pt x="2272" y="36"/>
                  </a:lnTo>
                  <a:lnTo>
                    <a:pt x="2272" y="36"/>
                  </a:lnTo>
                  <a:lnTo>
                    <a:pt x="2262" y="36"/>
                  </a:lnTo>
                  <a:lnTo>
                    <a:pt x="2262" y="36"/>
                  </a:lnTo>
                  <a:lnTo>
                    <a:pt x="2258" y="34"/>
                  </a:lnTo>
                  <a:lnTo>
                    <a:pt x="2258" y="34"/>
                  </a:lnTo>
                  <a:lnTo>
                    <a:pt x="2254" y="36"/>
                  </a:lnTo>
                  <a:lnTo>
                    <a:pt x="2254" y="36"/>
                  </a:lnTo>
                  <a:lnTo>
                    <a:pt x="2252" y="36"/>
                  </a:lnTo>
                  <a:lnTo>
                    <a:pt x="2248" y="34"/>
                  </a:lnTo>
                  <a:lnTo>
                    <a:pt x="2248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4" y="34"/>
                  </a:lnTo>
                  <a:lnTo>
                    <a:pt x="2242" y="34"/>
                  </a:lnTo>
                  <a:lnTo>
                    <a:pt x="2242" y="34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8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34" y="36"/>
                  </a:lnTo>
                  <a:lnTo>
                    <a:pt x="2226" y="38"/>
                  </a:lnTo>
                  <a:lnTo>
                    <a:pt x="2226" y="38"/>
                  </a:lnTo>
                  <a:lnTo>
                    <a:pt x="2218" y="38"/>
                  </a:lnTo>
                  <a:lnTo>
                    <a:pt x="2218" y="38"/>
                  </a:lnTo>
                  <a:lnTo>
                    <a:pt x="2216" y="40"/>
                  </a:lnTo>
                  <a:lnTo>
                    <a:pt x="2216" y="40"/>
                  </a:lnTo>
                  <a:lnTo>
                    <a:pt x="2212" y="40"/>
                  </a:lnTo>
                  <a:lnTo>
                    <a:pt x="2212" y="40"/>
                  </a:lnTo>
                  <a:lnTo>
                    <a:pt x="2210" y="38"/>
                  </a:lnTo>
                  <a:lnTo>
                    <a:pt x="2210" y="38"/>
                  </a:lnTo>
                  <a:lnTo>
                    <a:pt x="2208" y="36"/>
                  </a:lnTo>
                  <a:lnTo>
                    <a:pt x="2208" y="36"/>
                  </a:lnTo>
                  <a:lnTo>
                    <a:pt x="2204" y="36"/>
                  </a:lnTo>
                  <a:lnTo>
                    <a:pt x="2200" y="36"/>
                  </a:lnTo>
                  <a:lnTo>
                    <a:pt x="2200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4" y="36"/>
                  </a:lnTo>
                  <a:lnTo>
                    <a:pt x="2190" y="36"/>
                  </a:lnTo>
                  <a:lnTo>
                    <a:pt x="2190" y="36"/>
                  </a:lnTo>
                  <a:lnTo>
                    <a:pt x="2186" y="36"/>
                  </a:lnTo>
                  <a:lnTo>
                    <a:pt x="2186" y="36"/>
                  </a:lnTo>
                  <a:lnTo>
                    <a:pt x="2184" y="36"/>
                  </a:lnTo>
                  <a:lnTo>
                    <a:pt x="2184" y="36"/>
                  </a:lnTo>
                  <a:lnTo>
                    <a:pt x="2178" y="36"/>
                  </a:lnTo>
                  <a:lnTo>
                    <a:pt x="2178" y="36"/>
                  </a:lnTo>
                  <a:lnTo>
                    <a:pt x="2170" y="36"/>
                  </a:lnTo>
                  <a:lnTo>
                    <a:pt x="2170" y="36"/>
                  </a:lnTo>
                  <a:lnTo>
                    <a:pt x="2168" y="38"/>
                  </a:lnTo>
                  <a:lnTo>
                    <a:pt x="2168" y="38"/>
                  </a:lnTo>
                  <a:lnTo>
                    <a:pt x="2164" y="38"/>
                  </a:lnTo>
                  <a:lnTo>
                    <a:pt x="2164" y="38"/>
                  </a:lnTo>
                  <a:lnTo>
                    <a:pt x="2162" y="38"/>
                  </a:lnTo>
                  <a:lnTo>
                    <a:pt x="2162" y="38"/>
                  </a:lnTo>
                  <a:lnTo>
                    <a:pt x="2158" y="38"/>
                  </a:lnTo>
                  <a:lnTo>
                    <a:pt x="2158" y="38"/>
                  </a:lnTo>
                  <a:lnTo>
                    <a:pt x="2154" y="36"/>
                  </a:lnTo>
                  <a:lnTo>
                    <a:pt x="2154" y="36"/>
                  </a:lnTo>
                  <a:lnTo>
                    <a:pt x="2148" y="38"/>
                  </a:lnTo>
                  <a:lnTo>
                    <a:pt x="2148" y="38"/>
                  </a:lnTo>
                  <a:lnTo>
                    <a:pt x="2144" y="36"/>
                  </a:lnTo>
                  <a:lnTo>
                    <a:pt x="2144" y="36"/>
                  </a:lnTo>
                  <a:lnTo>
                    <a:pt x="2140" y="36"/>
                  </a:lnTo>
                  <a:lnTo>
                    <a:pt x="2140" y="36"/>
                  </a:lnTo>
                  <a:lnTo>
                    <a:pt x="2130" y="36"/>
                  </a:lnTo>
                  <a:lnTo>
                    <a:pt x="2130" y="36"/>
                  </a:lnTo>
                  <a:lnTo>
                    <a:pt x="2128" y="36"/>
                  </a:lnTo>
                  <a:lnTo>
                    <a:pt x="2128" y="36"/>
                  </a:lnTo>
                  <a:lnTo>
                    <a:pt x="2124" y="36"/>
                  </a:lnTo>
                  <a:lnTo>
                    <a:pt x="2118" y="36"/>
                  </a:lnTo>
                  <a:lnTo>
                    <a:pt x="2118" y="36"/>
                  </a:lnTo>
                  <a:lnTo>
                    <a:pt x="2114" y="36"/>
                  </a:lnTo>
                  <a:lnTo>
                    <a:pt x="2110" y="38"/>
                  </a:lnTo>
                  <a:lnTo>
                    <a:pt x="2110" y="38"/>
                  </a:lnTo>
                  <a:lnTo>
                    <a:pt x="2102" y="38"/>
                  </a:lnTo>
                  <a:lnTo>
                    <a:pt x="2102" y="38"/>
                  </a:lnTo>
                  <a:lnTo>
                    <a:pt x="2100" y="36"/>
                  </a:lnTo>
                  <a:lnTo>
                    <a:pt x="2100" y="36"/>
                  </a:lnTo>
                  <a:lnTo>
                    <a:pt x="2096" y="36"/>
                  </a:lnTo>
                  <a:lnTo>
                    <a:pt x="2092" y="36"/>
                  </a:lnTo>
                  <a:lnTo>
                    <a:pt x="2092" y="36"/>
                  </a:lnTo>
                  <a:lnTo>
                    <a:pt x="2090" y="38"/>
                  </a:lnTo>
                  <a:lnTo>
                    <a:pt x="2090" y="38"/>
                  </a:lnTo>
                  <a:lnTo>
                    <a:pt x="2088" y="38"/>
                  </a:lnTo>
                  <a:lnTo>
                    <a:pt x="2088" y="38"/>
                  </a:lnTo>
                  <a:lnTo>
                    <a:pt x="2082" y="38"/>
                  </a:lnTo>
                  <a:lnTo>
                    <a:pt x="2082" y="38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8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4" y="40"/>
                  </a:lnTo>
                  <a:lnTo>
                    <a:pt x="2072" y="40"/>
                  </a:lnTo>
                  <a:lnTo>
                    <a:pt x="2072" y="40"/>
                  </a:lnTo>
                  <a:lnTo>
                    <a:pt x="2068" y="40"/>
                  </a:lnTo>
                  <a:lnTo>
                    <a:pt x="2068" y="40"/>
                  </a:lnTo>
                  <a:lnTo>
                    <a:pt x="2062" y="40"/>
                  </a:lnTo>
                  <a:lnTo>
                    <a:pt x="2058" y="38"/>
                  </a:lnTo>
                  <a:lnTo>
                    <a:pt x="2058" y="38"/>
                  </a:lnTo>
                  <a:lnTo>
                    <a:pt x="2052" y="38"/>
                  </a:lnTo>
                  <a:lnTo>
                    <a:pt x="2052" y="38"/>
                  </a:lnTo>
                  <a:lnTo>
                    <a:pt x="2046" y="40"/>
                  </a:lnTo>
                  <a:lnTo>
                    <a:pt x="2042" y="40"/>
                  </a:lnTo>
                  <a:lnTo>
                    <a:pt x="2042" y="40"/>
                  </a:lnTo>
                  <a:lnTo>
                    <a:pt x="2040" y="40"/>
                  </a:lnTo>
                  <a:lnTo>
                    <a:pt x="2040" y="40"/>
                  </a:lnTo>
                  <a:lnTo>
                    <a:pt x="2036" y="40"/>
                  </a:lnTo>
                  <a:lnTo>
                    <a:pt x="2036" y="40"/>
                  </a:lnTo>
                  <a:lnTo>
                    <a:pt x="2030" y="40"/>
                  </a:lnTo>
                  <a:lnTo>
                    <a:pt x="2030" y="40"/>
                  </a:lnTo>
                  <a:lnTo>
                    <a:pt x="2024" y="40"/>
                  </a:lnTo>
                  <a:lnTo>
                    <a:pt x="2024" y="40"/>
                  </a:lnTo>
                  <a:lnTo>
                    <a:pt x="2020" y="40"/>
                  </a:lnTo>
                  <a:lnTo>
                    <a:pt x="2020" y="40"/>
                  </a:lnTo>
                  <a:lnTo>
                    <a:pt x="2018" y="40"/>
                  </a:lnTo>
                  <a:lnTo>
                    <a:pt x="2018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40"/>
                  </a:lnTo>
                  <a:lnTo>
                    <a:pt x="2016" y="38"/>
                  </a:lnTo>
                  <a:lnTo>
                    <a:pt x="2016" y="38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10" y="40"/>
                  </a:lnTo>
                  <a:lnTo>
                    <a:pt x="2008" y="40"/>
                  </a:lnTo>
                  <a:lnTo>
                    <a:pt x="2008" y="40"/>
                  </a:lnTo>
                  <a:lnTo>
                    <a:pt x="2006" y="40"/>
                  </a:lnTo>
                  <a:lnTo>
                    <a:pt x="2006" y="40"/>
                  </a:lnTo>
                  <a:lnTo>
                    <a:pt x="2000" y="40"/>
                  </a:lnTo>
                  <a:lnTo>
                    <a:pt x="2000" y="40"/>
                  </a:lnTo>
                  <a:lnTo>
                    <a:pt x="1998" y="40"/>
                  </a:lnTo>
                  <a:lnTo>
                    <a:pt x="1998" y="40"/>
                  </a:lnTo>
                  <a:lnTo>
                    <a:pt x="1996" y="40"/>
                  </a:lnTo>
                  <a:lnTo>
                    <a:pt x="1996" y="40"/>
                  </a:lnTo>
                  <a:lnTo>
                    <a:pt x="1994" y="40"/>
                  </a:lnTo>
                  <a:lnTo>
                    <a:pt x="1994" y="40"/>
                  </a:lnTo>
                  <a:lnTo>
                    <a:pt x="1988" y="38"/>
                  </a:lnTo>
                  <a:lnTo>
                    <a:pt x="1988" y="38"/>
                  </a:lnTo>
                  <a:lnTo>
                    <a:pt x="1984" y="38"/>
                  </a:lnTo>
                  <a:lnTo>
                    <a:pt x="1984" y="38"/>
                  </a:lnTo>
                  <a:lnTo>
                    <a:pt x="1976" y="38"/>
                  </a:lnTo>
                  <a:lnTo>
                    <a:pt x="1976" y="38"/>
                  </a:lnTo>
                  <a:lnTo>
                    <a:pt x="1972" y="38"/>
                  </a:lnTo>
                  <a:lnTo>
                    <a:pt x="1972" y="38"/>
                  </a:lnTo>
                  <a:lnTo>
                    <a:pt x="1968" y="40"/>
                  </a:lnTo>
                  <a:lnTo>
                    <a:pt x="1968" y="40"/>
                  </a:lnTo>
                  <a:lnTo>
                    <a:pt x="1964" y="40"/>
                  </a:lnTo>
                  <a:lnTo>
                    <a:pt x="1964" y="40"/>
                  </a:lnTo>
                  <a:lnTo>
                    <a:pt x="1960" y="40"/>
                  </a:lnTo>
                  <a:lnTo>
                    <a:pt x="1960" y="40"/>
                  </a:lnTo>
                  <a:lnTo>
                    <a:pt x="1958" y="40"/>
                  </a:lnTo>
                  <a:lnTo>
                    <a:pt x="1958" y="40"/>
                  </a:lnTo>
                  <a:lnTo>
                    <a:pt x="1950" y="40"/>
                  </a:lnTo>
                  <a:lnTo>
                    <a:pt x="1950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8" y="40"/>
                  </a:lnTo>
                  <a:lnTo>
                    <a:pt x="1946" y="40"/>
                  </a:lnTo>
                  <a:lnTo>
                    <a:pt x="1946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4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42" y="40"/>
                  </a:lnTo>
                  <a:lnTo>
                    <a:pt x="1934" y="40"/>
                  </a:lnTo>
                  <a:lnTo>
                    <a:pt x="1934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32" y="40"/>
                  </a:lnTo>
                  <a:lnTo>
                    <a:pt x="1928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4" y="40"/>
                  </a:lnTo>
                  <a:lnTo>
                    <a:pt x="1922" y="40"/>
                  </a:lnTo>
                  <a:lnTo>
                    <a:pt x="1922" y="40"/>
                  </a:lnTo>
                  <a:lnTo>
                    <a:pt x="1918" y="40"/>
                  </a:lnTo>
                  <a:lnTo>
                    <a:pt x="1918" y="40"/>
                  </a:lnTo>
                  <a:lnTo>
                    <a:pt x="1914" y="40"/>
                  </a:lnTo>
                  <a:lnTo>
                    <a:pt x="1914" y="40"/>
                  </a:lnTo>
                  <a:lnTo>
                    <a:pt x="1910" y="40"/>
                  </a:lnTo>
                  <a:lnTo>
                    <a:pt x="1910" y="40"/>
                  </a:lnTo>
                  <a:lnTo>
                    <a:pt x="1908" y="40"/>
                  </a:lnTo>
                  <a:lnTo>
                    <a:pt x="1908" y="40"/>
                  </a:lnTo>
                  <a:lnTo>
                    <a:pt x="1906" y="42"/>
                  </a:lnTo>
                  <a:lnTo>
                    <a:pt x="1906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900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6" y="42"/>
                  </a:lnTo>
                  <a:lnTo>
                    <a:pt x="1894" y="42"/>
                  </a:lnTo>
                  <a:lnTo>
                    <a:pt x="1894" y="42"/>
                  </a:lnTo>
                  <a:lnTo>
                    <a:pt x="1888" y="42"/>
                  </a:lnTo>
                  <a:lnTo>
                    <a:pt x="1888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6" y="42"/>
                  </a:lnTo>
                  <a:lnTo>
                    <a:pt x="1884" y="40"/>
                  </a:lnTo>
                  <a:lnTo>
                    <a:pt x="1884" y="40"/>
                  </a:lnTo>
                  <a:lnTo>
                    <a:pt x="1882" y="42"/>
                  </a:lnTo>
                  <a:lnTo>
                    <a:pt x="1882" y="42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2" y="40"/>
                  </a:lnTo>
                  <a:lnTo>
                    <a:pt x="1880" y="40"/>
                  </a:lnTo>
                  <a:lnTo>
                    <a:pt x="1880" y="40"/>
                  </a:lnTo>
                  <a:lnTo>
                    <a:pt x="1876" y="40"/>
                  </a:lnTo>
                  <a:lnTo>
                    <a:pt x="1876" y="40"/>
                  </a:lnTo>
                  <a:lnTo>
                    <a:pt x="1874" y="42"/>
                  </a:lnTo>
                  <a:lnTo>
                    <a:pt x="1874" y="42"/>
                  </a:lnTo>
                  <a:lnTo>
                    <a:pt x="1870" y="42"/>
                  </a:lnTo>
                  <a:lnTo>
                    <a:pt x="1870" y="42"/>
                  </a:lnTo>
                  <a:lnTo>
                    <a:pt x="1866" y="44"/>
                  </a:lnTo>
                  <a:lnTo>
                    <a:pt x="1866" y="44"/>
                  </a:lnTo>
                  <a:lnTo>
                    <a:pt x="1860" y="42"/>
                  </a:lnTo>
                  <a:lnTo>
                    <a:pt x="1860" y="42"/>
                  </a:lnTo>
                  <a:lnTo>
                    <a:pt x="1856" y="42"/>
                  </a:lnTo>
                  <a:lnTo>
                    <a:pt x="1856" y="42"/>
                  </a:lnTo>
                  <a:lnTo>
                    <a:pt x="1848" y="42"/>
                  </a:lnTo>
                  <a:lnTo>
                    <a:pt x="1848" y="42"/>
                  </a:lnTo>
                  <a:lnTo>
                    <a:pt x="1846" y="42"/>
                  </a:lnTo>
                  <a:lnTo>
                    <a:pt x="1846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2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40" y="42"/>
                  </a:lnTo>
                  <a:lnTo>
                    <a:pt x="1836" y="42"/>
                  </a:lnTo>
                  <a:lnTo>
                    <a:pt x="1832" y="42"/>
                  </a:lnTo>
                  <a:lnTo>
                    <a:pt x="1832" y="42"/>
                  </a:lnTo>
                  <a:lnTo>
                    <a:pt x="1832" y="38"/>
                  </a:lnTo>
                  <a:lnTo>
                    <a:pt x="1832" y="38"/>
                  </a:lnTo>
                  <a:lnTo>
                    <a:pt x="1830" y="38"/>
                  </a:lnTo>
                  <a:lnTo>
                    <a:pt x="1830" y="38"/>
                  </a:lnTo>
                  <a:lnTo>
                    <a:pt x="1828" y="40"/>
                  </a:lnTo>
                  <a:lnTo>
                    <a:pt x="1828" y="40"/>
                  </a:lnTo>
                  <a:lnTo>
                    <a:pt x="1826" y="40"/>
                  </a:lnTo>
                  <a:lnTo>
                    <a:pt x="1826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20" y="40"/>
                  </a:lnTo>
                  <a:lnTo>
                    <a:pt x="1816" y="38"/>
                  </a:lnTo>
                  <a:lnTo>
                    <a:pt x="1816" y="38"/>
                  </a:lnTo>
                  <a:lnTo>
                    <a:pt x="1814" y="38"/>
                  </a:lnTo>
                  <a:lnTo>
                    <a:pt x="1812" y="40"/>
                  </a:lnTo>
                  <a:lnTo>
                    <a:pt x="1812" y="40"/>
                  </a:lnTo>
                  <a:lnTo>
                    <a:pt x="1812" y="42"/>
                  </a:lnTo>
                  <a:lnTo>
                    <a:pt x="1812" y="42"/>
                  </a:lnTo>
                  <a:lnTo>
                    <a:pt x="1804" y="42"/>
                  </a:lnTo>
                  <a:lnTo>
                    <a:pt x="1804" y="42"/>
                  </a:lnTo>
                  <a:lnTo>
                    <a:pt x="1798" y="42"/>
                  </a:lnTo>
                  <a:lnTo>
                    <a:pt x="1798" y="42"/>
                  </a:lnTo>
                  <a:lnTo>
                    <a:pt x="1790" y="44"/>
                  </a:lnTo>
                  <a:lnTo>
                    <a:pt x="1790" y="44"/>
                  </a:lnTo>
                  <a:lnTo>
                    <a:pt x="1786" y="44"/>
                  </a:lnTo>
                  <a:lnTo>
                    <a:pt x="1782" y="44"/>
                  </a:lnTo>
                  <a:lnTo>
                    <a:pt x="1782" y="44"/>
                  </a:lnTo>
                  <a:lnTo>
                    <a:pt x="1778" y="44"/>
                  </a:lnTo>
                  <a:lnTo>
                    <a:pt x="1778" y="44"/>
                  </a:lnTo>
                  <a:lnTo>
                    <a:pt x="1774" y="44"/>
                  </a:lnTo>
                  <a:lnTo>
                    <a:pt x="1774" y="44"/>
                  </a:lnTo>
                  <a:lnTo>
                    <a:pt x="1772" y="44"/>
                  </a:lnTo>
                  <a:lnTo>
                    <a:pt x="1768" y="44"/>
                  </a:lnTo>
                  <a:lnTo>
                    <a:pt x="1768" y="44"/>
                  </a:lnTo>
                  <a:lnTo>
                    <a:pt x="1766" y="44"/>
                  </a:lnTo>
                  <a:lnTo>
                    <a:pt x="1766" y="44"/>
                  </a:lnTo>
                  <a:lnTo>
                    <a:pt x="1762" y="44"/>
                  </a:lnTo>
                  <a:lnTo>
                    <a:pt x="1762" y="44"/>
                  </a:lnTo>
                  <a:lnTo>
                    <a:pt x="1756" y="44"/>
                  </a:lnTo>
                  <a:lnTo>
                    <a:pt x="1756" y="44"/>
                  </a:lnTo>
                  <a:lnTo>
                    <a:pt x="1752" y="44"/>
                  </a:lnTo>
                  <a:lnTo>
                    <a:pt x="1752" y="44"/>
                  </a:lnTo>
                  <a:lnTo>
                    <a:pt x="1748" y="44"/>
                  </a:lnTo>
                  <a:lnTo>
                    <a:pt x="1748" y="44"/>
                  </a:lnTo>
                  <a:lnTo>
                    <a:pt x="1746" y="44"/>
                  </a:lnTo>
                  <a:lnTo>
                    <a:pt x="1746" y="44"/>
                  </a:lnTo>
                  <a:lnTo>
                    <a:pt x="1744" y="44"/>
                  </a:lnTo>
                  <a:lnTo>
                    <a:pt x="1744" y="44"/>
                  </a:lnTo>
                  <a:lnTo>
                    <a:pt x="1742" y="44"/>
                  </a:lnTo>
                  <a:lnTo>
                    <a:pt x="1742" y="44"/>
                  </a:lnTo>
                  <a:lnTo>
                    <a:pt x="1738" y="44"/>
                  </a:lnTo>
                  <a:lnTo>
                    <a:pt x="1738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4" y="44"/>
                  </a:lnTo>
                  <a:lnTo>
                    <a:pt x="1732" y="44"/>
                  </a:lnTo>
                  <a:lnTo>
                    <a:pt x="1732" y="44"/>
                  </a:lnTo>
                  <a:lnTo>
                    <a:pt x="1724" y="44"/>
                  </a:lnTo>
                  <a:lnTo>
                    <a:pt x="1718" y="46"/>
                  </a:lnTo>
                  <a:lnTo>
                    <a:pt x="1718" y="46"/>
                  </a:lnTo>
                  <a:lnTo>
                    <a:pt x="1718" y="44"/>
                  </a:lnTo>
                  <a:lnTo>
                    <a:pt x="1718" y="44"/>
                  </a:lnTo>
                  <a:lnTo>
                    <a:pt x="1716" y="44"/>
                  </a:lnTo>
                  <a:lnTo>
                    <a:pt x="1716" y="44"/>
                  </a:lnTo>
                  <a:lnTo>
                    <a:pt x="1706" y="44"/>
                  </a:lnTo>
                  <a:lnTo>
                    <a:pt x="1706" y="44"/>
                  </a:lnTo>
                  <a:lnTo>
                    <a:pt x="1702" y="44"/>
                  </a:lnTo>
                  <a:lnTo>
                    <a:pt x="1702" y="44"/>
                  </a:lnTo>
                  <a:lnTo>
                    <a:pt x="1698" y="44"/>
                  </a:lnTo>
                  <a:lnTo>
                    <a:pt x="1698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4" y="44"/>
                  </a:lnTo>
                  <a:lnTo>
                    <a:pt x="1690" y="44"/>
                  </a:lnTo>
                  <a:lnTo>
                    <a:pt x="1690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6" y="44"/>
                  </a:lnTo>
                  <a:lnTo>
                    <a:pt x="1682" y="44"/>
                  </a:lnTo>
                  <a:lnTo>
                    <a:pt x="1682" y="44"/>
                  </a:lnTo>
                  <a:lnTo>
                    <a:pt x="1678" y="44"/>
                  </a:lnTo>
                  <a:lnTo>
                    <a:pt x="1678" y="44"/>
                  </a:lnTo>
                  <a:lnTo>
                    <a:pt x="1672" y="44"/>
                  </a:lnTo>
                  <a:lnTo>
                    <a:pt x="1672" y="44"/>
                  </a:lnTo>
                  <a:lnTo>
                    <a:pt x="1670" y="44"/>
                  </a:lnTo>
                  <a:lnTo>
                    <a:pt x="1670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8" y="44"/>
                  </a:lnTo>
                  <a:lnTo>
                    <a:pt x="1664" y="44"/>
                  </a:lnTo>
                  <a:lnTo>
                    <a:pt x="1664" y="44"/>
                  </a:lnTo>
                  <a:lnTo>
                    <a:pt x="1658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2" y="46"/>
                  </a:lnTo>
                  <a:lnTo>
                    <a:pt x="1650" y="46"/>
                  </a:lnTo>
                  <a:lnTo>
                    <a:pt x="1650" y="46"/>
                  </a:lnTo>
                  <a:lnTo>
                    <a:pt x="1642" y="44"/>
                  </a:lnTo>
                  <a:lnTo>
                    <a:pt x="1642" y="44"/>
                  </a:lnTo>
                  <a:lnTo>
                    <a:pt x="1638" y="44"/>
                  </a:lnTo>
                  <a:lnTo>
                    <a:pt x="1638" y="44"/>
                  </a:lnTo>
                  <a:lnTo>
                    <a:pt x="1634" y="46"/>
                  </a:lnTo>
                  <a:lnTo>
                    <a:pt x="1634" y="46"/>
                  </a:lnTo>
                  <a:lnTo>
                    <a:pt x="1626" y="46"/>
                  </a:lnTo>
                  <a:lnTo>
                    <a:pt x="1626" y="46"/>
                  </a:lnTo>
                  <a:lnTo>
                    <a:pt x="1622" y="46"/>
                  </a:lnTo>
                  <a:lnTo>
                    <a:pt x="1622" y="46"/>
                  </a:lnTo>
                  <a:lnTo>
                    <a:pt x="1620" y="44"/>
                  </a:lnTo>
                  <a:lnTo>
                    <a:pt x="1620" y="44"/>
                  </a:lnTo>
                  <a:lnTo>
                    <a:pt x="1612" y="44"/>
                  </a:lnTo>
                  <a:lnTo>
                    <a:pt x="1612" y="44"/>
                  </a:lnTo>
                  <a:lnTo>
                    <a:pt x="1608" y="44"/>
                  </a:lnTo>
                  <a:lnTo>
                    <a:pt x="1608" y="44"/>
                  </a:lnTo>
                  <a:lnTo>
                    <a:pt x="1600" y="46"/>
                  </a:lnTo>
                  <a:lnTo>
                    <a:pt x="1600" y="46"/>
                  </a:lnTo>
                  <a:lnTo>
                    <a:pt x="1596" y="46"/>
                  </a:lnTo>
                  <a:lnTo>
                    <a:pt x="1596" y="46"/>
                  </a:lnTo>
                  <a:lnTo>
                    <a:pt x="1592" y="46"/>
                  </a:lnTo>
                  <a:lnTo>
                    <a:pt x="1592" y="46"/>
                  </a:lnTo>
                  <a:lnTo>
                    <a:pt x="1588" y="46"/>
                  </a:lnTo>
                  <a:lnTo>
                    <a:pt x="1588" y="46"/>
                  </a:lnTo>
                  <a:lnTo>
                    <a:pt x="1586" y="46"/>
                  </a:lnTo>
                  <a:lnTo>
                    <a:pt x="1586" y="46"/>
                  </a:lnTo>
                  <a:lnTo>
                    <a:pt x="1584" y="46"/>
                  </a:lnTo>
                  <a:lnTo>
                    <a:pt x="1584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80" y="46"/>
                  </a:lnTo>
                  <a:lnTo>
                    <a:pt x="1576" y="46"/>
                  </a:lnTo>
                  <a:lnTo>
                    <a:pt x="1570" y="48"/>
                  </a:lnTo>
                  <a:lnTo>
                    <a:pt x="1570" y="48"/>
                  </a:lnTo>
                  <a:lnTo>
                    <a:pt x="1568" y="46"/>
                  </a:lnTo>
                  <a:lnTo>
                    <a:pt x="1568" y="46"/>
                  </a:lnTo>
                  <a:lnTo>
                    <a:pt x="1566" y="48"/>
                  </a:lnTo>
                  <a:lnTo>
                    <a:pt x="1566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60" y="48"/>
                  </a:lnTo>
                  <a:lnTo>
                    <a:pt x="1558" y="46"/>
                  </a:lnTo>
                  <a:lnTo>
                    <a:pt x="1558" y="46"/>
                  </a:lnTo>
                  <a:lnTo>
                    <a:pt x="1554" y="44"/>
                  </a:lnTo>
                  <a:lnTo>
                    <a:pt x="1554" y="44"/>
                  </a:lnTo>
                  <a:lnTo>
                    <a:pt x="1550" y="46"/>
                  </a:lnTo>
                  <a:lnTo>
                    <a:pt x="1550" y="46"/>
                  </a:lnTo>
                  <a:lnTo>
                    <a:pt x="1546" y="46"/>
                  </a:lnTo>
                  <a:lnTo>
                    <a:pt x="1546" y="46"/>
                  </a:lnTo>
                  <a:lnTo>
                    <a:pt x="1544" y="46"/>
                  </a:lnTo>
                  <a:lnTo>
                    <a:pt x="1544" y="46"/>
                  </a:lnTo>
                  <a:lnTo>
                    <a:pt x="1540" y="48"/>
                  </a:lnTo>
                  <a:lnTo>
                    <a:pt x="1540" y="48"/>
                  </a:lnTo>
                  <a:lnTo>
                    <a:pt x="1538" y="46"/>
                  </a:lnTo>
                  <a:lnTo>
                    <a:pt x="1538" y="46"/>
                  </a:lnTo>
                  <a:lnTo>
                    <a:pt x="1536" y="44"/>
                  </a:lnTo>
                  <a:lnTo>
                    <a:pt x="1536" y="44"/>
                  </a:lnTo>
                  <a:lnTo>
                    <a:pt x="1534" y="44"/>
                  </a:lnTo>
                  <a:lnTo>
                    <a:pt x="1534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32" y="44"/>
                  </a:lnTo>
                  <a:lnTo>
                    <a:pt x="1526" y="46"/>
                  </a:lnTo>
                  <a:lnTo>
                    <a:pt x="1526" y="46"/>
                  </a:lnTo>
                  <a:lnTo>
                    <a:pt x="1520" y="46"/>
                  </a:lnTo>
                  <a:lnTo>
                    <a:pt x="1520" y="46"/>
                  </a:lnTo>
                  <a:lnTo>
                    <a:pt x="1518" y="46"/>
                  </a:lnTo>
                  <a:lnTo>
                    <a:pt x="1518" y="46"/>
                  </a:lnTo>
                  <a:lnTo>
                    <a:pt x="1516" y="46"/>
                  </a:lnTo>
                  <a:lnTo>
                    <a:pt x="1516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4" y="46"/>
                  </a:lnTo>
                  <a:lnTo>
                    <a:pt x="1512" y="46"/>
                  </a:lnTo>
                  <a:lnTo>
                    <a:pt x="1512" y="46"/>
                  </a:lnTo>
                  <a:lnTo>
                    <a:pt x="1506" y="44"/>
                  </a:lnTo>
                  <a:lnTo>
                    <a:pt x="1504" y="46"/>
                  </a:lnTo>
                  <a:lnTo>
                    <a:pt x="1504" y="46"/>
                  </a:lnTo>
                  <a:lnTo>
                    <a:pt x="1500" y="46"/>
                  </a:lnTo>
                  <a:lnTo>
                    <a:pt x="1500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2" y="46"/>
                  </a:lnTo>
                  <a:lnTo>
                    <a:pt x="1490" y="46"/>
                  </a:lnTo>
                  <a:lnTo>
                    <a:pt x="1490" y="46"/>
                  </a:lnTo>
                  <a:lnTo>
                    <a:pt x="1488" y="46"/>
                  </a:lnTo>
                  <a:lnTo>
                    <a:pt x="1488" y="46"/>
                  </a:lnTo>
                  <a:lnTo>
                    <a:pt x="1486" y="46"/>
                  </a:lnTo>
                  <a:lnTo>
                    <a:pt x="1486" y="46"/>
                  </a:lnTo>
                  <a:lnTo>
                    <a:pt x="1484" y="46"/>
                  </a:lnTo>
                  <a:lnTo>
                    <a:pt x="1484" y="46"/>
                  </a:lnTo>
                  <a:lnTo>
                    <a:pt x="1480" y="46"/>
                  </a:lnTo>
                  <a:lnTo>
                    <a:pt x="1480" y="46"/>
                  </a:lnTo>
                  <a:lnTo>
                    <a:pt x="1480" y="44"/>
                  </a:lnTo>
                  <a:lnTo>
                    <a:pt x="1480" y="44"/>
                  </a:lnTo>
                  <a:lnTo>
                    <a:pt x="1476" y="44"/>
                  </a:lnTo>
                  <a:lnTo>
                    <a:pt x="1476" y="44"/>
                  </a:lnTo>
                  <a:lnTo>
                    <a:pt x="1470" y="46"/>
                  </a:lnTo>
                  <a:lnTo>
                    <a:pt x="1470" y="46"/>
                  </a:lnTo>
                  <a:lnTo>
                    <a:pt x="1466" y="44"/>
                  </a:lnTo>
                  <a:lnTo>
                    <a:pt x="1466" y="44"/>
                  </a:lnTo>
                  <a:lnTo>
                    <a:pt x="1464" y="44"/>
                  </a:lnTo>
                  <a:lnTo>
                    <a:pt x="1464" y="44"/>
                  </a:lnTo>
                  <a:lnTo>
                    <a:pt x="1462" y="44"/>
                  </a:lnTo>
                  <a:lnTo>
                    <a:pt x="1462" y="44"/>
                  </a:lnTo>
                  <a:lnTo>
                    <a:pt x="1458" y="44"/>
                  </a:lnTo>
                  <a:lnTo>
                    <a:pt x="1458" y="44"/>
                  </a:lnTo>
                  <a:lnTo>
                    <a:pt x="1456" y="44"/>
                  </a:lnTo>
                  <a:lnTo>
                    <a:pt x="1456" y="44"/>
                  </a:lnTo>
                  <a:lnTo>
                    <a:pt x="1452" y="44"/>
                  </a:lnTo>
                  <a:lnTo>
                    <a:pt x="1452" y="44"/>
                  </a:lnTo>
                  <a:lnTo>
                    <a:pt x="1450" y="44"/>
                  </a:lnTo>
                  <a:lnTo>
                    <a:pt x="1450" y="44"/>
                  </a:lnTo>
                  <a:lnTo>
                    <a:pt x="1442" y="44"/>
                  </a:lnTo>
                  <a:lnTo>
                    <a:pt x="1442" y="44"/>
                  </a:lnTo>
                  <a:lnTo>
                    <a:pt x="1438" y="42"/>
                  </a:lnTo>
                  <a:lnTo>
                    <a:pt x="1438" y="42"/>
                  </a:lnTo>
                  <a:lnTo>
                    <a:pt x="1434" y="42"/>
                  </a:lnTo>
                  <a:lnTo>
                    <a:pt x="1434" y="42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30" y="44"/>
                  </a:lnTo>
                  <a:lnTo>
                    <a:pt x="1424" y="42"/>
                  </a:lnTo>
                  <a:lnTo>
                    <a:pt x="1424" y="42"/>
                  </a:lnTo>
                  <a:lnTo>
                    <a:pt x="1420" y="44"/>
                  </a:lnTo>
                  <a:lnTo>
                    <a:pt x="1420" y="44"/>
                  </a:lnTo>
                  <a:lnTo>
                    <a:pt x="1414" y="42"/>
                  </a:lnTo>
                  <a:lnTo>
                    <a:pt x="1414" y="42"/>
                  </a:lnTo>
                  <a:lnTo>
                    <a:pt x="1412" y="44"/>
                  </a:lnTo>
                  <a:lnTo>
                    <a:pt x="1412" y="44"/>
                  </a:lnTo>
                  <a:lnTo>
                    <a:pt x="1406" y="42"/>
                  </a:lnTo>
                  <a:lnTo>
                    <a:pt x="1406" y="42"/>
                  </a:lnTo>
                  <a:lnTo>
                    <a:pt x="1398" y="42"/>
                  </a:lnTo>
                  <a:lnTo>
                    <a:pt x="1398" y="42"/>
                  </a:lnTo>
                  <a:lnTo>
                    <a:pt x="1396" y="44"/>
                  </a:lnTo>
                  <a:lnTo>
                    <a:pt x="1396" y="44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4" y="42"/>
                  </a:lnTo>
                  <a:lnTo>
                    <a:pt x="1390" y="44"/>
                  </a:lnTo>
                  <a:lnTo>
                    <a:pt x="1386" y="44"/>
                  </a:lnTo>
                  <a:lnTo>
                    <a:pt x="1386" y="44"/>
                  </a:lnTo>
                  <a:lnTo>
                    <a:pt x="1384" y="44"/>
                  </a:lnTo>
                  <a:lnTo>
                    <a:pt x="1384" y="44"/>
                  </a:lnTo>
                  <a:lnTo>
                    <a:pt x="1380" y="44"/>
                  </a:lnTo>
                  <a:lnTo>
                    <a:pt x="1380" y="44"/>
                  </a:lnTo>
                  <a:lnTo>
                    <a:pt x="1378" y="44"/>
                  </a:lnTo>
                  <a:lnTo>
                    <a:pt x="1378" y="44"/>
                  </a:lnTo>
                  <a:lnTo>
                    <a:pt x="1374" y="44"/>
                  </a:lnTo>
                  <a:lnTo>
                    <a:pt x="1374" y="44"/>
                  </a:lnTo>
                  <a:lnTo>
                    <a:pt x="1372" y="44"/>
                  </a:lnTo>
                  <a:lnTo>
                    <a:pt x="1372" y="44"/>
                  </a:lnTo>
                  <a:lnTo>
                    <a:pt x="1370" y="44"/>
                  </a:lnTo>
                  <a:lnTo>
                    <a:pt x="1370" y="44"/>
                  </a:lnTo>
                  <a:lnTo>
                    <a:pt x="1366" y="44"/>
                  </a:lnTo>
                  <a:lnTo>
                    <a:pt x="1366" y="44"/>
                  </a:lnTo>
                  <a:lnTo>
                    <a:pt x="1364" y="44"/>
                  </a:lnTo>
                  <a:lnTo>
                    <a:pt x="1364" y="44"/>
                  </a:lnTo>
                  <a:lnTo>
                    <a:pt x="1362" y="44"/>
                  </a:lnTo>
                  <a:lnTo>
                    <a:pt x="1362" y="44"/>
                  </a:lnTo>
                  <a:lnTo>
                    <a:pt x="1354" y="44"/>
                  </a:lnTo>
                  <a:lnTo>
                    <a:pt x="1354" y="44"/>
                  </a:lnTo>
                  <a:lnTo>
                    <a:pt x="1350" y="44"/>
                  </a:lnTo>
                  <a:lnTo>
                    <a:pt x="1350" y="44"/>
                  </a:lnTo>
                  <a:lnTo>
                    <a:pt x="1348" y="44"/>
                  </a:lnTo>
                  <a:lnTo>
                    <a:pt x="1348" y="44"/>
                  </a:lnTo>
                  <a:lnTo>
                    <a:pt x="1344" y="44"/>
                  </a:lnTo>
                  <a:lnTo>
                    <a:pt x="1344" y="44"/>
                  </a:lnTo>
                  <a:lnTo>
                    <a:pt x="1340" y="46"/>
                  </a:lnTo>
                  <a:lnTo>
                    <a:pt x="1340" y="46"/>
                  </a:lnTo>
                  <a:lnTo>
                    <a:pt x="1336" y="46"/>
                  </a:lnTo>
                  <a:lnTo>
                    <a:pt x="1336" y="46"/>
                  </a:lnTo>
                  <a:lnTo>
                    <a:pt x="1328" y="46"/>
                  </a:lnTo>
                  <a:lnTo>
                    <a:pt x="1328" y="46"/>
                  </a:lnTo>
                  <a:lnTo>
                    <a:pt x="1326" y="44"/>
                  </a:lnTo>
                  <a:lnTo>
                    <a:pt x="1326" y="44"/>
                  </a:lnTo>
                  <a:lnTo>
                    <a:pt x="1318" y="44"/>
                  </a:lnTo>
                  <a:lnTo>
                    <a:pt x="1318" y="44"/>
                  </a:lnTo>
                  <a:lnTo>
                    <a:pt x="1316" y="44"/>
                  </a:lnTo>
                  <a:lnTo>
                    <a:pt x="1316" y="44"/>
                  </a:lnTo>
                  <a:lnTo>
                    <a:pt x="1312" y="44"/>
                  </a:lnTo>
                  <a:lnTo>
                    <a:pt x="1312" y="44"/>
                  </a:lnTo>
                  <a:lnTo>
                    <a:pt x="1306" y="46"/>
                  </a:lnTo>
                  <a:lnTo>
                    <a:pt x="1306" y="46"/>
                  </a:lnTo>
                  <a:lnTo>
                    <a:pt x="1302" y="46"/>
                  </a:lnTo>
                  <a:lnTo>
                    <a:pt x="1296" y="46"/>
                  </a:lnTo>
                  <a:lnTo>
                    <a:pt x="1296" y="46"/>
                  </a:lnTo>
                  <a:lnTo>
                    <a:pt x="1290" y="46"/>
                  </a:lnTo>
                  <a:lnTo>
                    <a:pt x="1290" y="46"/>
                  </a:lnTo>
                  <a:lnTo>
                    <a:pt x="1288" y="46"/>
                  </a:lnTo>
                  <a:lnTo>
                    <a:pt x="1288" y="46"/>
                  </a:lnTo>
                  <a:lnTo>
                    <a:pt x="1284" y="44"/>
                  </a:lnTo>
                  <a:lnTo>
                    <a:pt x="1284" y="44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6" y="46"/>
                  </a:lnTo>
                  <a:lnTo>
                    <a:pt x="1276" y="46"/>
                  </a:lnTo>
                  <a:lnTo>
                    <a:pt x="1274" y="46"/>
                  </a:lnTo>
                  <a:lnTo>
                    <a:pt x="1274" y="46"/>
                  </a:lnTo>
                  <a:lnTo>
                    <a:pt x="1272" y="46"/>
                  </a:lnTo>
                  <a:lnTo>
                    <a:pt x="1272" y="46"/>
                  </a:lnTo>
                  <a:lnTo>
                    <a:pt x="1266" y="44"/>
                  </a:lnTo>
                  <a:lnTo>
                    <a:pt x="1266" y="44"/>
                  </a:lnTo>
                  <a:lnTo>
                    <a:pt x="1262" y="44"/>
                  </a:lnTo>
                  <a:lnTo>
                    <a:pt x="1262" y="44"/>
                  </a:lnTo>
                  <a:lnTo>
                    <a:pt x="1260" y="44"/>
                  </a:lnTo>
                  <a:lnTo>
                    <a:pt x="1260" y="44"/>
                  </a:lnTo>
                  <a:lnTo>
                    <a:pt x="1258" y="46"/>
                  </a:lnTo>
                  <a:lnTo>
                    <a:pt x="1258" y="46"/>
                  </a:lnTo>
                  <a:lnTo>
                    <a:pt x="1254" y="46"/>
                  </a:lnTo>
                  <a:lnTo>
                    <a:pt x="1254" y="46"/>
                  </a:lnTo>
                  <a:lnTo>
                    <a:pt x="1250" y="48"/>
                  </a:lnTo>
                  <a:lnTo>
                    <a:pt x="1250" y="48"/>
                  </a:lnTo>
                  <a:lnTo>
                    <a:pt x="1248" y="46"/>
                  </a:lnTo>
                  <a:lnTo>
                    <a:pt x="1248" y="46"/>
                  </a:lnTo>
                  <a:lnTo>
                    <a:pt x="1248" y="48"/>
                  </a:lnTo>
                  <a:lnTo>
                    <a:pt x="1248" y="48"/>
                  </a:lnTo>
                  <a:lnTo>
                    <a:pt x="1246" y="46"/>
                  </a:lnTo>
                  <a:lnTo>
                    <a:pt x="1246" y="46"/>
                  </a:lnTo>
                  <a:lnTo>
                    <a:pt x="1244" y="46"/>
                  </a:lnTo>
                  <a:lnTo>
                    <a:pt x="1244" y="46"/>
                  </a:lnTo>
                  <a:lnTo>
                    <a:pt x="1240" y="48"/>
                  </a:lnTo>
                  <a:lnTo>
                    <a:pt x="1240" y="48"/>
                  </a:lnTo>
                  <a:lnTo>
                    <a:pt x="1236" y="44"/>
                  </a:lnTo>
                  <a:lnTo>
                    <a:pt x="1236" y="44"/>
                  </a:lnTo>
                  <a:lnTo>
                    <a:pt x="1230" y="46"/>
                  </a:lnTo>
                  <a:lnTo>
                    <a:pt x="1224" y="46"/>
                  </a:lnTo>
                  <a:lnTo>
                    <a:pt x="1224" y="46"/>
                  </a:lnTo>
                  <a:lnTo>
                    <a:pt x="1222" y="46"/>
                  </a:lnTo>
                  <a:lnTo>
                    <a:pt x="1218" y="46"/>
                  </a:lnTo>
                  <a:lnTo>
                    <a:pt x="1218" y="46"/>
                  </a:lnTo>
                  <a:lnTo>
                    <a:pt x="1216" y="44"/>
                  </a:lnTo>
                  <a:lnTo>
                    <a:pt x="1214" y="44"/>
                  </a:lnTo>
                  <a:lnTo>
                    <a:pt x="1214" y="44"/>
                  </a:lnTo>
                  <a:lnTo>
                    <a:pt x="1204" y="44"/>
                  </a:lnTo>
                  <a:lnTo>
                    <a:pt x="1204" y="44"/>
                  </a:lnTo>
                  <a:lnTo>
                    <a:pt x="1200" y="42"/>
                  </a:lnTo>
                  <a:lnTo>
                    <a:pt x="1200" y="42"/>
                  </a:lnTo>
                  <a:lnTo>
                    <a:pt x="1196" y="42"/>
                  </a:lnTo>
                  <a:lnTo>
                    <a:pt x="1196" y="42"/>
                  </a:lnTo>
                  <a:lnTo>
                    <a:pt x="1188" y="44"/>
                  </a:lnTo>
                  <a:lnTo>
                    <a:pt x="1188" y="44"/>
                  </a:lnTo>
                  <a:lnTo>
                    <a:pt x="1186" y="44"/>
                  </a:lnTo>
                  <a:lnTo>
                    <a:pt x="1186" y="44"/>
                  </a:lnTo>
                  <a:lnTo>
                    <a:pt x="1180" y="44"/>
                  </a:lnTo>
                  <a:lnTo>
                    <a:pt x="1180" y="44"/>
                  </a:lnTo>
                  <a:lnTo>
                    <a:pt x="1180" y="42"/>
                  </a:lnTo>
                  <a:lnTo>
                    <a:pt x="1180" y="42"/>
                  </a:lnTo>
                  <a:lnTo>
                    <a:pt x="1176" y="42"/>
                  </a:lnTo>
                  <a:lnTo>
                    <a:pt x="1176" y="42"/>
                  </a:lnTo>
                  <a:lnTo>
                    <a:pt x="1174" y="42"/>
                  </a:lnTo>
                  <a:lnTo>
                    <a:pt x="1174" y="42"/>
                  </a:lnTo>
                  <a:lnTo>
                    <a:pt x="1170" y="44"/>
                  </a:lnTo>
                  <a:lnTo>
                    <a:pt x="1170" y="44"/>
                  </a:lnTo>
                  <a:lnTo>
                    <a:pt x="1164" y="42"/>
                  </a:lnTo>
                  <a:lnTo>
                    <a:pt x="1164" y="42"/>
                  </a:lnTo>
                  <a:lnTo>
                    <a:pt x="1156" y="42"/>
                  </a:lnTo>
                  <a:lnTo>
                    <a:pt x="1156" y="42"/>
                  </a:lnTo>
                  <a:lnTo>
                    <a:pt x="1152" y="42"/>
                  </a:lnTo>
                  <a:lnTo>
                    <a:pt x="1152" y="42"/>
                  </a:lnTo>
                  <a:lnTo>
                    <a:pt x="1148" y="44"/>
                  </a:lnTo>
                  <a:lnTo>
                    <a:pt x="1148" y="44"/>
                  </a:lnTo>
                  <a:lnTo>
                    <a:pt x="1146" y="44"/>
                  </a:lnTo>
                  <a:lnTo>
                    <a:pt x="1144" y="44"/>
                  </a:lnTo>
                  <a:lnTo>
                    <a:pt x="1142" y="44"/>
                  </a:lnTo>
                  <a:lnTo>
                    <a:pt x="1142" y="44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40" y="42"/>
                  </a:lnTo>
                  <a:lnTo>
                    <a:pt x="1138" y="42"/>
                  </a:lnTo>
                  <a:lnTo>
                    <a:pt x="1138" y="42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8" y="40"/>
                  </a:lnTo>
                  <a:lnTo>
                    <a:pt x="1136" y="40"/>
                  </a:lnTo>
                  <a:lnTo>
                    <a:pt x="1136" y="40"/>
                  </a:lnTo>
                  <a:lnTo>
                    <a:pt x="1134" y="40"/>
                  </a:lnTo>
                  <a:lnTo>
                    <a:pt x="1134" y="40"/>
                  </a:lnTo>
                  <a:lnTo>
                    <a:pt x="1132" y="40"/>
                  </a:lnTo>
                  <a:lnTo>
                    <a:pt x="1132" y="40"/>
                  </a:lnTo>
                  <a:lnTo>
                    <a:pt x="1128" y="38"/>
                  </a:lnTo>
                  <a:lnTo>
                    <a:pt x="1128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4" y="38"/>
                  </a:lnTo>
                  <a:lnTo>
                    <a:pt x="1122" y="38"/>
                  </a:lnTo>
                  <a:lnTo>
                    <a:pt x="1122" y="38"/>
                  </a:lnTo>
                  <a:lnTo>
                    <a:pt x="1120" y="40"/>
                  </a:lnTo>
                  <a:lnTo>
                    <a:pt x="1120" y="40"/>
                  </a:lnTo>
                  <a:lnTo>
                    <a:pt x="1114" y="42"/>
                  </a:lnTo>
                  <a:lnTo>
                    <a:pt x="1114" y="42"/>
                  </a:lnTo>
                  <a:lnTo>
                    <a:pt x="1112" y="44"/>
                  </a:lnTo>
                  <a:lnTo>
                    <a:pt x="1112" y="44"/>
                  </a:lnTo>
                  <a:lnTo>
                    <a:pt x="1104" y="42"/>
                  </a:lnTo>
                  <a:lnTo>
                    <a:pt x="1104" y="42"/>
                  </a:lnTo>
                  <a:lnTo>
                    <a:pt x="1102" y="44"/>
                  </a:lnTo>
                  <a:lnTo>
                    <a:pt x="1102" y="44"/>
                  </a:lnTo>
                  <a:lnTo>
                    <a:pt x="1096" y="44"/>
                  </a:lnTo>
                  <a:lnTo>
                    <a:pt x="1096" y="44"/>
                  </a:lnTo>
                  <a:lnTo>
                    <a:pt x="1094" y="42"/>
                  </a:lnTo>
                  <a:lnTo>
                    <a:pt x="1094" y="42"/>
                  </a:lnTo>
                  <a:lnTo>
                    <a:pt x="1090" y="44"/>
                  </a:lnTo>
                  <a:lnTo>
                    <a:pt x="1090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8" y="44"/>
                  </a:lnTo>
                  <a:lnTo>
                    <a:pt x="1080" y="44"/>
                  </a:lnTo>
                  <a:lnTo>
                    <a:pt x="1080" y="44"/>
                  </a:lnTo>
                  <a:lnTo>
                    <a:pt x="1078" y="44"/>
                  </a:lnTo>
                  <a:lnTo>
                    <a:pt x="1078" y="44"/>
                  </a:lnTo>
                  <a:lnTo>
                    <a:pt x="1072" y="44"/>
                  </a:lnTo>
                  <a:lnTo>
                    <a:pt x="1072" y="44"/>
                  </a:lnTo>
                  <a:lnTo>
                    <a:pt x="1068" y="44"/>
                  </a:lnTo>
                  <a:lnTo>
                    <a:pt x="1068" y="44"/>
                  </a:lnTo>
                  <a:lnTo>
                    <a:pt x="1066" y="42"/>
                  </a:lnTo>
                  <a:lnTo>
                    <a:pt x="1066" y="42"/>
                  </a:lnTo>
                  <a:lnTo>
                    <a:pt x="1064" y="42"/>
                  </a:lnTo>
                  <a:lnTo>
                    <a:pt x="1062" y="44"/>
                  </a:lnTo>
                  <a:lnTo>
                    <a:pt x="1062" y="44"/>
                  </a:lnTo>
                  <a:lnTo>
                    <a:pt x="1056" y="44"/>
                  </a:lnTo>
                  <a:lnTo>
                    <a:pt x="1056" y="44"/>
                  </a:lnTo>
                  <a:lnTo>
                    <a:pt x="1054" y="44"/>
                  </a:lnTo>
                  <a:lnTo>
                    <a:pt x="1054" y="44"/>
                  </a:lnTo>
                  <a:lnTo>
                    <a:pt x="1052" y="46"/>
                  </a:lnTo>
                  <a:lnTo>
                    <a:pt x="1052" y="46"/>
                  </a:lnTo>
                  <a:lnTo>
                    <a:pt x="1050" y="44"/>
                  </a:lnTo>
                  <a:lnTo>
                    <a:pt x="1050" y="44"/>
                  </a:lnTo>
                  <a:lnTo>
                    <a:pt x="1050" y="46"/>
                  </a:lnTo>
                  <a:lnTo>
                    <a:pt x="1050" y="46"/>
                  </a:lnTo>
                  <a:lnTo>
                    <a:pt x="1046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4"/>
                  </a:lnTo>
                  <a:lnTo>
                    <a:pt x="1042" y="46"/>
                  </a:lnTo>
                  <a:lnTo>
                    <a:pt x="1042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8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8" y="46"/>
                  </a:lnTo>
                  <a:lnTo>
                    <a:pt x="1022" y="44"/>
                  </a:lnTo>
                  <a:lnTo>
                    <a:pt x="1022" y="44"/>
                  </a:lnTo>
                  <a:lnTo>
                    <a:pt x="1018" y="42"/>
                  </a:lnTo>
                  <a:lnTo>
                    <a:pt x="1018" y="42"/>
                  </a:lnTo>
                  <a:lnTo>
                    <a:pt x="1014" y="42"/>
                  </a:lnTo>
                  <a:lnTo>
                    <a:pt x="1014" y="42"/>
                  </a:lnTo>
                  <a:lnTo>
                    <a:pt x="1012" y="42"/>
                  </a:lnTo>
                  <a:lnTo>
                    <a:pt x="1012" y="42"/>
                  </a:lnTo>
                  <a:lnTo>
                    <a:pt x="1010" y="42"/>
                  </a:lnTo>
                  <a:lnTo>
                    <a:pt x="1010" y="42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8" y="44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2" y="44"/>
                  </a:lnTo>
                  <a:lnTo>
                    <a:pt x="1000" y="44"/>
                  </a:lnTo>
                  <a:lnTo>
                    <a:pt x="1000" y="44"/>
                  </a:lnTo>
                  <a:lnTo>
                    <a:pt x="996" y="44"/>
                  </a:lnTo>
                  <a:lnTo>
                    <a:pt x="996" y="44"/>
                  </a:lnTo>
                  <a:lnTo>
                    <a:pt x="996" y="42"/>
                  </a:lnTo>
                  <a:lnTo>
                    <a:pt x="996" y="42"/>
                  </a:lnTo>
                  <a:lnTo>
                    <a:pt x="992" y="42"/>
                  </a:lnTo>
                  <a:lnTo>
                    <a:pt x="992" y="42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2" y="40"/>
                  </a:lnTo>
                  <a:lnTo>
                    <a:pt x="990" y="40"/>
                  </a:lnTo>
                  <a:lnTo>
                    <a:pt x="990" y="40"/>
                  </a:lnTo>
                  <a:lnTo>
                    <a:pt x="988" y="40"/>
                  </a:lnTo>
                  <a:lnTo>
                    <a:pt x="988" y="40"/>
                  </a:lnTo>
                  <a:lnTo>
                    <a:pt x="982" y="42"/>
                  </a:lnTo>
                  <a:lnTo>
                    <a:pt x="982" y="42"/>
                  </a:lnTo>
                  <a:lnTo>
                    <a:pt x="980" y="40"/>
                  </a:lnTo>
                  <a:lnTo>
                    <a:pt x="980" y="40"/>
                  </a:lnTo>
                  <a:lnTo>
                    <a:pt x="974" y="42"/>
                  </a:lnTo>
                  <a:lnTo>
                    <a:pt x="968" y="42"/>
                  </a:lnTo>
                  <a:lnTo>
                    <a:pt x="968" y="42"/>
                  </a:lnTo>
                  <a:lnTo>
                    <a:pt x="966" y="42"/>
                  </a:lnTo>
                  <a:lnTo>
                    <a:pt x="966" y="42"/>
                  </a:lnTo>
                  <a:lnTo>
                    <a:pt x="966" y="40"/>
                  </a:lnTo>
                  <a:lnTo>
                    <a:pt x="966" y="40"/>
                  </a:lnTo>
                  <a:lnTo>
                    <a:pt x="964" y="40"/>
                  </a:lnTo>
                  <a:lnTo>
                    <a:pt x="964" y="40"/>
                  </a:lnTo>
                  <a:lnTo>
                    <a:pt x="960" y="42"/>
                  </a:lnTo>
                  <a:lnTo>
                    <a:pt x="960" y="42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6" y="44"/>
                  </a:lnTo>
                  <a:lnTo>
                    <a:pt x="952" y="44"/>
                  </a:lnTo>
                  <a:lnTo>
                    <a:pt x="952" y="44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50" y="46"/>
                  </a:lnTo>
                  <a:lnTo>
                    <a:pt x="948" y="46"/>
                  </a:lnTo>
                  <a:lnTo>
                    <a:pt x="948" y="46"/>
                  </a:lnTo>
                  <a:lnTo>
                    <a:pt x="942" y="46"/>
                  </a:lnTo>
                  <a:lnTo>
                    <a:pt x="942" y="46"/>
                  </a:lnTo>
                  <a:lnTo>
                    <a:pt x="936" y="44"/>
                  </a:lnTo>
                  <a:lnTo>
                    <a:pt x="936" y="44"/>
                  </a:lnTo>
                  <a:lnTo>
                    <a:pt x="934" y="42"/>
                  </a:lnTo>
                  <a:lnTo>
                    <a:pt x="934" y="42"/>
                  </a:lnTo>
                  <a:lnTo>
                    <a:pt x="930" y="42"/>
                  </a:lnTo>
                  <a:lnTo>
                    <a:pt x="930" y="42"/>
                  </a:lnTo>
                  <a:lnTo>
                    <a:pt x="930" y="40"/>
                  </a:lnTo>
                  <a:lnTo>
                    <a:pt x="930" y="40"/>
                  </a:lnTo>
                  <a:lnTo>
                    <a:pt x="922" y="42"/>
                  </a:lnTo>
                  <a:lnTo>
                    <a:pt x="912" y="42"/>
                  </a:lnTo>
                  <a:lnTo>
                    <a:pt x="912" y="42"/>
                  </a:lnTo>
                  <a:lnTo>
                    <a:pt x="910" y="44"/>
                  </a:lnTo>
                  <a:lnTo>
                    <a:pt x="910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8" y="44"/>
                  </a:lnTo>
                  <a:lnTo>
                    <a:pt x="902" y="46"/>
                  </a:lnTo>
                  <a:lnTo>
                    <a:pt x="902" y="46"/>
                  </a:lnTo>
                  <a:lnTo>
                    <a:pt x="900" y="44"/>
                  </a:lnTo>
                  <a:lnTo>
                    <a:pt x="900" y="44"/>
                  </a:lnTo>
                  <a:lnTo>
                    <a:pt x="896" y="44"/>
                  </a:lnTo>
                  <a:lnTo>
                    <a:pt x="892" y="44"/>
                  </a:lnTo>
                  <a:lnTo>
                    <a:pt x="892" y="44"/>
                  </a:lnTo>
                  <a:lnTo>
                    <a:pt x="890" y="44"/>
                  </a:lnTo>
                  <a:lnTo>
                    <a:pt x="890" y="44"/>
                  </a:lnTo>
                  <a:lnTo>
                    <a:pt x="888" y="46"/>
                  </a:lnTo>
                  <a:lnTo>
                    <a:pt x="888" y="46"/>
                  </a:lnTo>
                  <a:lnTo>
                    <a:pt x="882" y="44"/>
                  </a:lnTo>
                  <a:lnTo>
                    <a:pt x="882" y="44"/>
                  </a:lnTo>
                  <a:lnTo>
                    <a:pt x="876" y="42"/>
                  </a:lnTo>
                  <a:lnTo>
                    <a:pt x="876" y="42"/>
                  </a:lnTo>
                  <a:lnTo>
                    <a:pt x="874" y="42"/>
                  </a:lnTo>
                  <a:lnTo>
                    <a:pt x="870" y="42"/>
                  </a:lnTo>
                  <a:lnTo>
                    <a:pt x="870" y="42"/>
                  </a:lnTo>
                  <a:lnTo>
                    <a:pt x="866" y="44"/>
                  </a:lnTo>
                  <a:lnTo>
                    <a:pt x="866" y="44"/>
                  </a:lnTo>
                  <a:lnTo>
                    <a:pt x="862" y="46"/>
                  </a:lnTo>
                  <a:lnTo>
                    <a:pt x="862" y="46"/>
                  </a:lnTo>
                  <a:lnTo>
                    <a:pt x="858" y="46"/>
                  </a:lnTo>
                  <a:lnTo>
                    <a:pt x="858" y="46"/>
                  </a:lnTo>
                  <a:lnTo>
                    <a:pt x="856" y="44"/>
                  </a:lnTo>
                  <a:lnTo>
                    <a:pt x="856" y="44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50" y="44"/>
                  </a:lnTo>
                  <a:lnTo>
                    <a:pt x="850" y="44"/>
                  </a:lnTo>
                  <a:lnTo>
                    <a:pt x="848" y="40"/>
                  </a:lnTo>
                  <a:lnTo>
                    <a:pt x="846" y="40"/>
                  </a:lnTo>
                  <a:lnTo>
                    <a:pt x="846" y="40"/>
                  </a:lnTo>
                  <a:lnTo>
                    <a:pt x="844" y="42"/>
                  </a:lnTo>
                  <a:lnTo>
                    <a:pt x="844" y="42"/>
                  </a:lnTo>
                  <a:lnTo>
                    <a:pt x="840" y="42"/>
                  </a:lnTo>
                  <a:lnTo>
                    <a:pt x="836" y="40"/>
                  </a:lnTo>
                  <a:lnTo>
                    <a:pt x="836" y="40"/>
                  </a:lnTo>
                  <a:lnTo>
                    <a:pt x="834" y="38"/>
                  </a:lnTo>
                  <a:lnTo>
                    <a:pt x="834" y="38"/>
                  </a:lnTo>
                  <a:lnTo>
                    <a:pt x="830" y="40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20" y="40"/>
                  </a:lnTo>
                  <a:lnTo>
                    <a:pt x="816" y="42"/>
                  </a:lnTo>
                  <a:lnTo>
                    <a:pt x="816" y="42"/>
                  </a:lnTo>
                  <a:lnTo>
                    <a:pt x="812" y="40"/>
                  </a:lnTo>
                  <a:lnTo>
                    <a:pt x="812" y="40"/>
                  </a:lnTo>
                  <a:lnTo>
                    <a:pt x="808" y="40"/>
                  </a:lnTo>
                  <a:lnTo>
                    <a:pt x="808" y="40"/>
                  </a:lnTo>
                  <a:lnTo>
                    <a:pt x="806" y="40"/>
                  </a:lnTo>
                  <a:lnTo>
                    <a:pt x="806" y="40"/>
                  </a:lnTo>
                  <a:lnTo>
                    <a:pt x="804" y="40"/>
                  </a:lnTo>
                  <a:lnTo>
                    <a:pt x="804" y="40"/>
                  </a:lnTo>
                  <a:lnTo>
                    <a:pt x="802" y="38"/>
                  </a:lnTo>
                  <a:lnTo>
                    <a:pt x="802" y="38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800" y="40"/>
                  </a:lnTo>
                  <a:lnTo>
                    <a:pt x="794" y="42"/>
                  </a:lnTo>
                  <a:lnTo>
                    <a:pt x="794" y="42"/>
                  </a:lnTo>
                  <a:lnTo>
                    <a:pt x="792" y="40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90" y="40"/>
                  </a:lnTo>
                  <a:lnTo>
                    <a:pt x="788" y="42"/>
                  </a:lnTo>
                  <a:lnTo>
                    <a:pt x="788" y="42"/>
                  </a:lnTo>
                  <a:lnTo>
                    <a:pt x="786" y="42"/>
                  </a:lnTo>
                  <a:lnTo>
                    <a:pt x="786" y="42"/>
                  </a:lnTo>
                  <a:lnTo>
                    <a:pt x="782" y="40"/>
                  </a:lnTo>
                  <a:lnTo>
                    <a:pt x="782" y="40"/>
                  </a:lnTo>
                  <a:lnTo>
                    <a:pt x="778" y="40"/>
                  </a:lnTo>
                  <a:lnTo>
                    <a:pt x="778" y="40"/>
                  </a:lnTo>
                  <a:lnTo>
                    <a:pt x="776" y="42"/>
                  </a:lnTo>
                  <a:lnTo>
                    <a:pt x="772" y="42"/>
                  </a:lnTo>
                  <a:lnTo>
                    <a:pt x="772" y="42"/>
                  </a:lnTo>
                  <a:lnTo>
                    <a:pt x="770" y="42"/>
                  </a:lnTo>
                  <a:lnTo>
                    <a:pt x="770" y="42"/>
                  </a:lnTo>
                  <a:lnTo>
                    <a:pt x="766" y="40"/>
                  </a:lnTo>
                  <a:lnTo>
                    <a:pt x="766" y="40"/>
                  </a:lnTo>
                  <a:lnTo>
                    <a:pt x="764" y="40"/>
                  </a:lnTo>
                  <a:lnTo>
                    <a:pt x="764" y="40"/>
                  </a:lnTo>
                  <a:lnTo>
                    <a:pt x="762" y="42"/>
                  </a:lnTo>
                  <a:lnTo>
                    <a:pt x="762" y="42"/>
                  </a:lnTo>
                  <a:lnTo>
                    <a:pt x="758" y="42"/>
                  </a:lnTo>
                  <a:lnTo>
                    <a:pt x="758" y="42"/>
                  </a:lnTo>
                  <a:lnTo>
                    <a:pt x="756" y="42"/>
                  </a:lnTo>
                  <a:lnTo>
                    <a:pt x="756" y="42"/>
                  </a:lnTo>
                  <a:lnTo>
                    <a:pt x="752" y="42"/>
                  </a:lnTo>
                  <a:lnTo>
                    <a:pt x="752" y="42"/>
                  </a:lnTo>
                  <a:lnTo>
                    <a:pt x="744" y="44"/>
                  </a:lnTo>
                  <a:lnTo>
                    <a:pt x="744" y="44"/>
                  </a:lnTo>
                  <a:lnTo>
                    <a:pt x="738" y="42"/>
                  </a:lnTo>
                  <a:lnTo>
                    <a:pt x="738" y="42"/>
                  </a:lnTo>
                  <a:lnTo>
                    <a:pt x="734" y="40"/>
                  </a:lnTo>
                  <a:lnTo>
                    <a:pt x="734" y="40"/>
                  </a:lnTo>
                  <a:lnTo>
                    <a:pt x="732" y="42"/>
                  </a:lnTo>
                  <a:lnTo>
                    <a:pt x="732" y="42"/>
                  </a:lnTo>
                  <a:lnTo>
                    <a:pt x="728" y="42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4" y="42"/>
                  </a:lnTo>
                  <a:lnTo>
                    <a:pt x="724" y="42"/>
                  </a:lnTo>
                  <a:lnTo>
                    <a:pt x="720" y="42"/>
                  </a:lnTo>
                  <a:lnTo>
                    <a:pt x="720" y="42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12" y="42"/>
                  </a:lnTo>
                  <a:lnTo>
                    <a:pt x="712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6" y="42"/>
                  </a:lnTo>
                  <a:lnTo>
                    <a:pt x="706" y="42"/>
                  </a:lnTo>
                  <a:lnTo>
                    <a:pt x="704" y="44"/>
                  </a:lnTo>
                  <a:lnTo>
                    <a:pt x="704" y="44"/>
                  </a:lnTo>
                  <a:lnTo>
                    <a:pt x="702" y="42"/>
                  </a:lnTo>
                  <a:lnTo>
                    <a:pt x="702" y="42"/>
                  </a:lnTo>
                  <a:lnTo>
                    <a:pt x="696" y="44"/>
                  </a:lnTo>
                  <a:lnTo>
                    <a:pt x="696" y="44"/>
                  </a:lnTo>
                  <a:lnTo>
                    <a:pt x="692" y="44"/>
                  </a:lnTo>
                  <a:lnTo>
                    <a:pt x="692" y="44"/>
                  </a:lnTo>
                  <a:lnTo>
                    <a:pt x="690" y="44"/>
                  </a:lnTo>
                  <a:lnTo>
                    <a:pt x="690" y="44"/>
                  </a:lnTo>
                  <a:lnTo>
                    <a:pt x="688" y="44"/>
                  </a:lnTo>
                  <a:lnTo>
                    <a:pt x="688" y="44"/>
                  </a:lnTo>
                  <a:lnTo>
                    <a:pt x="686" y="44"/>
                  </a:lnTo>
                  <a:lnTo>
                    <a:pt x="686" y="44"/>
                  </a:lnTo>
                  <a:lnTo>
                    <a:pt x="680" y="44"/>
                  </a:lnTo>
                  <a:lnTo>
                    <a:pt x="680" y="44"/>
                  </a:lnTo>
                  <a:lnTo>
                    <a:pt x="676" y="44"/>
                  </a:lnTo>
                  <a:lnTo>
                    <a:pt x="676" y="44"/>
                  </a:lnTo>
                  <a:lnTo>
                    <a:pt x="668" y="44"/>
                  </a:lnTo>
                  <a:lnTo>
                    <a:pt x="660" y="42"/>
                  </a:lnTo>
                  <a:lnTo>
                    <a:pt x="660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4" y="42"/>
                  </a:lnTo>
                  <a:lnTo>
                    <a:pt x="652" y="42"/>
                  </a:lnTo>
                  <a:lnTo>
                    <a:pt x="652" y="42"/>
                  </a:lnTo>
                  <a:lnTo>
                    <a:pt x="648" y="42"/>
                  </a:lnTo>
                  <a:lnTo>
                    <a:pt x="648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6" y="42"/>
                  </a:lnTo>
                  <a:lnTo>
                    <a:pt x="634" y="42"/>
                  </a:lnTo>
                  <a:lnTo>
                    <a:pt x="634" y="42"/>
                  </a:lnTo>
                  <a:lnTo>
                    <a:pt x="630" y="42"/>
                  </a:lnTo>
                  <a:lnTo>
                    <a:pt x="630" y="42"/>
                  </a:lnTo>
                  <a:lnTo>
                    <a:pt x="628" y="42"/>
                  </a:lnTo>
                  <a:lnTo>
                    <a:pt x="628" y="42"/>
                  </a:lnTo>
                  <a:lnTo>
                    <a:pt x="622" y="42"/>
                  </a:lnTo>
                  <a:lnTo>
                    <a:pt x="622" y="42"/>
                  </a:lnTo>
                  <a:lnTo>
                    <a:pt x="614" y="42"/>
                  </a:lnTo>
                  <a:lnTo>
                    <a:pt x="614" y="42"/>
                  </a:lnTo>
                  <a:lnTo>
                    <a:pt x="612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06" y="42"/>
                  </a:lnTo>
                  <a:lnTo>
                    <a:pt x="606" y="42"/>
                  </a:lnTo>
                  <a:lnTo>
                    <a:pt x="604" y="42"/>
                  </a:lnTo>
                  <a:lnTo>
                    <a:pt x="604" y="42"/>
                  </a:lnTo>
                  <a:lnTo>
                    <a:pt x="600" y="42"/>
                  </a:lnTo>
                  <a:lnTo>
                    <a:pt x="600" y="42"/>
                  </a:lnTo>
                  <a:lnTo>
                    <a:pt x="596" y="42"/>
                  </a:lnTo>
                  <a:lnTo>
                    <a:pt x="596" y="42"/>
                  </a:lnTo>
                  <a:lnTo>
                    <a:pt x="594" y="42"/>
                  </a:lnTo>
                  <a:lnTo>
                    <a:pt x="594" y="42"/>
                  </a:lnTo>
                  <a:lnTo>
                    <a:pt x="588" y="42"/>
                  </a:lnTo>
                  <a:lnTo>
                    <a:pt x="588" y="42"/>
                  </a:lnTo>
                  <a:lnTo>
                    <a:pt x="586" y="42"/>
                  </a:lnTo>
                  <a:lnTo>
                    <a:pt x="586" y="42"/>
                  </a:lnTo>
                  <a:lnTo>
                    <a:pt x="582" y="42"/>
                  </a:lnTo>
                  <a:lnTo>
                    <a:pt x="582" y="42"/>
                  </a:lnTo>
                  <a:lnTo>
                    <a:pt x="580" y="42"/>
                  </a:lnTo>
                  <a:lnTo>
                    <a:pt x="580" y="42"/>
                  </a:lnTo>
                  <a:lnTo>
                    <a:pt x="576" y="42"/>
                  </a:lnTo>
                  <a:lnTo>
                    <a:pt x="576" y="42"/>
                  </a:lnTo>
                  <a:lnTo>
                    <a:pt x="574" y="42"/>
                  </a:lnTo>
                  <a:lnTo>
                    <a:pt x="574" y="42"/>
                  </a:lnTo>
                  <a:lnTo>
                    <a:pt x="570" y="42"/>
                  </a:lnTo>
                  <a:lnTo>
                    <a:pt x="570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4" y="42"/>
                  </a:lnTo>
                  <a:lnTo>
                    <a:pt x="564" y="42"/>
                  </a:lnTo>
                  <a:lnTo>
                    <a:pt x="560" y="42"/>
                  </a:lnTo>
                  <a:lnTo>
                    <a:pt x="560" y="42"/>
                  </a:lnTo>
                  <a:lnTo>
                    <a:pt x="542" y="42"/>
                  </a:lnTo>
                  <a:lnTo>
                    <a:pt x="542" y="42"/>
                  </a:lnTo>
                  <a:lnTo>
                    <a:pt x="540" y="44"/>
                  </a:lnTo>
                  <a:lnTo>
                    <a:pt x="540" y="44"/>
                  </a:lnTo>
                  <a:lnTo>
                    <a:pt x="536" y="42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8" y="42"/>
                  </a:lnTo>
                  <a:lnTo>
                    <a:pt x="526" y="44"/>
                  </a:lnTo>
                  <a:lnTo>
                    <a:pt x="526" y="44"/>
                  </a:lnTo>
                  <a:lnTo>
                    <a:pt x="518" y="44"/>
                  </a:lnTo>
                  <a:lnTo>
                    <a:pt x="518" y="44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0" y="46"/>
                  </a:lnTo>
                  <a:lnTo>
                    <a:pt x="510" y="46"/>
                  </a:lnTo>
                  <a:lnTo>
                    <a:pt x="508" y="46"/>
                  </a:lnTo>
                  <a:lnTo>
                    <a:pt x="508" y="46"/>
                  </a:lnTo>
                  <a:lnTo>
                    <a:pt x="504" y="46"/>
                  </a:lnTo>
                  <a:lnTo>
                    <a:pt x="504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500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8" y="46"/>
                  </a:lnTo>
                  <a:lnTo>
                    <a:pt x="496" y="46"/>
                  </a:lnTo>
                  <a:lnTo>
                    <a:pt x="496" y="46"/>
                  </a:lnTo>
                  <a:lnTo>
                    <a:pt x="494" y="46"/>
                  </a:lnTo>
                  <a:lnTo>
                    <a:pt x="494" y="46"/>
                  </a:lnTo>
                  <a:lnTo>
                    <a:pt x="490" y="46"/>
                  </a:lnTo>
                  <a:lnTo>
                    <a:pt x="490" y="46"/>
                  </a:lnTo>
                  <a:lnTo>
                    <a:pt x="486" y="44"/>
                  </a:lnTo>
                  <a:lnTo>
                    <a:pt x="486" y="44"/>
                  </a:lnTo>
                  <a:lnTo>
                    <a:pt x="484" y="44"/>
                  </a:lnTo>
                  <a:lnTo>
                    <a:pt x="484" y="44"/>
                  </a:lnTo>
                  <a:lnTo>
                    <a:pt x="482" y="44"/>
                  </a:lnTo>
                  <a:lnTo>
                    <a:pt x="482" y="44"/>
                  </a:lnTo>
                  <a:lnTo>
                    <a:pt x="478" y="44"/>
                  </a:lnTo>
                  <a:lnTo>
                    <a:pt x="478" y="44"/>
                  </a:lnTo>
                  <a:lnTo>
                    <a:pt x="476" y="44"/>
                  </a:lnTo>
                  <a:lnTo>
                    <a:pt x="476" y="44"/>
                  </a:lnTo>
                  <a:lnTo>
                    <a:pt x="472" y="46"/>
                  </a:lnTo>
                  <a:lnTo>
                    <a:pt x="468" y="44"/>
                  </a:lnTo>
                  <a:lnTo>
                    <a:pt x="468" y="44"/>
                  </a:lnTo>
                  <a:lnTo>
                    <a:pt x="466" y="46"/>
                  </a:lnTo>
                  <a:lnTo>
                    <a:pt x="464" y="46"/>
                  </a:lnTo>
                  <a:lnTo>
                    <a:pt x="464" y="46"/>
                  </a:lnTo>
                  <a:lnTo>
                    <a:pt x="464" y="44"/>
                  </a:lnTo>
                  <a:lnTo>
                    <a:pt x="464" y="44"/>
                  </a:lnTo>
                  <a:lnTo>
                    <a:pt x="462" y="44"/>
                  </a:lnTo>
                  <a:lnTo>
                    <a:pt x="462" y="44"/>
                  </a:lnTo>
                  <a:lnTo>
                    <a:pt x="462" y="42"/>
                  </a:lnTo>
                  <a:lnTo>
                    <a:pt x="462" y="42"/>
                  </a:lnTo>
                  <a:lnTo>
                    <a:pt x="456" y="42"/>
                  </a:lnTo>
                  <a:lnTo>
                    <a:pt x="456" y="42"/>
                  </a:lnTo>
                  <a:lnTo>
                    <a:pt x="450" y="42"/>
                  </a:lnTo>
                  <a:lnTo>
                    <a:pt x="450" y="42"/>
                  </a:lnTo>
                  <a:lnTo>
                    <a:pt x="448" y="44"/>
                  </a:lnTo>
                  <a:lnTo>
                    <a:pt x="448" y="44"/>
                  </a:lnTo>
                  <a:lnTo>
                    <a:pt x="442" y="44"/>
                  </a:lnTo>
                  <a:lnTo>
                    <a:pt x="442" y="44"/>
                  </a:lnTo>
                  <a:lnTo>
                    <a:pt x="438" y="44"/>
                  </a:lnTo>
                  <a:lnTo>
                    <a:pt x="438" y="44"/>
                  </a:lnTo>
                  <a:lnTo>
                    <a:pt x="436" y="46"/>
                  </a:lnTo>
                  <a:lnTo>
                    <a:pt x="436" y="46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8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6" y="44"/>
                  </a:lnTo>
                  <a:lnTo>
                    <a:pt x="420" y="42"/>
                  </a:lnTo>
                  <a:lnTo>
                    <a:pt x="420" y="42"/>
                  </a:lnTo>
                  <a:lnTo>
                    <a:pt x="418" y="44"/>
                  </a:lnTo>
                  <a:lnTo>
                    <a:pt x="418" y="44"/>
                  </a:lnTo>
                  <a:lnTo>
                    <a:pt x="416" y="42"/>
                  </a:lnTo>
                  <a:lnTo>
                    <a:pt x="416" y="40"/>
                  </a:lnTo>
                  <a:lnTo>
                    <a:pt x="416" y="40"/>
                  </a:lnTo>
                  <a:lnTo>
                    <a:pt x="412" y="40"/>
                  </a:lnTo>
                  <a:lnTo>
                    <a:pt x="412" y="40"/>
                  </a:lnTo>
                  <a:lnTo>
                    <a:pt x="412" y="42"/>
                  </a:lnTo>
                  <a:lnTo>
                    <a:pt x="412" y="42"/>
                  </a:lnTo>
                  <a:lnTo>
                    <a:pt x="410" y="44"/>
                  </a:lnTo>
                  <a:lnTo>
                    <a:pt x="410" y="44"/>
                  </a:lnTo>
                  <a:lnTo>
                    <a:pt x="404" y="44"/>
                  </a:lnTo>
                  <a:lnTo>
                    <a:pt x="404" y="44"/>
                  </a:lnTo>
                  <a:lnTo>
                    <a:pt x="400" y="44"/>
                  </a:lnTo>
                  <a:lnTo>
                    <a:pt x="400" y="44"/>
                  </a:lnTo>
                  <a:lnTo>
                    <a:pt x="396" y="42"/>
                  </a:lnTo>
                  <a:lnTo>
                    <a:pt x="396" y="42"/>
                  </a:lnTo>
                  <a:lnTo>
                    <a:pt x="394" y="44"/>
                  </a:lnTo>
                  <a:lnTo>
                    <a:pt x="394" y="44"/>
                  </a:lnTo>
                  <a:lnTo>
                    <a:pt x="390" y="44"/>
                  </a:lnTo>
                  <a:lnTo>
                    <a:pt x="390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76" y="44"/>
                  </a:lnTo>
                  <a:lnTo>
                    <a:pt x="376" y="44"/>
                  </a:lnTo>
                  <a:lnTo>
                    <a:pt x="374" y="42"/>
                  </a:lnTo>
                  <a:lnTo>
                    <a:pt x="374" y="42"/>
                  </a:lnTo>
                  <a:lnTo>
                    <a:pt x="368" y="42"/>
                  </a:lnTo>
                  <a:lnTo>
                    <a:pt x="368" y="42"/>
                  </a:lnTo>
                  <a:lnTo>
                    <a:pt x="366" y="42"/>
                  </a:lnTo>
                  <a:lnTo>
                    <a:pt x="366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2" y="42"/>
                  </a:lnTo>
                  <a:lnTo>
                    <a:pt x="360" y="42"/>
                  </a:lnTo>
                  <a:lnTo>
                    <a:pt x="360" y="42"/>
                  </a:lnTo>
                  <a:lnTo>
                    <a:pt x="358" y="42"/>
                  </a:lnTo>
                  <a:lnTo>
                    <a:pt x="358" y="42"/>
                  </a:lnTo>
                  <a:lnTo>
                    <a:pt x="352" y="44"/>
                  </a:lnTo>
                  <a:lnTo>
                    <a:pt x="352" y="44"/>
                  </a:lnTo>
                  <a:lnTo>
                    <a:pt x="344" y="42"/>
                  </a:lnTo>
                  <a:lnTo>
                    <a:pt x="344" y="42"/>
                  </a:lnTo>
                  <a:lnTo>
                    <a:pt x="342" y="44"/>
                  </a:lnTo>
                  <a:lnTo>
                    <a:pt x="342" y="44"/>
                  </a:lnTo>
                  <a:lnTo>
                    <a:pt x="338" y="42"/>
                  </a:lnTo>
                  <a:lnTo>
                    <a:pt x="338" y="42"/>
                  </a:lnTo>
                  <a:lnTo>
                    <a:pt x="330" y="44"/>
                  </a:lnTo>
                  <a:lnTo>
                    <a:pt x="330" y="44"/>
                  </a:lnTo>
                  <a:lnTo>
                    <a:pt x="328" y="44"/>
                  </a:lnTo>
                  <a:lnTo>
                    <a:pt x="328" y="44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6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0" y="42"/>
                  </a:lnTo>
                  <a:lnTo>
                    <a:pt x="310" y="42"/>
                  </a:lnTo>
                  <a:lnTo>
                    <a:pt x="310" y="40"/>
                  </a:lnTo>
                  <a:lnTo>
                    <a:pt x="310" y="40"/>
                  </a:lnTo>
                  <a:lnTo>
                    <a:pt x="308" y="40"/>
                  </a:lnTo>
                  <a:lnTo>
                    <a:pt x="308" y="42"/>
                  </a:lnTo>
                  <a:lnTo>
                    <a:pt x="308" y="42"/>
                  </a:lnTo>
                  <a:lnTo>
                    <a:pt x="306" y="42"/>
                  </a:lnTo>
                  <a:lnTo>
                    <a:pt x="306" y="42"/>
                  </a:lnTo>
                  <a:lnTo>
                    <a:pt x="298" y="42"/>
                  </a:lnTo>
                  <a:lnTo>
                    <a:pt x="298" y="42"/>
                  </a:lnTo>
                  <a:lnTo>
                    <a:pt x="296" y="42"/>
                  </a:lnTo>
                  <a:lnTo>
                    <a:pt x="296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0" y="42"/>
                  </a:lnTo>
                  <a:lnTo>
                    <a:pt x="290" y="42"/>
                  </a:lnTo>
                  <a:lnTo>
                    <a:pt x="288" y="42"/>
                  </a:lnTo>
                  <a:lnTo>
                    <a:pt x="288" y="42"/>
                  </a:lnTo>
                  <a:lnTo>
                    <a:pt x="286" y="42"/>
                  </a:lnTo>
                  <a:lnTo>
                    <a:pt x="286" y="42"/>
                  </a:lnTo>
                  <a:lnTo>
                    <a:pt x="286" y="40"/>
                  </a:lnTo>
                  <a:lnTo>
                    <a:pt x="286" y="40"/>
                  </a:lnTo>
                  <a:lnTo>
                    <a:pt x="282" y="42"/>
                  </a:lnTo>
                  <a:lnTo>
                    <a:pt x="282" y="42"/>
                  </a:lnTo>
                  <a:lnTo>
                    <a:pt x="278" y="40"/>
                  </a:lnTo>
                  <a:lnTo>
                    <a:pt x="278" y="40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4" y="40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0"/>
                  </a:lnTo>
                  <a:lnTo>
                    <a:pt x="264" y="40"/>
                  </a:lnTo>
                  <a:lnTo>
                    <a:pt x="260" y="40"/>
                  </a:lnTo>
                  <a:lnTo>
                    <a:pt x="260" y="40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2" y="40"/>
                  </a:lnTo>
                  <a:lnTo>
                    <a:pt x="252" y="40"/>
                  </a:lnTo>
                  <a:lnTo>
                    <a:pt x="246" y="40"/>
                  </a:lnTo>
                  <a:lnTo>
                    <a:pt x="242" y="40"/>
                  </a:lnTo>
                  <a:lnTo>
                    <a:pt x="242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4" y="40"/>
                  </a:lnTo>
                  <a:lnTo>
                    <a:pt x="230" y="40"/>
                  </a:lnTo>
                  <a:lnTo>
                    <a:pt x="230" y="40"/>
                  </a:lnTo>
                  <a:lnTo>
                    <a:pt x="228" y="40"/>
                  </a:lnTo>
                  <a:lnTo>
                    <a:pt x="228" y="40"/>
                  </a:lnTo>
                  <a:lnTo>
                    <a:pt x="224" y="40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22" y="40"/>
                  </a:lnTo>
                  <a:lnTo>
                    <a:pt x="218" y="40"/>
                  </a:lnTo>
                  <a:lnTo>
                    <a:pt x="218" y="40"/>
                  </a:lnTo>
                  <a:lnTo>
                    <a:pt x="216" y="40"/>
                  </a:lnTo>
                  <a:lnTo>
                    <a:pt x="216" y="40"/>
                  </a:lnTo>
                  <a:lnTo>
                    <a:pt x="212" y="42"/>
                  </a:lnTo>
                  <a:lnTo>
                    <a:pt x="212" y="42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4" y="42"/>
                  </a:lnTo>
                  <a:lnTo>
                    <a:pt x="204" y="42"/>
                  </a:lnTo>
                  <a:lnTo>
                    <a:pt x="200" y="40"/>
                  </a:lnTo>
                  <a:lnTo>
                    <a:pt x="200" y="40"/>
                  </a:lnTo>
                  <a:lnTo>
                    <a:pt x="190" y="40"/>
                  </a:lnTo>
                  <a:lnTo>
                    <a:pt x="190" y="40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72" y="42"/>
                  </a:lnTo>
                  <a:lnTo>
                    <a:pt x="172" y="42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2" y="42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8" y="40"/>
                  </a:lnTo>
                  <a:lnTo>
                    <a:pt x="158" y="40"/>
                  </a:lnTo>
                  <a:lnTo>
                    <a:pt x="156" y="40"/>
                  </a:lnTo>
                  <a:lnTo>
                    <a:pt x="156" y="40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2" y="38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38" y="40"/>
                  </a:lnTo>
                  <a:lnTo>
                    <a:pt x="138" y="40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4" y="38"/>
                  </a:lnTo>
                  <a:lnTo>
                    <a:pt x="122" y="38"/>
                  </a:lnTo>
                  <a:lnTo>
                    <a:pt x="118" y="38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4" y="36"/>
                  </a:lnTo>
                  <a:lnTo>
                    <a:pt x="64" y="36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gray">
            <a:xfrm>
              <a:off x="377760" y="6195126"/>
              <a:ext cx="8418958" cy="60192"/>
            </a:xfrm>
            <a:custGeom>
              <a:avLst/>
              <a:gdLst>
                <a:gd name="T0" fmla="*/ 3752 w 3916"/>
                <a:gd name="T1" fmla="*/ 12 h 28"/>
                <a:gd name="T2" fmla="*/ 3576 w 3916"/>
                <a:gd name="T3" fmla="*/ 14 h 28"/>
                <a:gd name="T4" fmla="*/ 3450 w 3916"/>
                <a:gd name="T5" fmla="*/ 14 h 28"/>
                <a:gd name="T6" fmla="*/ 3348 w 3916"/>
                <a:gd name="T7" fmla="*/ 12 h 28"/>
                <a:gd name="T8" fmla="*/ 3206 w 3916"/>
                <a:gd name="T9" fmla="*/ 12 h 28"/>
                <a:gd name="T10" fmla="*/ 3108 w 3916"/>
                <a:gd name="T11" fmla="*/ 10 h 28"/>
                <a:gd name="T12" fmla="*/ 2950 w 3916"/>
                <a:gd name="T13" fmla="*/ 12 h 28"/>
                <a:gd name="T14" fmla="*/ 2916 w 3916"/>
                <a:gd name="T15" fmla="*/ 10 h 28"/>
                <a:gd name="T16" fmla="*/ 2826 w 3916"/>
                <a:gd name="T17" fmla="*/ 10 h 28"/>
                <a:gd name="T18" fmla="*/ 2684 w 3916"/>
                <a:gd name="T19" fmla="*/ 8 h 28"/>
                <a:gd name="T20" fmla="*/ 2550 w 3916"/>
                <a:gd name="T21" fmla="*/ 6 h 28"/>
                <a:gd name="T22" fmla="*/ 2400 w 3916"/>
                <a:gd name="T23" fmla="*/ 4 h 28"/>
                <a:gd name="T24" fmla="*/ 2252 w 3916"/>
                <a:gd name="T25" fmla="*/ 6 h 28"/>
                <a:gd name="T26" fmla="*/ 2078 w 3916"/>
                <a:gd name="T27" fmla="*/ 4 h 28"/>
                <a:gd name="T28" fmla="*/ 1694 w 3916"/>
                <a:gd name="T29" fmla="*/ 4 h 28"/>
                <a:gd name="T30" fmla="*/ 1488 w 3916"/>
                <a:gd name="T31" fmla="*/ 4 h 28"/>
                <a:gd name="T32" fmla="*/ 1294 w 3916"/>
                <a:gd name="T33" fmla="*/ 6 h 28"/>
                <a:gd name="T34" fmla="*/ 1254 w 3916"/>
                <a:gd name="T35" fmla="*/ 10 h 28"/>
                <a:gd name="T36" fmla="*/ 1126 w 3916"/>
                <a:gd name="T37" fmla="*/ 10 h 28"/>
                <a:gd name="T38" fmla="*/ 1048 w 3916"/>
                <a:gd name="T39" fmla="*/ 8 h 28"/>
                <a:gd name="T40" fmla="*/ 1044 w 3916"/>
                <a:gd name="T41" fmla="*/ 8 h 28"/>
                <a:gd name="T42" fmla="*/ 900 w 3916"/>
                <a:gd name="T43" fmla="*/ 8 h 28"/>
                <a:gd name="T44" fmla="*/ 720 w 3916"/>
                <a:gd name="T45" fmla="*/ 6 h 28"/>
                <a:gd name="T46" fmla="*/ 480 w 3916"/>
                <a:gd name="T47" fmla="*/ 6 h 28"/>
                <a:gd name="T48" fmla="*/ 338 w 3916"/>
                <a:gd name="T49" fmla="*/ 2 h 28"/>
                <a:gd name="T50" fmla="*/ 194 w 3916"/>
                <a:gd name="T51" fmla="*/ 0 h 28"/>
                <a:gd name="T52" fmla="*/ 56 w 3916"/>
                <a:gd name="T53" fmla="*/ 2 h 28"/>
                <a:gd name="T54" fmla="*/ 0 w 3916"/>
                <a:gd name="T55" fmla="*/ 10 h 28"/>
                <a:gd name="T56" fmla="*/ 64 w 3916"/>
                <a:gd name="T57" fmla="*/ 10 h 28"/>
                <a:gd name="T58" fmla="*/ 192 w 3916"/>
                <a:gd name="T59" fmla="*/ 10 h 28"/>
                <a:gd name="T60" fmla="*/ 294 w 3916"/>
                <a:gd name="T61" fmla="*/ 10 h 28"/>
                <a:gd name="T62" fmla="*/ 390 w 3916"/>
                <a:gd name="T63" fmla="*/ 12 h 28"/>
                <a:gd name="T64" fmla="*/ 610 w 3916"/>
                <a:gd name="T65" fmla="*/ 12 h 28"/>
                <a:gd name="T66" fmla="*/ 778 w 3916"/>
                <a:gd name="T67" fmla="*/ 14 h 28"/>
                <a:gd name="T68" fmla="*/ 884 w 3916"/>
                <a:gd name="T69" fmla="*/ 12 h 28"/>
                <a:gd name="T70" fmla="*/ 962 w 3916"/>
                <a:gd name="T71" fmla="*/ 14 h 28"/>
                <a:gd name="T72" fmla="*/ 1062 w 3916"/>
                <a:gd name="T73" fmla="*/ 16 h 28"/>
                <a:gd name="T74" fmla="*/ 1214 w 3916"/>
                <a:gd name="T75" fmla="*/ 16 h 28"/>
                <a:gd name="T76" fmla="*/ 1338 w 3916"/>
                <a:gd name="T77" fmla="*/ 18 h 28"/>
                <a:gd name="T78" fmla="*/ 1394 w 3916"/>
                <a:gd name="T79" fmla="*/ 18 h 28"/>
                <a:gd name="T80" fmla="*/ 1782 w 3916"/>
                <a:gd name="T81" fmla="*/ 20 h 28"/>
                <a:gd name="T82" fmla="*/ 1952 w 3916"/>
                <a:gd name="T83" fmla="*/ 20 h 28"/>
                <a:gd name="T84" fmla="*/ 2142 w 3916"/>
                <a:gd name="T85" fmla="*/ 22 h 28"/>
                <a:gd name="T86" fmla="*/ 2328 w 3916"/>
                <a:gd name="T87" fmla="*/ 22 h 28"/>
                <a:gd name="T88" fmla="*/ 2476 w 3916"/>
                <a:gd name="T89" fmla="*/ 22 h 28"/>
                <a:gd name="T90" fmla="*/ 2586 w 3916"/>
                <a:gd name="T91" fmla="*/ 22 h 28"/>
                <a:gd name="T92" fmla="*/ 2840 w 3916"/>
                <a:gd name="T93" fmla="*/ 22 h 28"/>
                <a:gd name="T94" fmla="*/ 2984 w 3916"/>
                <a:gd name="T95" fmla="*/ 24 h 28"/>
                <a:gd name="T96" fmla="*/ 3156 w 3916"/>
                <a:gd name="T97" fmla="*/ 24 h 28"/>
                <a:gd name="T98" fmla="*/ 3214 w 3916"/>
                <a:gd name="T99" fmla="*/ 24 h 28"/>
                <a:gd name="T100" fmla="*/ 3334 w 3916"/>
                <a:gd name="T101" fmla="*/ 26 h 28"/>
                <a:gd name="T102" fmla="*/ 3470 w 3916"/>
                <a:gd name="T103" fmla="*/ 26 h 28"/>
                <a:gd name="T104" fmla="*/ 3578 w 3916"/>
                <a:gd name="T105" fmla="*/ 26 h 28"/>
                <a:gd name="T106" fmla="*/ 3658 w 3916"/>
                <a:gd name="T107" fmla="*/ 26 h 28"/>
                <a:gd name="T108" fmla="*/ 3810 w 3916"/>
                <a:gd name="T109" fmla="*/ 28 h 28"/>
                <a:gd name="T110" fmla="*/ 3832 w 3916"/>
                <a:gd name="T111" fmla="*/ 26 h 28"/>
                <a:gd name="T112" fmla="*/ 3878 w 3916"/>
                <a:gd name="T113" fmla="*/ 24 h 28"/>
                <a:gd name="T114" fmla="*/ 3916 w 3916"/>
                <a:gd name="T115" fmla="*/ 18 h 28"/>
                <a:gd name="T116" fmla="*/ 3844 w 3916"/>
                <a:gd name="T117" fmla="*/ 14 h 28"/>
                <a:gd name="T118" fmla="*/ 746 w 3916"/>
                <a:gd name="T119" fmla="*/ 8 h 28"/>
                <a:gd name="T120" fmla="*/ 2876 w 3916"/>
                <a:gd name="T121" fmla="*/ 18 h 28"/>
                <a:gd name="T122" fmla="*/ 3162 w 3916"/>
                <a:gd name="T12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16" h="28">
                  <a:moveTo>
                    <a:pt x="3820" y="12"/>
                  </a:moveTo>
                  <a:lnTo>
                    <a:pt x="3820" y="12"/>
                  </a:lnTo>
                  <a:lnTo>
                    <a:pt x="3816" y="14"/>
                  </a:lnTo>
                  <a:lnTo>
                    <a:pt x="3816" y="14"/>
                  </a:lnTo>
                  <a:lnTo>
                    <a:pt x="3796" y="14"/>
                  </a:lnTo>
                  <a:lnTo>
                    <a:pt x="3796" y="14"/>
                  </a:lnTo>
                  <a:lnTo>
                    <a:pt x="3752" y="12"/>
                  </a:lnTo>
                  <a:lnTo>
                    <a:pt x="3752" y="12"/>
                  </a:lnTo>
                  <a:lnTo>
                    <a:pt x="3738" y="14"/>
                  </a:lnTo>
                  <a:lnTo>
                    <a:pt x="3738" y="14"/>
                  </a:lnTo>
                  <a:lnTo>
                    <a:pt x="3684" y="14"/>
                  </a:lnTo>
                  <a:lnTo>
                    <a:pt x="3634" y="14"/>
                  </a:lnTo>
                  <a:lnTo>
                    <a:pt x="3634" y="14"/>
                  </a:lnTo>
                  <a:lnTo>
                    <a:pt x="3604" y="14"/>
                  </a:lnTo>
                  <a:lnTo>
                    <a:pt x="3576" y="14"/>
                  </a:lnTo>
                  <a:lnTo>
                    <a:pt x="3576" y="14"/>
                  </a:lnTo>
                  <a:lnTo>
                    <a:pt x="3562" y="14"/>
                  </a:lnTo>
                  <a:lnTo>
                    <a:pt x="3548" y="12"/>
                  </a:lnTo>
                  <a:lnTo>
                    <a:pt x="3548" y="12"/>
                  </a:lnTo>
                  <a:lnTo>
                    <a:pt x="3530" y="12"/>
                  </a:lnTo>
                  <a:lnTo>
                    <a:pt x="3530" y="12"/>
                  </a:lnTo>
                  <a:lnTo>
                    <a:pt x="3488" y="12"/>
                  </a:lnTo>
                  <a:lnTo>
                    <a:pt x="3468" y="12"/>
                  </a:lnTo>
                  <a:lnTo>
                    <a:pt x="3450" y="14"/>
                  </a:lnTo>
                  <a:lnTo>
                    <a:pt x="3450" y="14"/>
                  </a:lnTo>
                  <a:lnTo>
                    <a:pt x="3440" y="12"/>
                  </a:lnTo>
                  <a:lnTo>
                    <a:pt x="3430" y="12"/>
                  </a:lnTo>
                  <a:lnTo>
                    <a:pt x="3410" y="12"/>
                  </a:lnTo>
                  <a:lnTo>
                    <a:pt x="3410" y="12"/>
                  </a:lnTo>
                  <a:lnTo>
                    <a:pt x="3380" y="12"/>
                  </a:lnTo>
                  <a:lnTo>
                    <a:pt x="3348" y="12"/>
                  </a:lnTo>
                  <a:lnTo>
                    <a:pt x="3348" y="12"/>
                  </a:lnTo>
                  <a:lnTo>
                    <a:pt x="3332" y="12"/>
                  </a:lnTo>
                  <a:lnTo>
                    <a:pt x="3316" y="14"/>
                  </a:lnTo>
                  <a:lnTo>
                    <a:pt x="3316" y="14"/>
                  </a:lnTo>
                  <a:lnTo>
                    <a:pt x="3266" y="12"/>
                  </a:lnTo>
                  <a:lnTo>
                    <a:pt x="3216" y="12"/>
                  </a:lnTo>
                  <a:lnTo>
                    <a:pt x="3216" y="12"/>
                  </a:lnTo>
                  <a:lnTo>
                    <a:pt x="3206" y="12"/>
                  </a:lnTo>
                  <a:lnTo>
                    <a:pt x="3206" y="12"/>
                  </a:lnTo>
                  <a:lnTo>
                    <a:pt x="3198" y="14"/>
                  </a:lnTo>
                  <a:lnTo>
                    <a:pt x="3198" y="14"/>
                  </a:lnTo>
                  <a:lnTo>
                    <a:pt x="3170" y="12"/>
                  </a:lnTo>
                  <a:lnTo>
                    <a:pt x="3156" y="12"/>
                  </a:lnTo>
                  <a:lnTo>
                    <a:pt x="3142" y="14"/>
                  </a:lnTo>
                  <a:lnTo>
                    <a:pt x="3142" y="14"/>
                  </a:lnTo>
                  <a:lnTo>
                    <a:pt x="3124" y="12"/>
                  </a:lnTo>
                  <a:lnTo>
                    <a:pt x="3108" y="10"/>
                  </a:lnTo>
                  <a:lnTo>
                    <a:pt x="3074" y="12"/>
                  </a:lnTo>
                  <a:lnTo>
                    <a:pt x="3074" y="12"/>
                  </a:lnTo>
                  <a:lnTo>
                    <a:pt x="3064" y="10"/>
                  </a:lnTo>
                  <a:lnTo>
                    <a:pt x="3064" y="10"/>
                  </a:lnTo>
                  <a:lnTo>
                    <a:pt x="3012" y="10"/>
                  </a:lnTo>
                  <a:lnTo>
                    <a:pt x="2960" y="10"/>
                  </a:lnTo>
                  <a:lnTo>
                    <a:pt x="2960" y="10"/>
                  </a:lnTo>
                  <a:lnTo>
                    <a:pt x="2950" y="12"/>
                  </a:lnTo>
                  <a:lnTo>
                    <a:pt x="2950" y="12"/>
                  </a:lnTo>
                  <a:lnTo>
                    <a:pt x="2944" y="10"/>
                  </a:lnTo>
                  <a:lnTo>
                    <a:pt x="2944" y="10"/>
                  </a:lnTo>
                  <a:lnTo>
                    <a:pt x="2936" y="12"/>
                  </a:lnTo>
                  <a:lnTo>
                    <a:pt x="2936" y="12"/>
                  </a:lnTo>
                  <a:lnTo>
                    <a:pt x="2932" y="10"/>
                  </a:lnTo>
                  <a:lnTo>
                    <a:pt x="2932" y="10"/>
                  </a:lnTo>
                  <a:lnTo>
                    <a:pt x="2916" y="10"/>
                  </a:lnTo>
                  <a:lnTo>
                    <a:pt x="2902" y="10"/>
                  </a:lnTo>
                  <a:lnTo>
                    <a:pt x="2902" y="10"/>
                  </a:lnTo>
                  <a:lnTo>
                    <a:pt x="2882" y="10"/>
                  </a:lnTo>
                  <a:lnTo>
                    <a:pt x="2858" y="10"/>
                  </a:lnTo>
                  <a:lnTo>
                    <a:pt x="2858" y="10"/>
                  </a:lnTo>
                  <a:lnTo>
                    <a:pt x="2844" y="10"/>
                  </a:lnTo>
                  <a:lnTo>
                    <a:pt x="2834" y="10"/>
                  </a:lnTo>
                  <a:lnTo>
                    <a:pt x="2826" y="10"/>
                  </a:lnTo>
                  <a:lnTo>
                    <a:pt x="2826" y="10"/>
                  </a:lnTo>
                  <a:lnTo>
                    <a:pt x="2788" y="8"/>
                  </a:lnTo>
                  <a:lnTo>
                    <a:pt x="2750" y="8"/>
                  </a:lnTo>
                  <a:lnTo>
                    <a:pt x="2750" y="8"/>
                  </a:lnTo>
                  <a:lnTo>
                    <a:pt x="2728" y="8"/>
                  </a:lnTo>
                  <a:lnTo>
                    <a:pt x="2706" y="8"/>
                  </a:lnTo>
                  <a:lnTo>
                    <a:pt x="2706" y="8"/>
                  </a:lnTo>
                  <a:lnTo>
                    <a:pt x="2684" y="8"/>
                  </a:lnTo>
                  <a:lnTo>
                    <a:pt x="2662" y="8"/>
                  </a:lnTo>
                  <a:lnTo>
                    <a:pt x="2662" y="8"/>
                  </a:lnTo>
                  <a:lnTo>
                    <a:pt x="2596" y="6"/>
                  </a:lnTo>
                  <a:lnTo>
                    <a:pt x="2596" y="6"/>
                  </a:lnTo>
                  <a:lnTo>
                    <a:pt x="2578" y="8"/>
                  </a:lnTo>
                  <a:lnTo>
                    <a:pt x="2578" y="8"/>
                  </a:lnTo>
                  <a:lnTo>
                    <a:pt x="2560" y="6"/>
                  </a:lnTo>
                  <a:lnTo>
                    <a:pt x="2550" y="6"/>
                  </a:lnTo>
                  <a:lnTo>
                    <a:pt x="2542" y="8"/>
                  </a:lnTo>
                  <a:lnTo>
                    <a:pt x="2542" y="8"/>
                  </a:lnTo>
                  <a:lnTo>
                    <a:pt x="2538" y="6"/>
                  </a:lnTo>
                  <a:lnTo>
                    <a:pt x="2534" y="6"/>
                  </a:lnTo>
                  <a:lnTo>
                    <a:pt x="2526" y="6"/>
                  </a:lnTo>
                  <a:lnTo>
                    <a:pt x="2526" y="6"/>
                  </a:lnTo>
                  <a:lnTo>
                    <a:pt x="2442" y="6"/>
                  </a:lnTo>
                  <a:lnTo>
                    <a:pt x="2400" y="4"/>
                  </a:lnTo>
                  <a:lnTo>
                    <a:pt x="2358" y="4"/>
                  </a:lnTo>
                  <a:lnTo>
                    <a:pt x="2358" y="4"/>
                  </a:lnTo>
                  <a:lnTo>
                    <a:pt x="2344" y="6"/>
                  </a:lnTo>
                  <a:lnTo>
                    <a:pt x="2328" y="6"/>
                  </a:lnTo>
                  <a:lnTo>
                    <a:pt x="2328" y="6"/>
                  </a:lnTo>
                  <a:lnTo>
                    <a:pt x="2280" y="6"/>
                  </a:lnTo>
                  <a:lnTo>
                    <a:pt x="2280" y="6"/>
                  </a:lnTo>
                  <a:lnTo>
                    <a:pt x="2252" y="6"/>
                  </a:lnTo>
                  <a:lnTo>
                    <a:pt x="2224" y="6"/>
                  </a:lnTo>
                  <a:lnTo>
                    <a:pt x="2224" y="6"/>
                  </a:lnTo>
                  <a:lnTo>
                    <a:pt x="2174" y="6"/>
                  </a:lnTo>
                  <a:lnTo>
                    <a:pt x="2122" y="4"/>
                  </a:lnTo>
                  <a:lnTo>
                    <a:pt x="2122" y="4"/>
                  </a:lnTo>
                  <a:lnTo>
                    <a:pt x="2100" y="6"/>
                  </a:lnTo>
                  <a:lnTo>
                    <a:pt x="2088" y="6"/>
                  </a:lnTo>
                  <a:lnTo>
                    <a:pt x="2078" y="4"/>
                  </a:lnTo>
                  <a:lnTo>
                    <a:pt x="2078" y="4"/>
                  </a:lnTo>
                  <a:lnTo>
                    <a:pt x="2042" y="4"/>
                  </a:lnTo>
                  <a:lnTo>
                    <a:pt x="2004" y="4"/>
                  </a:lnTo>
                  <a:lnTo>
                    <a:pt x="2004" y="4"/>
                  </a:lnTo>
                  <a:lnTo>
                    <a:pt x="1888" y="4"/>
                  </a:lnTo>
                  <a:lnTo>
                    <a:pt x="1888" y="4"/>
                  </a:lnTo>
                  <a:lnTo>
                    <a:pt x="1792" y="4"/>
                  </a:lnTo>
                  <a:lnTo>
                    <a:pt x="1694" y="4"/>
                  </a:lnTo>
                  <a:lnTo>
                    <a:pt x="1694" y="4"/>
                  </a:lnTo>
                  <a:lnTo>
                    <a:pt x="1634" y="4"/>
                  </a:lnTo>
                  <a:lnTo>
                    <a:pt x="1604" y="4"/>
                  </a:lnTo>
                  <a:lnTo>
                    <a:pt x="1574" y="6"/>
                  </a:lnTo>
                  <a:lnTo>
                    <a:pt x="1574" y="6"/>
                  </a:lnTo>
                  <a:lnTo>
                    <a:pt x="1552" y="4"/>
                  </a:lnTo>
                  <a:lnTo>
                    <a:pt x="1532" y="4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62" y="6"/>
                  </a:lnTo>
                  <a:lnTo>
                    <a:pt x="1462" y="6"/>
                  </a:lnTo>
                  <a:lnTo>
                    <a:pt x="1416" y="6"/>
                  </a:lnTo>
                  <a:lnTo>
                    <a:pt x="1370" y="6"/>
                  </a:lnTo>
                  <a:lnTo>
                    <a:pt x="1370" y="6"/>
                  </a:lnTo>
                  <a:lnTo>
                    <a:pt x="1332" y="6"/>
                  </a:lnTo>
                  <a:lnTo>
                    <a:pt x="1294" y="6"/>
                  </a:lnTo>
                  <a:lnTo>
                    <a:pt x="1294" y="6"/>
                  </a:lnTo>
                  <a:lnTo>
                    <a:pt x="1280" y="6"/>
                  </a:lnTo>
                  <a:lnTo>
                    <a:pt x="1266" y="10"/>
                  </a:lnTo>
                  <a:lnTo>
                    <a:pt x="1266" y="10"/>
                  </a:lnTo>
                  <a:lnTo>
                    <a:pt x="1264" y="8"/>
                  </a:lnTo>
                  <a:lnTo>
                    <a:pt x="1260" y="8"/>
                  </a:lnTo>
                  <a:lnTo>
                    <a:pt x="1256" y="8"/>
                  </a:lnTo>
                  <a:lnTo>
                    <a:pt x="1254" y="10"/>
                  </a:lnTo>
                  <a:lnTo>
                    <a:pt x="1254" y="10"/>
                  </a:lnTo>
                  <a:lnTo>
                    <a:pt x="1232" y="8"/>
                  </a:lnTo>
                  <a:lnTo>
                    <a:pt x="1212" y="8"/>
                  </a:lnTo>
                  <a:lnTo>
                    <a:pt x="1192" y="8"/>
                  </a:lnTo>
                  <a:lnTo>
                    <a:pt x="1170" y="8"/>
                  </a:lnTo>
                  <a:lnTo>
                    <a:pt x="1170" y="8"/>
                  </a:lnTo>
                  <a:lnTo>
                    <a:pt x="1148" y="8"/>
                  </a:lnTo>
                  <a:lnTo>
                    <a:pt x="1126" y="10"/>
                  </a:lnTo>
                  <a:lnTo>
                    <a:pt x="1126" y="10"/>
                  </a:lnTo>
                  <a:lnTo>
                    <a:pt x="1114" y="8"/>
                  </a:lnTo>
                  <a:lnTo>
                    <a:pt x="1102" y="8"/>
                  </a:lnTo>
                  <a:lnTo>
                    <a:pt x="1076" y="10"/>
                  </a:lnTo>
                  <a:lnTo>
                    <a:pt x="1076" y="10"/>
                  </a:lnTo>
                  <a:lnTo>
                    <a:pt x="1064" y="8"/>
                  </a:lnTo>
                  <a:lnTo>
                    <a:pt x="1056" y="6"/>
                  </a:lnTo>
                  <a:lnTo>
                    <a:pt x="1048" y="8"/>
                  </a:lnTo>
                  <a:lnTo>
                    <a:pt x="1048" y="8"/>
                  </a:lnTo>
                  <a:lnTo>
                    <a:pt x="1046" y="8"/>
                  </a:lnTo>
                  <a:lnTo>
                    <a:pt x="1046" y="12"/>
                  </a:lnTo>
                  <a:lnTo>
                    <a:pt x="1046" y="12"/>
                  </a:lnTo>
                  <a:lnTo>
                    <a:pt x="1046" y="10"/>
                  </a:lnTo>
                  <a:lnTo>
                    <a:pt x="1046" y="10"/>
                  </a:lnTo>
                  <a:lnTo>
                    <a:pt x="1046" y="8"/>
                  </a:lnTo>
                  <a:lnTo>
                    <a:pt x="1044" y="8"/>
                  </a:lnTo>
                  <a:lnTo>
                    <a:pt x="1044" y="8"/>
                  </a:lnTo>
                  <a:lnTo>
                    <a:pt x="1000" y="8"/>
                  </a:lnTo>
                  <a:lnTo>
                    <a:pt x="958" y="8"/>
                  </a:lnTo>
                  <a:lnTo>
                    <a:pt x="958" y="8"/>
                  </a:lnTo>
                  <a:lnTo>
                    <a:pt x="928" y="6"/>
                  </a:lnTo>
                  <a:lnTo>
                    <a:pt x="914" y="6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8"/>
                  </a:lnTo>
                  <a:lnTo>
                    <a:pt x="900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98" y="6"/>
                  </a:lnTo>
                  <a:lnTo>
                    <a:pt x="838" y="4"/>
                  </a:lnTo>
                  <a:lnTo>
                    <a:pt x="780" y="4"/>
                  </a:lnTo>
                  <a:lnTo>
                    <a:pt x="720" y="6"/>
                  </a:lnTo>
                  <a:lnTo>
                    <a:pt x="662" y="6"/>
                  </a:lnTo>
                  <a:lnTo>
                    <a:pt x="662" y="6"/>
                  </a:lnTo>
                  <a:lnTo>
                    <a:pt x="630" y="6"/>
                  </a:lnTo>
                  <a:lnTo>
                    <a:pt x="630" y="6"/>
                  </a:lnTo>
                  <a:lnTo>
                    <a:pt x="508" y="4"/>
                  </a:lnTo>
                  <a:lnTo>
                    <a:pt x="508" y="4"/>
                  </a:lnTo>
                  <a:lnTo>
                    <a:pt x="480" y="6"/>
                  </a:lnTo>
                  <a:lnTo>
                    <a:pt x="480" y="6"/>
                  </a:lnTo>
                  <a:lnTo>
                    <a:pt x="444" y="4"/>
                  </a:lnTo>
                  <a:lnTo>
                    <a:pt x="408" y="4"/>
                  </a:lnTo>
                  <a:lnTo>
                    <a:pt x="408" y="4"/>
                  </a:lnTo>
                  <a:lnTo>
                    <a:pt x="372" y="4"/>
                  </a:lnTo>
                  <a:lnTo>
                    <a:pt x="372" y="4"/>
                  </a:lnTo>
                  <a:lnTo>
                    <a:pt x="356" y="2"/>
                  </a:lnTo>
                  <a:lnTo>
                    <a:pt x="338" y="2"/>
                  </a:lnTo>
                  <a:lnTo>
                    <a:pt x="338" y="2"/>
                  </a:lnTo>
                  <a:lnTo>
                    <a:pt x="326" y="4"/>
                  </a:lnTo>
                  <a:lnTo>
                    <a:pt x="326" y="4"/>
                  </a:lnTo>
                  <a:lnTo>
                    <a:pt x="300" y="2"/>
                  </a:lnTo>
                  <a:lnTo>
                    <a:pt x="300" y="2"/>
                  </a:lnTo>
                  <a:lnTo>
                    <a:pt x="268" y="2"/>
                  </a:lnTo>
                  <a:lnTo>
                    <a:pt x="236" y="2"/>
                  </a:lnTo>
                  <a:lnTo>
                    <a:pt x="236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0" y="2"/>
                  </a:lnTo>
                  <a:lnTo>
                    <a:pt x="180" y="2"/>
                  </a:lnTo>
                  <a:lnTo>
                    <a:pt x="158" y="2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20" y="2"/>
                  </a:lnTo>
                  <a:lnTo>
                    <a:pt x="1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98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66" y="12"/>
                  </a:lnTo>
                  <a:lnTo>
                    <a:pt x="166" y="12"/>
                  </a:lnTo>
                  <a:lnTo>
                    <a:pt x="180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22" y="12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80" y="10"/>
                  </a:lnTo>
                  <a:lnTo>
                    <a:pt x="280" y="10"/>
                  </a:lnTo>
                  <a:lnTo>
                    <a:pt x="294" y="10"/>
                  </a:lnTo>
                  <a:lnTo>
                    <a:pt x="310" y="12"/>
                  </a:lnTo>
                  <a:lnTo>
                    <a:pt x="310" y="12"/>
                  </a:lnTo>
                  <a:lnTo>
                    <a:pt x="326" y="10"/>
                  </a:lnTo>
                  <a:lnTo>
                    <a:pt x="342" y="10"/>
                  </a:lnTo>
                  <a:lnTo>
                    <a:pt x="342" y="10"/>
                  </a:lnTo>
                  <a:lnTo>
                    <a:pt x="352" y="12"/>
                  </a:lnTo>
                  <a:lnTo>
                    <a:pt x="352" y="12"/>
                  </a:lnTo>
                  <a:lnTo>
                    <a:pt x="390" y="12"/>
                  </a:lnTo>
                  <a:lnTo>
                    <a:pt x="430" y="12"/>
                  </a:lnTo>
                  <a:lnTo>
                    <a:pt x="430" y="12"/>
                  </a:lnTo>
                  <a:lnTo>
                    <a:pt x="452" y="12"/>
                  </a:lnTo>
                  <a:lnTo>
                    <a:pt x="472" y="12"/>
                  </a:lnTo>
                  <a:lnTo>
                    <a:pt x="494" y="12"/>
                  </a:lnTo>
                  <a:lnTo>
                    <a:pt x="516" y="14"/>
                  </a:lnTo>
                  <a:lnTo>
                    <a:pt x="516" y="14"/>
                  </a:lnTo>
                  <a:lnTo>
                    <a:pt x="610" y="12"/>
                  </a:lnTo>
                  <a:lnTo>
                    <a:pt x="706" y="14"/>
                  </a:lnTo>
                  <a:lnTo>
                    <a:pt x="706" y="14"/>
                  </a:lnTo>
                  <a:lnTo>
                    <a:pt x="712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50" y="12"/>
                  </a:lnTo>
                  <a:lnTo>
                    <a:pt x="778" y="14"/>
                  </a:lnTo>
                  <a:lnTo>
                    <a:pt x="778" y="14"/>
                  </a:lnTo>
                  <a:lnTo>
                    <a:pt x="794" y="12"/>
                  </a:lnTo>
                  <a:lnTo>
                    <a:pt x="810" y="12"/>
                  </a:lnTo>
                  <a:lnTo>
                    <a:pt x="826" y="12"/>
                  </a:lnTo>
                  <a:lnTo>
                    <a:pt x="840" y="10"/>
                  </a:lnTo>
                  <a:lnTo>
                    <a:pt x="840" y="10"/>
                  </a:lnTo>
                  <a:lnTo>
                    <a:pt x="850" y="12"/>
                  </a:lnTo>
                  <a:lnTo>
                    <a:pt x="862" y="12"/>
                  </a:lnTo>
                  <a:lnTo>
                    <a:pt x="884" y="12"/>
                  </a:lnTo>
                  <a:lnTo>
                    <a:pt x="884" y="12"/>
                  </a:lnTo>
                  <a:lnTo>
                    <a:pt x="906" y="14"/>
                  </a:lnTo>
                  <a:lnTo>
                    <a:pt x="928" y="14"/>
                  </a:lnTo>
                  <a:lnTo>
                    <a:pt x="928" y="14"/>
                  </a:lnTo>
                  <a:lnTo>
                    <a:pt x="934" y="14"/>
                  </a:lnTo>
                  <a:lnTo>
                    <a:pt x="940" y="12"/>
                  </a:lnTo>
                  <a:lnTo>
                    <a:pt x="940" y="12"/>
                  </a:lnTo>
                  <a:lnTo>
                    <a:pt x="962" y="14"/>
                  </a:lnTo>
                  <a:lnTo>
                    <a:pt x="982" y="14"/>
                  </a:lnTo>
                  <a:lnTo>
                    <a:pt x="1020" y="14"/>
                  </a:lnTo>
                  <a:lnTo>
                    <a:pt x="1020" y="14"/>
                  </a:lnTo>
                  <a:lnTo>
                    <a:pt x="1032" y="14"/>
                  </a:lnTo>
                  <a:lnTo>
                    <a:pt x="1042" y="14"/>
                  </a:lnTo>
                  <a:lnTo>
                    <a:pt x="1052" y="14"/>
                  </a:lnTo>
                  <a:lnTo>
                    <a:pt x="1062" y="16"/>
                  </a:lnTo>
                  <a:lnTo>
                    <a:pt x="1062" y="16"/>
                  </a:lnTo>
                  <a:lnTo>
                    <a:pt x="1096" y="16"/>
                  </a:lnTo>
                  <a:lnTo>
                    <a:pt x="1126" y="16"/>
                  </a:lnTo>
                  <a:lnTo>
                    <a:pt x="1160" y="16"/>
                  </a:lnTo>
                  <a:lnTo>
                    <a:pt x="1194" y="14"/>
                  </a:lnTo>
                  <a:lnTo>
                    <a:pt x="1194" y="14"/>
                  </a:lnTo>
                  <a:lnTo>
                    <a:pt x="1198" y="16"/>
                  </a:lnTo>
                  <a:lnTo>
                    <a:pt x="1202" y="16"/>
                  </a:lnTo>
                  <a:lnTo>
                    <a:pt x="1214" y="16"/>
                  </a:lnTo>
                  <a:lnTo>
                    <a:pt x="1214" y="16"/>
                  </a:lnTo>
                  <a:lnTo>
                    <a:pt x="1252" y="16"/>
                  </a:lnTo>
                  <a:lnTo>
                    <a:pt x="1270" y="16"/>
                  </a:lnTo>
                  <a:lnTo>
                    <a:pt x="1290" y="16"/>
                  </a:lnTo>
                  <a:lnTo>
                    <a:pt x="1290" y="16"/>
                  </a:lnTo>
                  <a:lnTo>
                    <a:pt x="1302" y="14"/>
                  </a:lnTo>
                  <a:lnTo>
                    <a:pt x="1314" y="16"/>
                  </a:lnTo>
                  <a:lnTo>
                    <a:pt x="1338" y="18"/>
                  </a:lnTo>
                  <a:lnTo>
                    <a:pt x="1338" y="18"/>
                  </a:lnTo>
                  <a:lnTo>
                    <a:pt x="1346" y="16"/>
                  </a:lnTo>
                  <a:lnTo>
                    <a:pt x="1346" y="16"/>
                  </a:lnTo>
                  <a:lnTo>
                    <a:pt x="1364" y="16"/>
                  </a:lnTo>
                  <a:lnTo>
                    <a:pt x="1364" y="16"/>
                  </a:lnTo>
                  <a:lnTo>
                    <a:pt x="1380" y="18"/>
                  </a:lnTo>
                  <a:lnTo>
                    <a:pt x="1394" y="18"/>
                  </a:lnTo>
                  <a:lnTo>
                    <a:pt x="1394" y="18"/>
                  </a:lnTo>
                  <a:lnTo>
                    <a:pt x="1404" y="18"/>
                  </a:lnTo>
                  <a:lnTo>
                    <a:pt x="1404" y="18"/>
                  </a:lnTo>
                  <a:lnTo>
                    <a:pt x="1504" y="18"/>
                  </a:lnTo>
                  <a:lnTo>
                    <a:pt x="1504" y="18"/>
                  </a:lnTo>
                  <a:lnTo>
                    <a:pt x="1740" y="18"/>
                  </a:lnTo>
                  <a:lnTo>
                    <a:pt x="1740" y="18"/>
                  </a:lnTo>
                  <a:lnTo>
                    <a:pt x="1760" y="20"/>
                  </a:lnTo>
                  <a:lnTo>
                    <a:pt x="1782" y="20"/>
                  </a:lnTo>
                  <a:lnTo>
                    <a:pt x="1804" y="20"/>
                  </a:lnTo>
                  <a:lnTo>
                    <a:pt x="1826" y="22"/>
                  </a:lnTo>
                  <a:lnTo>
                    <a:pt x="1826" y="22"/>
                  </a:lnTo>
                  <a:lnTo>
                    <a:pt x="1832" y="20"/>
                  </a:lnTo>
                  <a:lnTo>
                    <a:pt x="1838" y="20"/>
                  </a:lnTo>
                  <a:lnTo>
                    <a:pt x="1838" y="20"/>
                  </a:lnTo>
                  <a:lnTo>
                    <a:pt x="1894" y="20"/>
                  </a:lnTo>
                  <a:lnTo>
                    <a:pt x="1952" y="20"/>
                  </a:lnTo>
                  <a:lnTo>
                    <a:pt x="1952" y="20"/>
                  </a:lnTo>
                  <a:lnTo>
                    <a:pt x="2008" y="20"/>
                  </a:lnTo>
                  <a:lnTo>
                    <a:pt x="2064" y="20"/>
                  </a:lnTo>
                  <a:lnTo>
                    <a:pt x="2064" y="20"/>
                  </a:lnTo>
                  <a:lnTo>
                    <a:pt x="2082" y="20"/>
                  </a:lnTo>
                  <a:lnTo>
                    <a:pt x="2102" y="20"/>
                  </a:lnTo>
                  <a:lnTo>
                    <a:pt x="2122" y="20"/>
                  </a:lnTo>
                  <a:lnTo>
                    <a:pt x="2142" y="22"/>
                  </a:lnTo>
                  <a:lnTo>
                    <a:pt x="2142" y="22"/>
                  </a:lnTo>
                  <a:lnTo>
                    <a:pt x="2220" y="20"/>
                  </a:lnTo>
                  <a:lnTo>
                    <a:pt x="2300" y="22"/>
                  </a:lnTo>
                  <a:lnTo>
                    <a:pt x="2300" y="22"/>
                  </a:lnTo>
                  <a:lnTo>
                    <a:pt x="2320" y="20"/>
                  </a:lnTo>
                  <a:lnTo>
                    <a:pt x="2320" y="20"/>
                  </a:lnTo>
                  <a:lnTo>
                    <a:pt x="2328" y="22"/>
                  </a:lnTo>
                  <a:lnTo>
                    <a:pt x="2328" y="22"/>
                  </a:lnTo>
                  <a:lnTo>
                    <a:pt x="2334" y="20"/>
                  </a:lnTo>
                  <a:lnTo>
                    <a:pt x="2340" y="20"/>
                  </a:lnTo>
                  <a:lnTo>
                    <a:pt x="2340" y="20"/>
                  </a:lnTo>
                  <a:lnTo>
                    <a:pt x="2404" y="20"/>
                  </a:lnTo>
                  <a:lnTo>
                    <a:pt x="2438" y="20"/>
                  </a:lnTo>
                  <a:lnTo>
                    <a:pt x="2468" y="24"/>
                  </a:lnTo>
                  <a:lnTo>
                    <a:pt x="2468" y="24"/>
                  </a:lnTo>
                  <a:lnTo>
                    <a:pt x="2476" y="22"/>
                  </a:lnTo>
                  <a:lnTo>
                    <a:pt x="2486" y="22"/>
                  </a:lnTo>
                  <a:lnTo>
                    <a:pt x="2502" y="22"/>
                  </a:lnTo>
                  <a:lnTo>
                    <a:pt x="2502" y="22"/>
                  </a:lnTo>
                  <a:lnTo>
                    <a:pt x="2534" y="22"/>
                  </a:lnTo>
                  <a:lnTo>
                    <a:pt x="2568" y="20"/>
                  </a:lnTo>
                  <a:lnTo>
                    <a:pt x="2568" y="20"/>
                  </a:lnTo>
                  <a:lnTo>
                    <a:pt x="2586" y="22"/>
                  </a:lnTo>
                  <a:lnTo>
                    <a:pt x="2586" y="22"/>
                  </a:lnTo>
                  <a:lnTo>
                    <a:pt x="2624" y="22"/>
                  </a:lnTo>
                  <a:lnTo>
                    <a:pt x="2624" y="22"/>
                  </a:lnTo>
                  <a:lnTo>
                    <a:pt x="2642" y="20"/>
                  </a:lnTo>
                  <a:lnTo>
                    <a:pt x="2642" y="20"/>
                  </a:lnTo>
                  <a:lnTo>
                    <a:pt x="2706" y="22"/>
                  </a:lnTo>
                  <a:lnTo>
                    <a:pt x="2764" y="22"/>
                  </a:lnTo>
                  <a:lnTo>
                    <a:pt x="2764" y="22"/>
                  </a:lnTo>
                  <a:lnTo>
                    <a:pt x="2840" y="22"/>
                  </a:lnTo>
                  <a:lnTo>
                    <a:pt x="2840" y="22"/>
                  </a:lnTo>
                  <a:lnTo>
                    <a:pt x="2888" y="24"/>
                  </a:lnTo>
                  <a:lnTo>
                    <a:pt x="2910" y="24"/>
                  </a:lnTo>
                  <a:lnTo>
                    <a:pt x="2932" y="22"/>
                  </a:lnTo>
                  <a:lnTo>
                    <a:pt x="2932" y="22"/>
                  </a:lnTo>
                  <a:lnTo>
                    <a:pt x="2946" y="24"/>
                  </a:lnTo>
                  <a:lnTo>
                    <a:pt x="2960" y="24"/>
                  </a:lnTo>
                  <a:lnTo>
                    <a:pt x="2984" y="24"/>
                  </a:lnTo>
                  <a:lnTo>
                    <a:pt x="2984" y="24"/>
                  </a:lnTo>
                  <a:lnTo>
                    <a:pt x="3024" y="24"/>
                  </a:lnTo>
                  <a:lnTo>
                    <a:pt x="3024" y="24"/>
                  </a:lnTo>
                  <a:lnTo>
                    <a:pt x="3088" y="24"/>
                  </a:lnTo>
                  <a:lnTo>
                    <a:pt x="3088" y="24"/>
                  </a:lnTo>
                  <a:lnTo>
                    <a:pt x="3132" y="24"/>
                  </a:lnTo>
                  <a:lnTo>
                    <a:pt x="3132" y="24"/>
                  </a:lnTo>
                  <a:lnTo>
                    <a:pt x="3156" y="24"/>
                  </a:lnTo>
                  <a:lnTo>
                    <a:pt x="3178" y="24"/>
                  </a:lnTo>
                  <a:lnTo>
                    <a:pt x="3178" y="24"/>
                  </a:lnTo>
                  <a:lnTo>
                    <a:pt x="3190" y="24"/>
                  </a:lnTo>
                  <a:lnTo>
                    <a:pt x="3202" y="26"/>
                  </a:lnTo>
                  <a:lnTo>
                    <a:pt x="3202" y="26"/>
                  </a:lnTo>
                  <a:lnTo>
                    <a:pt x="3208" y="24"/>
                  </a:lnTo>
                  <a:lnTo>
                    <a:pt x="3208" y="24"/>
                  </a:lnTo>
                  <a:lnTo>
                    <a:pt x="3214" y="24"/>
                  </a:lnTo>
                  <a:lnTo>
                    <a:pt x="3222" y="26"/>
                  </a:lnTo>
                  <a:lnTo>
                    <a:pt x="3222" y="26"/>
                  </a:lnTo>
                  <a:lnTo>
                    <a:pt x="3246" y="26"/>
                  </a:lnTo>
                  <a:lnTo>
                    <a:pt x="3268" y="24"/>
                  </a:lnTo>
                  <a:lnTo>
                    <a:pt x="3268" y="24"/>
                  </a:lnTo>
                  <a:lnTo>
                    <a:pt x="3278" y="26"/>
                  </a:lnTo>
                  <a:lnTo>
                    <a:pt x="3278" y="26"/>
                  </a:lnTo>
                  <a:lnTo>
                    <a:pt x="3334" y="26"/>
                  </a:lnTo>
                  <a:lnTo>
                    <a:pt x="3390" y="26"/>
                  </a:lnTo>
                  <a:lnTo>
                    <a:pt x="3390" y="26"/>
                  </a:lnTo>
                  <a:lnTo>
                    <a:pt x="3404" y="26"/>
                  </a:lnTo>
                  <a:lnTo>
                    <a:pt x="3418" y="24"/>
                  </a:lnTo>
                  <a:lnTo>
                    <a:pt x="3418" y="24"/>
                  </a:lnTo>
                  <a:lnTo>
                    <a:pt x="3446" y="24"/>
                  </a:lnTo>
                  <a:lnTo>
                    <a:pt x="3470" y="26"/>
                  </a:lnTo>
                  <a:lnTo>
                    <a:pt x="3470" y="26"/>
                  </a:lnTo>
                  <a:lnTo>
                    <a:pt x="3496" y="26"/>
                  </a:lnTo>
                  <a:lnTo>
                    <a:pt x="3496" y="26"/>
                  </a:lnTo>
                  <a:lnTo>
                    <a:pt x="3532" y="24"/>
                  </a:lnTo>
                  <a:lnTo>
                    <a:pt x="3532" y="24"/>
                  </a:lnTo>
                  <a:lnTo>
                    <a:pt x="3544" y="24"/>
                  </a:lnTo>
                  <a:lnTo>
                    <a:pt x="3556" y="26"/>
                  </a:lnTo>
                  <a:lnTo>
                    <a:pt x="3556" y="26"/>
                  </a:lnTo>
                  <a:lnTo>
                    <a:pt x="3578" y="26"/>
                  </a:lnTo>
                  <a:lnTo>
                    <a:pt x="3598" y="26"/>
                  </a:lnTo>
                  <a:lnTo>
                    <a:pt x="3598" y="26"/>
                  </a:lnTo>
                  <a:lnTo>
                    <a:pt x="3622" y="26"/>
                  </a:lnTo>
                  <a:lnTo>
                    <a:pt x="3622" y="26"/>
                  </a:lnTo>
                  <a:lnTo>
                    <a:pt x="3634" y="26"/>
                  </a:lnTo>
                  <a:lnTo>
                    <a:pt x="3646" y="26"/>
                  </a:lnTo>
                  <a:lnTo>
                    <a:pt x="3646" y="26"/>
                  </a:lnTo>
                  <a:lnTo>
                    <a:pt x="3658" y="26"/>
                  </a:lnTo>
                  <a:lnTo>
                    <a:pt x="3670" y="26"/>
                  </a:lnTo>
                  <a:lnTo>
                    <a:pt x="3670" y="26"/>
                  </a:lnTo>
                  <a:lnTo>
                    <a:pt x="3706" y="26"/>
                  </a:lnTo>
                  <a:lnTo>
                    <a:pt x="3742" y="26"/>
                  </a:lnTo>
                  <a:lnTo>
                    <a:pt x="3742" y="26"/>
                  </a:lnTo>
                  <a:lnTo>
                    <a:pt x="3788" y="26"/>
                  </a:lnTo>
                  <a:lnTo>
                    <a:pt x="3788" y="26"/>
                  </a:lnTo>
                  <a:lnTo>
                    <a:pt x="3810" y="28"/>
                  </a:lnTo>
                  <a:lnTo>
                    <a:pt x="3810" y="28"/>
                  </a:lnTo>
                  <a:lnTo>
                    <a:pt x="3816" y="26"/>
                  </a:lnTo>
                  <a:lnTo>
                    <a:pt x="3816" y="26"/>
                  </a:lnTo>
                  <a:lnTo>
                    <a:pt x="3820" y="26"/>
                  </a:lnTo>
                  <a:lnTo>
                    <a:pt x="3824" y="28"/>
                  </a:lnTo>
                  <a:lnTo>
                    <a:pt x="3824" y="28"/>
                  </a:lnTo>
                  <a:lnTo>
                    <a:pt x="3832" y="26"/>
                  </a:lnTo>
                  <a:lnTo>
                    <a:pt x="3832" y="26"/>
                  </a:lnTo>
                  <a:lnTo>
                    <a:pt x="3846" y="24"/>
                  </a:lnTo>
                  <a:lnTo>
                    <a:pt x="3846" y="24"/>
                  </a:lnTo>
                  <a:lnTo>
                    <a:pt x="3850" y="24"/>
                  </a:lnTo>
                  <a:lnTo>
                    <a:pt x="3850" y="24"/>
                  </a:lnTo>
                  <a:lnTo>
                    <a:pt x="3856" y="26"/>
                  </a:lnTo>
                  <a:lnTo>
                    <a:pt x="3864" y="26"/>
                  </a:lnTo>
                  <a:lnTo>
                    <a:pt x="3878" y="24"/>
                  </a:lnTo>
                  <a:lnTo>
                    <a:pt x="3878" y="24"/>
                  </a:lnTo>
                  <a:lnTo>
                    <a:pt x="3890" y="24"/>
                  </a:lnTo>
                  <a:lnTo>
                    <a:pt x="3890" y="24"/>
                  </a:lnTo>
                  <a:lnTo>
                    <a:pt x="3900" y="24"/>
                  </a:lnTo>
                  <a:lnTo>
                    <a:pt x="3906" y="22"/>
                  </a:lnTo>
                  <a:lnTo>
                    <a:pt x="3910" y="20"/>
                  </a:lnTo>
                  <a:lnTo>
                    <a:pt x="3910" y="20"/>
                  </a:lnTo>
                  <a:lnTo>
                    <a:pt x="3914" y="20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8"/>
                  </a:lnTo>
                  <a:lnTo>
                    <a:pt x="3916" y="16"/>
                  </a:lnTo>
                  <a:lnTo>
                    <a:pt x="3916" y="14"/>
                  </a:lnTo>
                  <a:lnTo>
                    <a:pt x="3916" y="14"/>
                  </a:lnTo>
                  <a:lnTo>
                    <a:pt x="3868" y="14"/>
                  </a:lnTo>
                  <a:lnTo>
                    <a:pt x="3844" y="14"/>
                  </a:lnTo>
                  <a:lnTo>
                    <a:pt x="3820" y="12"/>
                  </a:lnTo>
                  <a:lnTo>
                    <a:pt x="3820" y="12"/>
                  </a:lnTo>
                  <a:close/>
                  <a:moveTo>
                    <a:pt x="744" y="10"/>
                  </a:moveTo>
                  <a:lnTo>
                    <a:pt x="744" y="10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4" y="8"/>
                  </a:lnTo>
                  <a:lnTo>
                    <a:pt x="746" y="8"/>
                  </a:lnTo>
                  <a:lnTo>
                    <a:pt x="744" y="10"/>
                  </a:lnTo>
                  <a:lnTo>
                    <a:pt x="744" y="10"/>
                  </a:lnTo>
                  <a:close/>
                  <a:moveTo>
                    <a:pt x="2874" y="18"/>
                  </a:moveTo>
                  <a:lnTo>
                    <a:pt x="2874" y="18"/>
                  </a:lnTo>
                  <a:lnTo>
                    <a:pt x="2874" y="16"/>
                  </a:lnTo>
                  <a:lnTo>
                    <a:pt x="2874" y="16"/>
                  </a:lnTo>
                  <a:lnTo>
                    <a:pt x="2876" y="18"/>
                  </a:lnTo>
                  <a:lnTo>
                    <a:pt x="2876" y="18"/>
                  </a:lnTo>
                  <a:lnTo>
                    <a:pt x="2874" y="18"/>
                  </a:lnTo>
                  <a:lnTo>
                    <a:pt x="2874" y="18"/>
                  </a:lnTo>
                  <a:close/>
                  <a:moveTo>
                    <a:pt x="3160" y="18"/>
                  </a:moveTo>
                  <a:lnTo>
                    <a:pt x="3160" y="18"/>
                  </a:lnTo>
                  <a:lnTo>
                    <a:pt x="3160" y="16"/>
                  </a:lnTo>
                  <a:lnTo>
                    <a:pt x="3160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2" y="16"/>
                  </a:lnTo>
                  <a:lnTo>
                    <a:pt x="3160" y="18"/>
                  </a:lnTo>
                  <a:lnTo>
                    <a:pt x="316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NetApp Confidential - Internal Use Only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46203" y="3074122"/>
            <a:ext cx="3804884" cy="617504"/>
          </a:xfrm>
          <a:prstGeom prst="rect">
            <a:avLst/>
          </a:prstGeom>
        </p:spPr>
      </p:pic>
      <p:pic>
        <p:nvPicPr>
          <p:cNvPr id="6" name="Picture 5" descr="Arrows_3_HiRe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510713" y="2169122"/>
            <a:ext cx="2750185" cy="27115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7DD893-7FF8-44FE-9189-04358CEC1A3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NetApp Confidential - Internal Use Only</a:t>
            </a:r>
            <a:endParaRPr lang="en-US"/>
          </a:p>
        </p:txBody>
      </p:sp>
      <p:pic>
        <p:nvPicPr>
          <p:cNvPr id="8" name="Picture 2" descr="C:\Users\freelance\Desktop\NA_PPT_Template_R1_012511\Collateral\NA_ThankYou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5" y="3004451"/>
            <a:ext cx="3461004" cy="100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rrows_Up_4_HiRe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179334" y="2131665"/>
            <a:ext cx="3171376" cy="27306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ub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na_tagR_1c-rev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678709" y="1000695"/>
            <a:ext cx="2286000" cy="584835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 userDrawn="1"/>
        </p:nvSpPr>
        <p:spPr bwMode="invGray">
          <a:xfrm>
            <a:off x="1123950" y="4038600"/>
            <a:ext cx="8020050" cy="2524125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dirty="0"/>
          </a:p>
        </p:txBody>
      </p:sp>
      <p:pic>
        <p:nvPicPr>
          <p:cNvPr id="16" name="Picture 15" descr="jump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96089" y="1230496"/>
            <a:ext cx="3533421" cy="1943382"/>
          </a:xfrm>
          <a:prstGeom prst="rect">
            <a:avLst/>
          </a:prstGeom>
        </p:spPr>
      </p:pic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123950" y="1262064"/>
            <a:ext cx="4025900" cy="254793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en-US" sz="3000" b="1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Rectangle 36"/>
          <p:cNvSpPr>
            <a:spLocks noChangeArrowheads="1"/>
          </p:cNvSpPr>
          <p:nvPr userDrawn="1"/>
        </p:nvSpPr>
        <p:spPr bwMode="hidden">
          <a:xfrm>
            <a:off x="1123950" y="6553200"/>
            <a:ext cx="8020050" cy="304800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597650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accent1"/>
                </a:solidFill>
                <a:latin typeface="Arial" charset="0"/>
              </a:defRPr>
            </a:lvl1pPr>
          </a:lstStyle>
          <a:p>
            <a:pPr>
              <a:defRPr/>
            </a:pPr>
            <a:fld id="{94B962FB-1287-4888-BA6E-C75B9BBA74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Text Box 39"/>
          <p:cNvSpPr txBox="1">
            <a:spLocks noChangeArrowheads="1"/>
          </p:cNvSpPr>
          <p:nvPr userDrawn="1"/>
        </p:nvSpPr>
        <p:spPr bwMode="auto">
          <a:xfrm>
            <a:off x="1190625" y="6651625"/>
            <a:ext cx="2016125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l">
              <a:buClrTx/>
              <a:buFontTx/>
              <a:buNone/>
              <a:defRPr/>
            </a:pPr>
            <a:r>
              <a:rPr lang="en-US" sz="1000" dirty="0">
                <a:solidFill>
                  <a:schemeClr val="accent1"/>
                </a:solidFill>
                <a:cs typeface="Arial" charset="0"/>
              </a:rPr>
              <a:t>© </a:t>
            </a:r>
            <a:r>
              <a:rPr lang="en-US" sz="1000" dirty="0">
                <a:solidFill>
                  <a:schemeClr val="accent1"/>
                </a:solidFill>
              </a:rPr>
              <a:t>2010 NetApp.  All rights reserved.</a:t>
            </a:r>
          </a:p>
        </p:txBody>
      </p:sp>
      <p:sp>
        <p:nvSpPr>
          <p:cNvPr id="19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600825"/>
            <a:ext cx="480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defRPr sz="1000">
                <a:solidFill>
                  <a:schemeClr val="accent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NetApp Confidential - Internal Use Only</a:t>
            </a:r>
            <a:endParaRPr lang="en-US" dirty="0"/>
          </a:p>
        </p:txBody>
      </p:sp>
      <p:sp>
        <p:nvSpPr>
          <p:cNvPr id="20" name="Freeform 91"/>
          <p:cNvSpPr>
            <a:spLocks/>
          </p:cNvSpPr>
          <p:nvPr userDrawn="1"/>
        </p:nvSpPr>
        <p:spPr bwMode="black">
          <a:xfrm>
            <a:off x="246063" y="192088"/>
            <a:ext cx="620712" cy="517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08"/>
              </a:cxn>
              <a:cxn ang="0">
                <a:pos x="237" y="508"/>
              </a:cxn>
              <a:cxn ang="0">
                <a:pos x="237" y="203"/>
              </a:cxn>
              <a:cxn ang="0">
                <a:pos x="372" y="203"/>
              </a:cxn>
              <a:cxn ang="0">
                <a:pos x="372" y="508"/>
              </a:cxn>
              <a:cxn ang="0">
                <a:pos x="609" y="508"/>
              </a:cxn>
              <a:cxn ang="0">
                <a:pos x="609" y="0"/>
              </a:cxn>
              <a:cxn ang="0">
                <a:pos x="0" y="0"/>
              </a:cxn>
            </a:cxnLst>
            <a:rect l="0" t="0" r="r" b="b"/>
            <a:pathLst>
              <a:path w="609" h="508">
                <a:moveTo>
                  <a:pt x="0" y="0"/>
                </a:moveTo>
                <a:lnTo>
                  <a:pt x="0" y="508"/>
                </a:lnTo>
                <a:lnTo>
                  <a:pt x="237" y="508"/>
                </a:lnTo>
                <a:lnTo>
                  <a:pt x="237" y="203"/>
                </a:lnTo>
                <a:lnTo>
                  <a:pt x="372" y="203"/>
                </a:lnTo>
                <a:lnTo>
                  <a:pt x="372" y="508"/>
                </a:lnTo>
                <a:lnTo>
                  <a:pt x="609" y="508"/>
                </a:lnTo>
                <a:lnTo>
                  <a:pt x="6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endParaRPr lang="en-US" dirty="0"/>
          </a:p>
        </p:txBody>
      </p:sp>
      <p:pic>
        <p:nvPicPr>
          <p:cNvPr id="21" name="Picture 96" descr="NetApp logo text only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4950" y="796925"/>
            <a:ext cx="673100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547675-A26D-48AB-BC5D-018FE9E87B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52800" y="6600825"/>
            <a:ext cx="4876800" cy="2286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NetApp Confidential - Internal Use Only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opyright-eng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328174" y="6548058"/>
            <a:ext cx="2317395" cy="233742"/>
          </a:xfrm>
          <a:prstGeom prst="rect">
            <a:avLst/>
          </a:prstGeom>
        </p:spPr>
      </p:pic>
      <p:sp>
        <p:nvSpPr>
          <p:cNvPr id="1029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9988" y="1279398"/>
            <a:ext cx="7612821" cy="504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 smtClean="0"/>
              <a:t>Click to edit Master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95" name="Rectangle 7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25495" y="6542992"/>
            <a:ext cx="364845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169988" y="352425"/>
            <a:ext cx="760825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138" y="331016"/>
            <a:ext cx="656429" cy="768096"/>
          </a:xfrm>
          <a:prstGeom prst="rect">
            <a:avLst/>
          </a:prstGeom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7597" y="6539817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8F08185-882F-4F21-B6AB-5D917FCFAB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1" r:id="rId2"/>
    <p:sldLayoutId id="2147483652" r:id="rId3"/>
    <p:sldLayoutId id="2147483664" r:id="rId4"/>
    <p:sldLayoutId id="2147483657" r:id="rId5"/>
    <p:sldLayoutId id="2147483665" r:id="rId6"/>
    <p:sldLayoutId id="2147483653" r:id="rId7"/>
    <p:sldLayoutId id="2147483660" r:id="rId8"/>
    <p:sldLayoutId id="2147483661" r:id="rId9"/>
    <p:sldLayoutId id="2147483666" r:id="rId10"/>
    <p:sldLayoutId id="2147483667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9pPr>
    </p:titleStyle>
    <p:bodyStyle>
      <a:lvl1pPr marL="298450" indent="-298450" algn="l" rtl="0" eaLnBrk="0" fontAlgn="base" hangingPunct="0">
        <a:spcBef>
          <a:spcPts val="676"/>
        </a:spcBef>
        <a:spcAft>
          <a:spcPct val="0"/>
        </a:spcAft>
        <a:buClr>
          <a:schemeClr val="accent2"/>
        </a:buClr>
        <a:buFont typeface="Wingdings 2" pitchFamily="18" charset="2"/>
        <a:buChar char="¡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36588" indent="-336550" algn="l" rtl="0" eaLnBrk="0" fontAlgn="base" hangingPunct="0">
        <a:spcBef>
          <a:spcPts val="624"/>
        </a:spcBef>
        <a:spcAft>
          <a:spcPct val="0"/>
        </a:spcAft>
        <a:buFont typeface="Arial" charset="0"/>
        <a:buChar char="–"/>
        <a:defRPr sz="2600">
          <a:solidFill>
            <a:schemeClr val="tx1"/>
          </a:solidFill>
          <a:latin typeface="+mn-lt"/>
        </a:defRPr>
      </a:lvl2pPr>
      <a:lvl3pPr marL="927100" indent="-288925" algn="l" rtl="0" eaLnBrk="0" fontAlgn="base" hangingPunct="0">
        <a:spcBef>
          <a:spcPts val="576"/>
        </a:spcBef>
        <a:spcAft>
          <a:spcPct val="0"/>
        </a:spcAft>
        <a:buFont typeface="Wingdings 2" pitchFamily="18" charset="2"/>
        <a:buChar char="¡"/>
        <a:defRPr sz="2400">
          <a:solidFill>
            <a:schemeClr val="tx1"/>
          </a:solidFill>
          <a:latin typeface="+mn-lt"/>
        </a:defRPr>
      </a:lvl3pPr>
      <a:lvl4pPr marL="1236663" indent="-307975" algn="l" rtl="0" eaLnBrk="0" fontAlgn="base" hangingPunct="0">
        <a:spcBef>
          <a:spcPts val="48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1504950" indent="-266700" algn="l" rtl="0" eaLnBrk="0" fontAlgn="base" hangingPunct="0">
        <a:spcBef>
          <a:spcPts val="48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5pPr>
      <a:lvl6pPr marL="19621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6pPr>
      <a:lvl7pPr marL="24193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7pPr>
      <a:lvl8pPr marL="28765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8pPr>
      <a:lvl9pPr marL="3333750" indent="-266700" algn="l" rtl="0" fontAlgn="base">
        <a:spcBef>
          <a:spcPct val="20000"/>
        </a:spcBef>
        <a:spcAft>
          <a:spcPct val="0"/>
        </a:spcAft>
        <a:buFont typeface="Wingdings 2" pitchFamily="18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49250" y="1746249"/>
            <a:ext cx="5137150" cy="1765301"/>
          </a:xfrm>
        </p:spPr>
        <p:txBody>
          <a:bodyPr/>
          <a:lstStyle/>
          <a:p>
            <a:r>
              <a:rPr lang="en-US" dirty="0" smtClean="0"/>
              <a:t>VSI Platform</a:t>
            </a:r>
            <a:br>
              <a:rPr lang="en-US" dirty="0" smtClean="0"/>
            </a:br>
            <a:r>
              <a:rPr lang="en-US" dirty="0" smtClean="0"/>
              <a:t>Second Generation Architecture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8F08185-882F-4F21-B6AB-5D917FCFAB1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NASSWD018VM Baseline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During 9-5 operation (de-dupe and backup not running)</a:t>
            </a:r>
          </a:p>
          <a:p>
            <a:pPr lvl="1"/>
            <a:r>
              <a:rPr lang="en-US" dirty="0" smtClean="0"/>
              <a:t>CPU – 60% busy, 7246 IOP/s</a:t>
            </a:r>
          </a:p>
          <a:p>
            <a:pPr lvl="1"/>
            <a:r>
              <a:rPr lang="en-US" dirty="0" smtClean="0"/>
              <a:t>Disk – 34% utilization, 86 disk op/s/spindle, 7290 disk op/s (81 data spindles)</a:t>
            </a:r>
          </a:p>
          <a:p>
            <a:pPr lvl="1"/>
            <a:r>
              <a:rPr lang="en-US" dirty="0" smtClean="0"/>
              <a:t>20.03TB Usable, 11.72TB Used (59% utilized)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“Average” VM </a:t>
            </a:r>
            <a:r>
              <a:rPr lang="en-US" dirty="0" err="1" smtClean="0"/>
              <a:t>Datastore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24 VM </a:t>
            </a:r>
            <a:r>
              <a:rPr lang="en-US" dirty="0" err="1" smtClean="0"/>
              <a:t>datastores</a:t>
            </a:r>
            <a:r>
              <a:rPr lang="en-US" dirty="0" smtClean="0"/>
              <a:t> (4 Swap, 28 total); for each </a:t>
            </a:r>
            <a:r>
              <a:rPr lang="en-US" dirty="0" err="1" smtClean="0"/>
              <a:t>datastore</a:t>
            </a:r>
            <a:endParaRPr lang="en-US" dirty="0" smtClean="0"/>
          </a:p>
          <a:p>
            <a:pPr lvl="1"/>
            <a:r>
              <a:rPr lang="en-US" dirty="0" smtClean="0"/>
              <a:t>302 IOP/s</a:t>
            </a:r>
          </a:p>
          <a:p>
            <a:pPr lvl="1"/>
            <a:r>
              <a:rPr lang="en-US" dirty="0" smtClean="0"/>
              <a:t>304 disk op/s</a:t>
            </a:r>
          </a:p>
          <a:p>
            <a:pPr lvl="1"/>
            <a:r>
              <a:rPr lang="en-US" dirty="0" smtClean="0"/>
              <a:t>490 GB used storage</a:t>
            </a:r>
          </a:p>
          <a:p>
            <a:pPr lvl="1"/>
            <a:r>
              <a:rPr lang="en-US" dirty="0" err="1" smtClean="0"/>
              <a:t>Avg</a:t>
            </a:r>
            <a:r>
              <a:rPr lang="en-US" dirty="0" smtClean="0"/>
              <a:t> 12 VM/</a:t>
            </a:r>
            <a:r>
              <a:rPr lang="en-US" dirty="0" err="1" smtClean="0"/>
              <a:t>datastore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3270 is 1.2x 3170</a:t>
            </a:r>
          </a:p>
          <a:p>
            <a:r>
              <a:rPr lang="en-US" dirty="0" err="1" smtClean="0"/>
              <a:t>Flashcache</a:t>
            </a:r>
            <a:r>
              <a:rPr lang="en-US" dirty="0" smtClean="0"/>
              <a:t> disk ops reduction 30% (per SPCS)</a:t>
            </a:r>
          </a:p>
          <a:p>
            <a:pPr lvl="1"/>
            <a:r>
              <a:rPr lang="en-US" dirty="0" smtClean="0"/>
              <a:t>Disk op/s/VM DS – 210 op/s</a:t>
            </a:r>
          </a:p>
          <a:p>
            <a:r>
              <a:rPr lang="en-US" dirty="0" smtClean="0"/>
              <a:t>For this workload	</a:t>
            </a:r>
          </a:p>
          <a:p>
            <a:pPr lvl="1"/>
            <a:r>
              <a:rPr lang="en-US" dirty="0" smtClean="0"/>
              <a:t>50% CPU 3270 – 7246 op/s</a:t>
            </a:r>
          </a:p>
          <a:p>
            <a:pPr lvl="1"/>
            <a:r>
              <a:rPr lang="en-US" dirty="0" smtClean="0"/>
              <a:t>75% CPU 3270 – 10,869 op/s</a:t>
            </a:r>
          </a:p>
          <a:p>
            <a:pPr lvl="1"/>
            <a:r>
              <a:rPr lang="en-US" dirty="0" smtClean="0"/>
              <a:t>50% Disk utilization – 125 disk op/s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Solutions:3270 w </a:t>
            </a:r>
            <a:r>
              <a:rPr lang="en-US" dirty="0" err="1" smtClean="0"/>
              <a:t>Flashcache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50% CPU, 50% Disk 3270 Utilization </a:t>
            </a:r>
          </a:p>
          <a:p>
            <a:pPr lvl="1"/>
            <a:r>
              <a:rPr lang="en-US" dirty="0" smtClean="0"/>
              <a:t>24 VM </a:t>
            </a:r>
            <a:r>
              <a:rPr lang="en-US" dirty="0" err="1" smtClean="0"/>
              <a:t>Datastores</a:t>
            </a:r>
            <a:r>
              <a:rPr lang="en-US" dirty="0" smtClean="0"/>
              <a:t>; 288 VMs</a:t>
            </a:r>
          </a:p>
          <a:p>
            <a:pPr lvl="1"/>
            <a:r>
              <a:rPr lang="en-US" dirty="0" smtClean="0"/>
              <a:t>40 Data disk spindles </a:t>
            </a:r>
          </a:p>
          <a:p>
            <a:pPr lvl="1"/>
            <a:r>
              <a:rPr lang="en-US" dirty="0" smtClean="0"/>
              <a:t>11.72TB Used storage</a:t>
            </a:r>
          </a:p>
          <a:p>
            <a:r>
              <a:rPr lang="en-US" dirty="0" smtClean="0"/>
              <a:t>75% CPU 50% Disk 3270 Utilization</a:t>
            </a:r>
          </a:p>
          <a:p>
            <a:pPr lvl="1"/>
            <a:r>
              <a:rPr lang="en-US" dirty="0" smtClean="0"/>
              <a:t>36 VM </a:t>
            </a:r>
            <a:r>
              <a:rPr lang="en-US" dirty="0" err="1" smtClean="0"/>
              <a:t>Datastores</a:t>
            </a:r>
            <a:r>
              <a:rPr lang="en-US" dirty="0" smtClean="0"/>
              <a:t>; 432 VMs</a:t>
            </a:r>
          </a:p>
          <a:p>
            <a:pPr lvl="1"/>
            <a:r>
              <a:rPr lang="en-US" dirty="0" smtClean="0"/>
              <a:t>60 Data disk spindles</a:t>
            </a:r>
          </a:p>
          <a:p>
            <a:pPr lvl="1"/>
            <a:r>
              <a:rPr lang="en-US" dirty="0" smtClean="0"/>
              <a:t>17.6TB Used storage</a:t>
            </a:r>
          </a:p>
          <a:p>
            <a:r>
              <a:rPr lang="en-US" dirty="0" smtClean="0"/>
              <a:t>Pick disk size to achieve efficiency objectives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Solutions:3270 w/o </a:t>
            </a:r>
            <a:r>
              <a:rPr lang="en-US" dirty="0" err="1" smtClean="0"/>
              <a:t>Flashcache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50% CPU, 50% Disk 3270 Utilization </a:t>
            </a:r>
          </a:p>
          <a:p>
            <a:pPr lvl="1"/>
            <a:r>
              <a:rPr lang="en-US" dirty="0" smtClean="0"/>
              <a:t>24 VM </a:t>
            </a:r>
            <a:r>
              <a:rPr lang="en-US" dirty="0" err="1" smtClean="0"/>
              <a:t>Datastores</a:t>
            </a:r>
            <a:r>
              <a:rPr lang="en-US" dirty="0" smtClean="0"/>
              <a:t>; 288 VMs</a:t>
            </a:r>
          </a:p>
          <a:p>
            <a:pPr lvl="1"/>
            <a:r>
              <a:rPr lang="en-US" dirty="0" smtClean="0"/>
              <a:t>58 Data disk spindles </a:t>
            </a:r>
          </a:p>
          <a:p>
            <a:pPr lvl="1"/>
            <a:r>
              <a:rPr lang="en-US" dirty="0" smtClean="0"/>
              <a:t>11.72TB Used storage</a:t>
            </a:r>
          </a:p>
          <a:p>
            <a:r>
              <a:rPr lang="en-US" dirty="0" smtClean="0"/>
              <a:t>75% CPU 50% Disk 3270 Utilization</a:t>
            </a:r>
          </a:p>
          <a:p>
            <a:pPr lvl="1"/>
            <a:r>
              <a:rPr lang="en-US" dirty="0" smtClean="0"/>
              <a:t>36 VM </a:t>
            </a:r>
            <a:r>
              <a:rPr lang="en-US" dirty="0" err="1" smtClean="0"/>
              <a:t>Datastores</a:t>
            </a:r>
            <a:r>
              <a:rPr lang="en-US" dirty="0" smtClean="0"/>
              <a:t>; 432 VMs</a:t>
            </a:r>
          </a:p>
          <a:p>
            <a:pPr lvl="1"/>
            <a:r>
              <a:rPr lang="en-US" dirty="0" smtClean="0"/>
              <a:t>88 Data disk spindles</a:t>
            </a:r>
          </a:p>
          <a:p>
            <a:pPr lvl="1"/>
            <a:r>
              <a:rPr lang="en-US" dirty="0" smtClean="0"/>
              <a:t>17.6TB Used storage</a:t>
            </a:r>
          </a:p>
          <a:p>
            <a:r>
              <a:rPr lang="en-US" dirty="0" smtClean="0"/>
              <a:t>Pick disk size to achieve efficiency objectives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Flashcache</a:t>
            </a:r>
            <a:endParaRPr lang="en-US" dirty="0" smtClean="0"/>
          </a:p>
          <a:p>
            <a:r>
              <a:rPr lang="en-US" dirty="0" smtClean="0"/>
              <a:t>10Gb networking</a:t>
            </a:r>
          </a:p>
          <a:p>
            <a:r>
              <a:rPr lang="en-US" dirty="0" smtClean="0"/>
              <a:t>1 Large Aggregate</a:t>
            </a:r>
          </a:p>
          <a:p>
            <a:pPr lvl="1"/>
            <a:r>
              <a:rPr lang="en-US" dirty="0" smtClean="0"/>
              <a:t>Uneven utilization in </a:t>
            </a:r>
            <a:r>
              <a:rPr lang="en-US" smtClean="0"/>
              <a:t>3 aggregate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TO/GB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issues with TO/GB success </a:t>
            </a:r>
            <a:r>
              <a:rPr lang="en-US" dirty="0" err="1" smtClean="0"/>
              <a:t>wrt</a:t>
            </a:r>
            <a:r>
              <a:rPr lang="en-US" dirty="0" smtClean="0"/>
              <a:t> load</a:t>
            </a:r>
          </a:p>
          <a:p>
            <a:pPr lvl="1"/>
            <a:r>
              <a:rPr lang="en-US" dirty="0" smtClean="0"/>
              <a:t>Load impacts latency of combined workloads</a:t>
            </a:r>
          </a:p>
          <a:p>
            <a:r>
              <a:rPr lang="en-US" dirty="0" smtClean="0"/>
              <a:t>50% Load</a:t>
            </a:r>
          </a:p>
          <a:p>
            <a:pPr lvl="1"/>
            <a:r>
              <a:rPr lang="en-US" dirty="0" smtClean="0"/>
              <a:t>Minimal impact to latency</a:t>
            </a:r>
          </a:p>
          <a:p>
            <a:pPr lvl="1"/>
            <a:r>
              <a:rPr lang="en-US" dirty="0" smtClean="0"/>
              <a:t>For very critical biz apps (which may not even be in VM </a:t>
            </a:r>
            <a:r>
              <a:rPr lang="en-US" dirty="0" err="1" smtClean="0"/>
              <a:t>datastores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75% Load</a:t>
            </a:r>
          </a:p>
          <a:p>
            <a:pPr lvl="1"/>
            <a:r>
              <a:rPr lang="en-US" dirty="0" smtClean="0"/>
              <a:t>2-3x impact on latency</a:t>
            </a:r>
          </a:p>
          <a:p>
            <a:pPr lvl="1"/>
            <a:r>
              <a:rPr lang="en-US" dirty="0" smtClean="0"/>
              <a:t>In general, where a lot of people operate, trading off efficiency and potential issues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D3660A-DD26-4D68-AB4C-4AE07E17360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Operational Discussion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watch: CPU, op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1800" y="2438400"/>
            <a:ext cx="2133600" cy="2209800"/>
          </a:xfrm>
        </p:spPr>
        <p:txBody>
          <a:bodyPr/>
          <a:lstStyle/>
          <a:p>
            <a:r>
              <a:rPr lang="en-US" sz="1600" dirty="0" smtClean="0"/>
              <a:t>Watch for CPU during “normal operation”</a:t>
            </a:r>
          </a:p>
          <a:p>
            <a:r>
              <a:rPr lang="en-US" sz="1600" dirty="0" smtClean="0"/>
              <a:t>CPU </a:t>
            </a:r>
            <a:r>
              <a:rPr lang="en-US" sz="1600" dirty="0" err="1" smtClean="0"/>
              <a:t>avg</a:t>
            </a:r>
            <a:r>
              <a:rPr lang="en-US" sz="1600" dirty="0" smtClean="0"/>
              <a:t> 50-75%</a:t>
            </a:r>
          </a:p>
          <a:p>
            <a:r>
              <a:rPr lang="en-US" sz="1600" dirty="0" smtClean="0"/>
              <a:t>Op Rate Upper bound ~14K for this workload</a:t>
            </a:r>
          </a:p>
          <a:p>
            <a:endParaRPr lang="en-US" sz="1600" dirty="0" smtClean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  <p:pic>
        <p:nvPicPr>
          <p:cNvPr id="2050" name="Picture 2" descr="C:\DOCUME~1\gaddis\LOCALS~1\Temp\VMwareDnD\788cf96c\Screen shot 2011-09-09 at 10.36.08 A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6463553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watch: Latency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0" y="1981200"/>
            <a:ext cx="2182812" cy="2590800"/>
          </a:xfrm>
        </p:spPr>
        <p:txBody>
          <a:bodyPr/>
          <a:lstStyle/>
          <a:p>
            <a:r>
              <a:rPr lang="en-US" sz="1600" dirty="0" smtClean="0"/>
              <a:t>Writes typically &lt;2ms</a:t>
            </a:r>
          </a:p>
          <a:p>
            <a:r>
              <a:rPr lang="en-US" sz="1600" dirty="0" smtClean="0"/>
              <a:t>Reads typically 7-10ms</a:t>
            </a:r>
          </a:p>
          <a:p>
            <a:r>
              <a:rPr lang="en-US" sz="1600" dirty="0" smtClean="0"/>
              <a:t>Upper Bounds</a:t>
            </a:r>
          </a:p>
          <a:p>
            <a:pPr lvl="1"/>
            <a:r>
              <a:rPr lang="en-US" sz="1600" dirty="0" smtClean="0"/>
              <a:t>Writes &lt;5ms</a:t>
            </a:r>
          </a:p>
          <a:p>
            <a:pPr lvl="1"/>
            <a:r>
              <a:rPr lang="en-US" sz="1600" dirty="0" smtClean="0"/>
              <a:t>Reads &lt;20ms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  <p:pic>
        <p:nvPicPr>
          <p:cNvPr id="1026" name="Picture 2" descr="C:\DOCUME~1\gaddis\LOCALS~1\Temp\VMwareDnD\a9d1841d\Screen shot 2011-09-09 at 9.30.07 A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95400"/>
            <a:ext cx="6277392" cy="41628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watch: Disk Utilization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Graphs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watch: “The Big-</a:t>
            </a:r>
            <a:r>
              <a:rPr lang="en-US" dirty="0" err="1" smtClean="0"/>
              <a:t>uns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  <p:pic>
        <p:nvPicPr>
          <p:cNvPr id="3074" name="Picture 2" descr="C:\DOCUME~1\gaddis\LOCALS~1\Temp\VMwareDnD\b472e7a2\Screen shot 2011-09-09 at 10.49.21 AM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990600"/>
            <a:ext cx="5147240" cy="2743200"/>
          </a:xfrm>
          <a:prstGeom prst="rect">
            <a:avLst/>
          </a:prstGeom>
          <a:noFill/>
        </p:spPr>
      </p:pic>
      <p:pic>
        <p:nvPicPr>
          <p:cNvPr id="3076" name="Picture 4" descr="C:\DOCUME~1\gaddis\LOCALS~1\Temp\VMwareDnD\a472dfe2\Screen shot 2011-09-09 at 10.51.39 A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624461"/>
            <a:ext cx="5460575" cy="28525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D3660A-DD26-4D68-AB4C-4AE07E17360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SPCS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  <p:pic>
        <p:nvPicPr>
          <p:cNvPr id="4098" name="Picture 2" descr="C:\DOCUME~1\gaddis\LOCALS~1\Temp\VMwareDnD\e9064331\Screen shot 2011-09-09 at 10.48.16 A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95400"/>
            <a:ext cx="7543800" cy="48736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3210 Configuration (w/o </a:t>
            </a:r>
            <a:r>
              <a:rPr lang="en-US" dirty="0" err="1" smtClean="0"/>
              <a:t>Flashcache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Scaling 3210 is .5x 3270</a:t>
            </a:r>
          </a:p>
          <a:p>
            <a:r>
              <a:rPr lang="en-US" dirty="0" smtClean="0"/>
              <a:t>50% CPU, 50% Disk 3210 Utilization </a:t>
            </a:r>
          </a:p>
          <a:p>
            <a:pPr lvl="1"/>
            <a:r>
              <a:rPr lang="en-US" dirty="0" smtClean="0"/>
              <a:t>12 VM </a:t>
            </a:r>
            <a:r>
              <a:rPr lang="en-US" dirty="0" err="1" smtClean="0"/>
              <a:t>Datastores</a:t>
            </a:r>
            <a:r>
              <a:rPr lang="en-US" dirty="0" smtClean="0"/>
              <a:t>; 144 VMs</a:t>
            </a:r>
          </a:p>
          <a:p>
            <a:pPr lvl="1"/>
            <a:r>
              <a:rPr lang="en-US" dirty="0" smtClean="0"/>
              <a:t>30 Data disk spindles </a:t>
            </a:r>
          </a:p>
          <a:p>
            <a:pPr lvl="1"/>
            <a:r>
              <a:rPr lang="en-US" dirty="0" smtClean="0"/>
              <a:t>5.9TB Used storage</a:t>
            </a:r>
          </a:p>
          <a:p>
            <a:r>
              <a:rPr lang="en-US" dirty="0" smtClean="0"/>
              <a:t>75% CPU 50% Disk 3210 Utilization</a:t>
            </a:r>
          </a:p>
          <a:p>
            <a:pPr lvl="1"/>
            <a:r>
              <a:rPr lang="en-US" dirty="0" smtClean="0"/>
              <a:t>18 VM </a:t>
            </a:r>
            <a:r>
              <a:rPr lang="en-US" dirty="0" err="1" smtClean="0"/>
              <a:t>Datastores</a:t>
            </a:r>
            <a:r>
              <a:rPr lang="en-US" dirty="0" smtClean="0"/>
              <a:t>; 216 VMs</a:t>
            </a:r>
          </a:p>
          <a:p>
            <a:pPr lvl="1"/>
            <a:r>
              <a:rPr lang="en-US" dirty="0" smtClean="0"/>
              <a:t>44 Data disk spindles</a:t>
            </a:r>
          </a:p>
          <a:p>
            <a:pPr lvl="1"/>
            <a:r>
              <a:rPr lang="en-US" dirty="0" smtClean="0"/>
              <a:t>8.8TB Used storage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3240 Configuration (w/o </a:t>
            </a:r>
            <a:r>
              <a:rPr lang="en-US" dirty="0" err="1" smtClean="0"/>
              <a:t>Flashcache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Scaling 3240 is .75x 3270</a:t>
            </a:r>
          </a:p>
          <a:p>
            <a:r>
              <a:rPr lang="en-US" dirty="0" smtClean="0"/>
              <a:t>50% CPU, 50% Disk 3240 Utilization </a:t>
            </a:r>
          </a:p>
          <a:p>
            <a:pPr lvl="1"/>
            <a:r>
              <a:rPr lang="en-US" dirty="0" smtClean="0"/>
              <a:t>18 VM </a:t>
            </a:r>
            <a:r>
              <a:rPr lang="en-US" dirty="0" err="1" smtClean="0"/>
              <a:t>Datastores</a:t>
            </a:r>
            <a:r>
              <a:rPr lang="en-US" dirty="0" smtClean="0"/>
              <a:t>; 216 VMs</a:t>
            </a:r>
          </a:p>
          <a:p>
            <a:pPr lvl="1"/>
            <a:r>
              <a:rPr lang="en-US" dirty="0" smtClean="0"/>
              <a:t>44 Data disk spindles </a:t>
            </a:r>
          </a:p>
          <a:p>
            <a:pPr lvl="1"/>
            <a:r>
              <a:rPr lang="en-US" dirty="0" smtClean="0"/>
              <a:t>8.8TB Used storage</a:t>
            </a:r>
          </a:p>
          <a:p>
            <a:r>
              <a:rPr lang="en-US" dirty="0" smtClean="0"/>
              <a:t>75% CPU 50% Disk 3240 Utilization</a:t>
            </a:r>
          </a:p>
          <a:p>
            <a:pPr lvl="1"/>
            <a:r>
              <a:rPr lang="en-US" dirty="0" smtClean="0"/>
              <a:t>27 VM </a:t>
            </a:r>
            <a:r>
              <a:rPr lang="en-US" dirty="0" err="1" smtClean="0"/>
              <a:t>Datastores</a:t>
            </a:r>
            <a:r>
              <a:rPr lang="en-US" dirty="0" smtClean="0"/>
              <a:t>; 324 VMs</a:t>
            </a:r>
          </a:p>
          <a:p>
            <a:pPr lvl="1"/>
            <a:r>
              <a:rPr lang="en-US" dirty="0" smtClean="0"/>
              <a:t>66 Data disk spindles</a:t>
            </a:r>
          </a:p>
          <a:p>
            <a:pPr lvl="1"/>
            <a:r>
              <a:rPr lang="en-US" dirty="0" smtClean="0"/>
              <a:t>13.2TB Used storage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6210 Configuration (</a:t>
            </a:r>
            <a:r>
              <a:rPr lang="en-US" dirty="0" err="1" smtClean="0"/>
              <a:t>Flashcache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Scaling 6210 is 1.5x 3270</a:t>
            </a:r>
          </a:p>
          <a:p>
            <a:r>
              <a:rPr lang="en-US" dirty="0" smtClean="0"/>
              <a:t>50% CPU, 50% Disk 6210 Utilization </a:t>
            </a:r>
          </a:p>
          <a:p>
            <a:pPr lvl="1"/>
            <a:r>
              <a:rPr lang="en-US" dirty="0" smtClean="0"/>
              <a:t>36 VM </a:t>
            </a:r>
            <a:r>
              <a:rPr lang="en-US" dirty="0" err="1" smtClean="0"/>
              <a:t>Datastores</a:t>
            </a:r>
            <a:r>
              <a:rPr lang="en-US" dirty="0" smtClean="0"/>
              <a:t>; 432 VMs</a:t>
            </a:r>
          </a:p>
          <a:p>
            <a:pPr lvl="1"/>
            <a:r>
              <a:rPr lang="en-US" dirty="0" smtClean="0"/>
              <a:t>61 Data disk spindles </a:t>
            </a:r>
          </a:p>
          <a:p>
            <a:pPr lvl="1"/>
            <a:r>
              <a:rPr lang="en-US" dirty="0" smtClean="0"/>
              <a:t>17.6TB Used storage</a:t>
            </a:r>
          </a:p>
          <a:p>
            <a:r>
              <a:rPr lang="en-US" dirty="0" smtClean="0"/>
              <a:t>75% CPU 50% </a:t>
            </a:r>
            <a:r>
              <a:rPr lang="en-US" smtClean="0"/>
              <a:t>Disk 6210 </a:t>
            </a:r>
            <a:r>
              <a:rPr lang="en-US" dirty="0" smtClean="0"/>
              <a:t>Utilization</a:t>
            </a:r>
          </a:p>
          <a:p>
            <a:pPr lvl="1"/>
            <a:r>
              <a:rPr lang="en-US" dirty="0" smtClean="0"/>
              <a:t>54 VM </a:t>
            </a:r>
            <a:r>
              <a:rPr lang="en-US" dirty="0" err="1" smtClean="0"/>
              <a:t>Datastores</a:t>
            </a:r>
            <a:r>
              <a:rPr lang="en-US" dirty="0" smtClean="0"/>
              <a:t>; 648 VMs</a:t>
            </a:r>
          </a:p>
          <a:p>
            <a:pPr lvl="1"/>
            <a:r>
              <a:rPr lang="en-US" dirty="0" smtClean="0"/>
              <a:t>91 Data disk spindles</a:t>
            </a:r>
          </a:p>
          <a:p>
            <a:pPr lvl="1"/>
            <a:r>
              <a:rPr lang="en-US" dirty="0" smtClean="0"/>
              <a:t>26.5TB Used storage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Ops/VM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09800"/>
            <a:ext cx="4419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9775" y="2209800"/>
            <a:ext cx="4441825" cy="276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Used/VM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938D5-676B-4424-8B52-343AF2A1253B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NetApp Confidential - Internal Use Only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981200"/>
            <a:ext cx="6096000" cy="3674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8&quot; unique_id=&quot;10056&quot;&gt;&lt;/object&gt;&lt;object type=&quot;2&quot; unique_id=&quot;10057&quot;&gt;&lt;object type=&quot;3&quot; unique_id=&quot;10058&quot;&gt;&lt;property id=&quot;20148&quot; value=&quot;5&quot;/&gt;&lt;property id=&quot;20300&quot; value=&quot;Slide 1&quot;/&gt;&lt;property id=&quot;20307&quot; value=&quot;348&quot;/&gt;&lt;/object&gt;&lt;object type=&quot;3&quot; unique_id=&quot;10059&quot;&gt;&lt;property id=&quot;20148&quot; value=&quot;5&quot;/&gt;&lt;property id=&quot;20300&quot; value=&quot;Slide 2 - &amp;quot;Internal Use and Confidential Footers&amp;quot;&quot;/&gt;&lt;property id=&quot;20307&quot; value=&quot;353&quot;/&gt;&lt;/object&gt;&lt;object type=&quot;3&quot; unique_id=&quot;10060&quot;&gt;&lt;property id=&quot;20148&quot; value=&quot;5&quot;/&gt;&lt;property id=&quot;20300&quot; value=&quot;Slide 3&quot;/&gt;&lt;property id=&quot;20307&quot; value=&quot;357&quot;/&gt;&lt;/object&gt;&lt;object type=&quot;3&quot; unique_id=&quot;10061&quot;&gt;&lt;property id=&quot;20148&quot; value=&quot;5&quot;/&gt;&lt;property id=&quot;20300&quot; value=&quot;Slide 4 - &amp;quot;Compatibility Between &amp;#x0D;&amp;#x0A;Office 2003 and 2007 Versions&amp;quot;&quot;/&gt;&lt;property id=&quot;20307&quot; value=&quot;356&quot;/&gt;&lt;/object&gt;&lt;object type=&quot;3&quot; unique_id=&quot;10062&quot;&gt;&lt;property id=&quot;20148&quot; value=&quot;5&quot;/&gt;&lt;property id=&quot;20300&quot; value=&quot;Slide 5&quot;/&gt;&lt;property id=&quot;20307&quot; value=&quot;354&quot;/&gt;&lt;/object&gt;&lt;object type=&quot;3&quot; unique_id=&quot;10063&quot;&gt;&lt;property id=&quot;20148&quot; value=&quot;5&quot;/&gt;&lt;property id=&quot;20300&quot; value=&quot;Slide 6&quot;/&gt;&lt;property id=&quot;20307&quot; value=&quot;355&quot;/&gt;&lt;/object&gt;&lt;object type=&quot;3&quot; unique_id=&quot;10064&quot;&gt;&lt;property id=&quot;20148&quot; value=&quot;5&quot;/&gt;&lt;property id=&quot;20300&quot; value=&quot;Slide 7&quot;/&gt;&lt;property id=&quot;20307&quot; value=&quot;34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New NetApp Color Palette">
      <a:dk1>
        <a:srgbClr val="000000"/>
      </a:dk1>
      <a:lt1>
        <a:srgbClr val="FFFFFF"/>
      </a:lt1>
      <a:dk2>
        <a:srgbClr val="003B5C"/>
      </a:dk2>
      <a:lt2>
        <a:srgbClr val="333333"/>
      </a:lt2>
      <a:accent1>
        <a:srgbClr val="F2A900"/>
      </a:accent1>
      <a:accent2>
        <a:srgbClr val="84BD00"/>
      </a:accent2>
      <a:accent3>
        <a:srgbClr val="0067C5"/>
      </a:accent3>
      <a:accent4>
        <a:srgbClr val="E87722"/>
      </a:accent4>
      <a:accent5>
        <a:srgbClr val="C8102D"/>
      </a:accent5>
      <a:accent6>
        <a:srgbClr val="512D6D"/>
      </a:accent6>
      <a:hlink>
        <a:srgbClr val="005EB8"/>
      </a:hlink>
      <a:folHlink>
        <a:srgbClr val="512D6D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20000"/>
            <a:lumOff val="80000"/>
          </a:schemeClr>
        </a:solidFill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2"/>
          </a:buClr>
          <a:buSzTx/>
          <a:buFont typeface="Wingdings 2" pitchFamily="18" charset="2"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marL="0" indent="0">
          <a:buClr>
            <a:schemeClr val="accent2"/>
          </a:buClr>
          <a:buFont typeface="Wingdings" pitchFamily="2" charset="2"/>
          <a:buNone/>
          <a:defRPr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85B4"/>
        </a:dk2>
        <a:lt2>
          <a:srgbClr val="565656"/>
        </a:lt2>
        <a:accent1>
          <a:srgbClr val="A5A5A5"/>
        </a:accent1>
        <a:accent2>
          <a:srgbClr val="58A618"/>
        </a:accent2>
        <a:accent3>
          <a:srgbClr val="FFFFFF"/>
        </a:accent3>
        <a:accent4>
          <a:srgbClr val="000000"/>
        </a:accent4>
        <a:accent5>
          <a:srgbClr val="CFCFCF"/>
        </a:accent5>
        <a:accent6>
          <a:srgbClr val="4F9615"/>
        </a:accent6>
        <a:hlink>
          <a:srgbClr val="005BAE"/>
        </a:hlink>
        <a:folHlink>
          <a:srgbClr val="F95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_dlc_DocId xmlns="81142d49-c53b-4722-939a-4f4a3970dd5a">5VV4N5WWKAS4-3957-12</_dlc_DocId>
    <_dlc_DocIdUrl xmlns="81142d49-c53b-4722-939a-4f4a3970dd5a">
      <Url>https://catecollaboration.citigroup.net/domains/platstor/gdse/products/_layouts/DocIdRedir.aspx?ID=5VV4N5WWKAS4-3957-12</Url>
      <Description>5VV4N5WWKAS4-3957-12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F9763AD0347245A8E5B5802A5F5EB5" ma:contentTypeVersion="8" ma:contentTypeDescription="Create a new document." ma:contentTypeScope="" ma:versionID="bce9979e4e62a5ac4dbe3d435a7b5f61">
  <xsd:schema xmlns:xsd="http://www.w3.org/2001/XMLSchema" xmlns:xs="http://www.w3.org/2001/XMLSchema" xmlns:p="http://schemas.microsoft.com/office/2006/metadata/properties" xmlns:ns2="81142d49-c53b-4722-939a-4f4a3970dd5a" targetNamespace="http://schemas.microsoft.com/office/2006/metadata/properties" ma:root="true" ma:fieldsID="8c578fbc6e6510c76a00bb6fb4a4f80a" ns2:_="">
    <xsd:import namespace="81142d49-c53b-4722-939a-4f4a3970dd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142d49-c53b-4722-939a-4f4a3970dd5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25F861DE-F509-4694-901F-6E0DBE6963D6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dcmitype/"/>
    <ds:schemaRef ds:uri="81142d49-c53b-4722-939a-4f4a3970dd5a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0310E24-2716-45C8-BBEF-CAB1B31772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BD78D3-2D70-4286-B772-C15BE590AA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142d49-c53b-4722-939a-4f4a3970dd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980A47B-349A-49A3-BEF6-364B9F84ADBE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24482</TotalTime>
  <Words>661</Words>
  <Application>Microsoft Office PowerPoint</Application>
  <PresentationFormat>On-screen Show (4:3)</PresentationFormat>
  <Paragraphs>144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Default Design</vt:lpstr>
      <vt:lpstr>VSI Platform Second Generation Architecture</vt:lpstr>
      <vt:lpstr>NASSWD018VM Baseline</vt:lpstr>
      <vt:lpstr>“Average” VM Datastore</vt:lpstr>
      <vt:lpstr>Scaling Factors</vt:lpstr>
      <vt:lpstr>Solutions:3270 w Flashcache</vt:lpstr>
      <vt:lpstr>Solutions:3270 w/o Flashcache</vt:lpstr>
      <vt:lpstr>Other Factors</vt:lpstr>
      <vt:lpstr>TO/GB Considerations</vt:lpstr>
      <vt:lpstr>Operational Discussion</vt:lpstr>
      <vt:lpstr>What to watch: CPU, op rate</vt:lpstr>
      <vt:lpstr>What to watch: Latency</vt:lpstr>
      <vt:lpstr>What to watch: Disk Utilization</vt:lpstr>
      <vt:lpstr>What to watch: “The Big-uns”</vt:lpstr>
      <vt:lpstr>Backup</vt:lpstr>
      <vt:lpstr>SPCS Results</vt:lpstr>
      <vt:lpstr>3210 Configuration (w/o Flashcache)</vt:lpstr>
      <vt:lpstr>3240 Configuration (w/o Flashcache)</vt:lpstr>
      <vt:lpstr>6210 Configuration (Flashcache)</vt:lpstr>
      <vt:lpstr>Ops/VM</vt:lpstr>
      <vt:lpstr>Used/VM</vt:lpstr>
    </vt:vector>
  </TitlesOfParts>
  <Company>NetApp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PrestoG</dc:creator>
  <cp:lastModifiedBy>Ashok Kumar Reddy</cp:lastModifiedBy>
  <cp:revision>447</cp:revision>
  <dcterms:created xsi:type="dcterms:W3CDTF">2007-11-29T22:14:11Z</dcterms:created>
  <dcterms:modified xsi:type="dcterms:W3CDTF">2015-08-04T02:37:56Z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0x0101004CF9763AD0347245A8E5B5802A5F5EB5</vt:lpwstr>
  </property>
  <property fmtid="{D5CDD505-2E9C-101B-9397-08002B2CF9AE}" pid="3" name="Order">
    <vt:r8>1200</vt:r8>
  </property>
  <property fmtid="{D5CDD505-2E9C-101B-9397-08002B2CF9AE}" pid="4" name="StdVersion">
    <vt:lpwstr>VMware VSI Storage</vt:lpwstr>
  </property>
  <property fmtid="{D5CDD505-2E9C-101B-9397-08002B2CF9AE}" pid="5" name="CATE Standards Keywords">
    <vt:lpwstr>38</vt:lpwstr>
  </property>
  <property fmtid="{D5CDD505-2E9C-101B-9397-08002B2CF9AE}" pid="6" name="_dlc_DocIdItemGuid">
    <vt:lpwstr>bc7650d4-2ffc-428d-9810-1c49a22f0f96</vt:lpwstr>
  </property>
</Properties>
</file>