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6.xml" ContentType="application/vnd.openxmlformats-officedocument.them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8.xml" ContentType="application/vnd.openxmlformats-officedocument.them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xml" ContentType="application/vnd.openxmlformats-officedocument.presentationml.notesSlide+xml"/>
  <Override PartName="/ppt/ink/ink1.xml" ContentType="application/inkml+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xml" ContentType="application/vnd.openxmlformats-officedocument.presentationml.notesSlid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xml" ContentType="application/vnd.openxmlformats-officedocument.presentationml.notesSlid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notesSlides/notesSlide5.xml" ContentType="application/vnd.openxmlformats-officedocument.presentationml.notesSlide+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6.xml" ContentType="application/vnd.openxmlformats-officedocument.presentationml.notesSlide+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notesSlides/notesSlide7.xml" ContentType="application/vnd.openxmlformats-officedocument.presentationml.notesSlide+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notesSlides/notesSlide8.xml" ContentType="application/vnd.openxmlformats-officedocument.presentationml.notesSlide+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notesSlides/notesSlide9.xml" ContentType="application/vnd.openxmlformats-officedocument.presentationml.notesSlide+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notesSlides/notesSlide10.xml" ContentType="application/vnd.openxmlformats-officedocument.presentationml.notesSlide+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notesSlides/notesSlide11.xml" ContentType="application/vnd.openxmlformats-officedocument.presentationml.notesSlide+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notesSlides/notesSlide12.xml" ContentType="application/vnd.openxmlformats-officedocument.presentationml.notesSlide+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notesSlides/notesSlide13.xml" ContentType="application/vnd.openxmlformats-officedocument.presentationml.notesSlide+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notesSlides/notesSlide14.xml" ContentType="application/vnd.openxmlformats-officedocument.presentationml.notesSlide+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notesSlides/notesSlide15.xml" ContentType="application/vnd.openxmlformats-officedocument.presentationml.notesSlide+xml"/>
  <Override PartName="/ppt/ink/ink2.xml" ContentType="application/inkml+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notesSlides/notesSlide16.xml" ContentType="application/vnd.openxmlformats-officedocument.presentationml.notesSlide+xml"/>
  <Override PartName="/ppt/ink/ink3.xml" ContentType="application/inkml+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notesSlides/notesSlide17.xml" ContentType="application/vnd.openxmlformats-officedocument.presentationml.notesSlide+xml"/>
  <Override PartName="/ppt/ink/ink4.xml" ContentType="application/inkml+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notesSlides/notesSlide18.xml" ContentType="application/vnd.openxmlformats-officedocument.presentationml.notesSlide+xml"/>
  <Override PartName="/ppt/ink/ink5.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08" r:id="rId4"/>
    <p:sldMasterId id="2147484895" r:id="rId5"/>
    <p:sldMasterId id="2147484900" r:id="rId6"/>
    <p:sldMasterId id="2147484905" r:id="rId7"/>
    <p:sldMasterId id="2147484910" r:id="rId8"/>
    <p:sldMasterId id="2147484915" r:id="rId9"/>
    <p:sldMasterId id="2147484920" r:id="rId10"/>
    <p:sldMasterId id="2147484924" r:id="rId11"/>
  </p:sldMasterIdLst>
  <p:notesMasterIdLst>
    <p:notesMasterId r:id="rId30"/>
  </p:notesMasterIdLst>
  <p:handoutMasterIdLst>
    <p:handoutMasterId r:id="rId31"/>
  </p:handoutMasterIdLst>
  <p:sldIdLst>
    <p:sldId id="273" r:id="rId12"/>
    <p:sldId id="562" r:id="rId13"/>
    <p:sldId id="535" r:id="rId14"/>
    <p:sldId id="553" r:id="rId15"/>
    <p:sldId id="554" r:id="rId16"/>
    <p:sldId id="555" r:id="rId17"/>
    <p:sldId id="558" r:id="rId18"/>
    <p:sldId id="564" r:id="rId19"/>
    <p:sldId id="556" r:id="rId20"/>
    <p:sldId id="557" r:id="rId21"/>
    <p:sldId id="543" r:id="rId22"/>
    <p:sldId id="559" r:id="rId23"/>
    <p:sldId id="565" r:id="rId24"/>
    <p:sldId id="566" r:id="rId25"/>
    <p:sldId id="567" r:id="rId26"/>
    <p:sldId id="568" r:id="rId27"/>
    <p:sldId id="571" r:id="rId28"/>
    <p:sldId id="569" r:id="rId29"/>
  </p:sldIdLst>
  <p:sldSz cx="9144000" cy="6858000" type="screen4x3"/>
  <p:notesSz cx="6718300" cy="98679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5988" algn="l" rtl="0" fontAlgn="base">
      <a:spcBef>
        <a:spcPct val="0"/>
      </a:spcBef>
      <a:spcAft>
        <a:spcPct val="0"/>
      </a:spcAft>
      <a:defRPr kern="1200">
        <a:solidFill>
          <a:schemeClr val="tx1"/>
        </a:solidFill>
        <a:latin typeface="Arial" charset="0"/>
        <a:ea typeface="ＭＳ Ｐゴシック" pitchFamily="34" charset="-128"/>
        <a:cs typeface="+mn-cs"/>
      </a:defRPr>
    </a:lvl2pPr>
    <a:lvl3pPr marL="911981" algn="l" rtl="0" fontAlgn="base">
      <a:spcBef>
        <a:spcPct val="0"/>
      </a:spcBef>
      <a:spcAft>
        <a:spcPct val="0"/>
      </a:spcAft>
      <a:defRPr kern="1200">
        <a:solidFill>
          <a:schemeClr val="tx1"/>
        </a:solidFill>
        <a:latin typeface="Arial" charset="0"/>
        <a:ea typeface="ＭＳ Ｐゴシック" pitchFamily="34" charset="-128"/>
        <a:cs typeface="+mn-cs"/>
      </a:defRPr>
    </a:lvl3pPr>
    <a:lvl4pPr marL="136797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3959" algn="l" rtl="0" fontAlgn="base">
      <a:spcBef>
        <a:spcPct val="0"/>
      </a:spcBef>
      <a:spcAft>
        <a:spcPct val="0"/>
      </a:spcAft>
      <a:defRPr kern="1200">
        <a:solidFill>
          <a:schemeClr val="tx1"/>
        </a:solidFill>
        <a:latin typeface="Arial" charset="0"/>
        <a:ea typeface="ＭＳ Ｐゴシック" pitchFamily="34" charset="-128"/>
        <a:cs typeface="+mn-cs"/>
      </a:defRPr>
    </a:lvl5pPr>
    <a:lvl6pPr marL="2279950" algn="l" defTabSz="911981" rtl="0" eaLnBrk="1" latinLnBrk="0" hangingPunct="1">
      <a:defRPr kern="1200">
        <a:solidFill>
          <a:schemeClr val="tx1"/>
        </a:solidFill>
        <a:latin typeface="Arial" charset="0"/>
        <a:ea typeface="ＭＳ Ｐゴシック" pitchFamily="34" charset="-128"/>
        <a:cs typeface="+mn-cs"/>
      </a:defRPr>
    </a:lvl6pPr>
    <a:lvl7pPr marL="2735941" algn="l" defTabSz="911981" rtl="0" eaLnBrk="1" latinLnBrk="0" hangingPunct="1">
      <a:defRPr kern="1200">
        <a:solidFill>
          <a:schemeClr val="tx1"/>
        </a:solidFill>
        <a:latin typeface="Arial" charset="0"/>
        <a:ea typeface="ＭＳ Ｐゴシック" pitchFamily="34" charset="-128"/>
        <a:cs typeface="+mn-cs"/>
      </a:defRPr>
    </a:lvl7pPr>
    <a:lvl8pPr marL="3191931" algn="l" defTabSz="911981" rtl="0" eaLnBrk="1" latinLnBrk="0" hangingPunct="1">
      <a:defRPr kern="1200">
        <a:solidFill>
          <a:schemeClr val="tx1"/>
        </a:solidFill>
        <a:latin typeface="Arial" charset="0"/>
        <a:ea typeface="ＭＳ Ｐゴシック" pitchFamily="34" charset="-128"/>
        <a:cs typeface="+mn-cs"/>
      </a:defRPr>
    </a:lvl8pPr>
    <a:lvl9pPr marL="3647920" algn="l" defTabSz="911981"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CCFF"/>
    <a:srgbClr val="99CCFF"/>
    <a:srgbClr val="0060A8"/>
    <a:srgbClr val="339966"/>
    <a:srgbClr val="FFFFFF"/>
    <a:srgbClr val="FFCCCC"/>
    <a:srgbClr val="66FF99"/>
    <a:srgbClr val="76A5D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90" d="100"/>
          <a:sy n="90" d="100"/>
        </p:scale>
        <p:origin x="-816" y="-72"/>
      </p:cViewPr>
      <p:guideLst>
        <p:guide orient="horz" pos="1033"/>
        <p:guide orient="horz" pos="4171"/>
        <p:guide orient="horz" pos="3919"/>
        <p:guide orient="horz" pos="2110"/>
        <p:guide orient="horz" pos="3614"/>
        <p:guide pos="5229"/>
        <p:guide pos="5540"/>
        <p:guide pos="218"/>
        <p:guide pos="28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varScale="1">
        <p:scale>
          <a:sx n="71" d="100"/>
          <a:sy n="71" d="100"/>
        </p:scale>
        <p:origin x="-2238" y="-102"/>
      </p:cViewPr>
      <p:guideLst>
        <p:guide orient="horz" pos="3108"/>
        <p:guide pos="211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6.vml.rels><?xml version="1.0" encoding="UTF-8" standalone="yes"?>
<Relationships xmlns="http://schemas.openxmlformats.org/package/2006/relationships"><Relationship Id="rId1" Type="http://schemas.openxmlformats.org/officeDocument/2006/relationships/image" Target="NULL"/></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5.vml.rels><?xml version="1.0" encoding="UTF-8" standalone="yes"?>
<Relationships xmlns="http://schemas.openxmlformats.org/package/2006/relationships"><Relationship Id="rId1" Type="http://schemas.openxmlformats.org/officeDocument/2006/relationships/image" Target="NULL"/></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8.vml.rels><?xml version="1.0" encoding="UTF-8" standalone="yes"?>
<Relationships xmlns="http://schemas.openxmlformats.org/package/2006/relationships"><Relationship Id="rId1" Type="http://schemas.openxmlformats.org/officeDocument/2006/relationships/image" Target="NULL"/></Relationships>
</file>

<file path=ppt/drawings/_rels/vmlDrawing29.vml.rels><?xml version="1.0" encoding="UTF-8" standalone="yes"?>
<Relationships xmlns="http://schemas.openxmlformats.org/package/2006/relationships"><Relationship Id="rId1" Type="http://schemas.openxmlformats.org/officeDocument/2006/relationships/image" Target="NULL"/></Relationships>
</file>

<file path=ppt/drawings/_rels/vmlDrawing30.vml.rels><?xml version="1.0" encoding="UTF-8" standalone="yes"?>
<Relationships xmlns="http://schemas.openxmlformats.org/package/2006/relationships"><Relationship Id="rId1" Type="http://schemas.openxmlformats.org/officeDocument/2006/relationships/image" Target="NULL"/></Relationships>
</file>

<file path=ppt/drawings/_rels/vmlDrawing31.vml.rels><?xml version="1.0" encoding="UTF-8" standalone="yes"?>
<Relationships xmlns="http://schemas.openxmlformats.org/package/2006/relationships"><Relationship Id="rId1" Type="http://schemas.openxmlformats.org/officeDocument/2006/relationships/image" Target="NUL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1" y="1"/>
            <a:ext cx="2920594" cy="485306"/>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l">
              <a:defRPr sz="1200">
                <a:latin typeface="Arial" charset="0"/>
                <a:ea typeface="+mn-ea"/>
                <a:cs typeface="+mn-cs"/>
              </a:defRPr>
            </a:lvl1pPr>
          </a:lstStyle>
          <a:p>
            <a:pPr>
              <a:defRPr/>
            </a:pPr>
            <a:endParaRPr lang="en-US" dirty="0"/>
          </a:p>
        </p:txBody>
      </p:sp>
      <p:sp>
        <p:nvSpPr>
          <p:cNvPr id="182275" name="Rectangle 3"/>
          <p:cNvSpPr>
            <a:spLocks noGrp="1" noChangeArrowheads="1"/>
          </p:cNvSpPr>
          <p:nvPr>
            <p:ph type="dt" sz="quarter" idx="1"/>
          </p:nvPr>
        </p:nvSpPr>
        <p:spPr bwMode="auto">
          <a:xfrm>
            <a:off x="3797707" y="1"/>
            <a:ext cx="2920594" cy="485306"/>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r">
              <a:defRPr sz="1200">
                <a:latin typeface="Arial" charset="0"/>
                <a:ea typeface="+mn-ea"/>
                <a:cs typeface="+mn-cs"/>
              </a:defRPr>
            </a:lvl1pPr>
          </a:lstStyle>
          <a:p>
            <a:pPr>
              <a:defRPr/>
            </a:pPr>
            <a:endParaRPr lang="en-US" dirty="0"/>
          </a:p>
        </p:txBody>
      </p:sp>
      <p:sp>
        <p:nvSpPr>
          <p:cNvPr id="182276" name="Rectangle 4"/>
          <p:cNvSpPr>
            <a:spLocks noGrp="1" noChangeArrowheads="1"/>
          </p:cNvSpPr>
          <p:nvPr>
            <p:ph type="ftr" sz="quarter" idx="2"/>
          </p:nvPr>
        </p:nvSpPr>
        <p:spPr bwMode="auto">
          <a:xfrm>
            <a:off x="1" y="9382594"/>
            <a:ext cx="2920594" cy="485306"/>
          </a:xfrm>
          <a:prstGeom prst="rect">
            <a:avLst/>
          </a:prstGeom>
          <a:noFill/>
          <a:ln w="9525">
            <a:noFill/>
            <a:miter lim="800000"/>
            <a:headEnd/>
            <a:tailEnd/>
          </a:ln>
          <a:effectLst/>
        </p:spPr>
        <p:txBody>
          <a:bodyPr vert="horz" wrap="square" lIns="91428" tIns="45714" rIns="91428" bIns="45714" numCol="1" anchor="b" anchorCtr="0" compatLnSpc="1">
            <a:prstTxWarp prst="textNoShape">
              <a:avLst/>
            </a:prstTxWarp>
          </a:bodyPr>
          <a:lstStyle>
            <a:lvl1pPr algn="l">
              <a:defRPr sz="1200">
                <a:latin typeface="Arial" charset="0"/>
                <a:ea typeface="+mn-ea"/>
                <a:cs typeface="+mn-cs"/>
              </a:defRPr>
            </a:lvl1pPr>
          </a:lstStyle>
          <a:p>
            <a:pPr>
              <a:defRPr/>
            </a:pPr>
            <a:endParaRPr lang="en-US" dirty="0"/>
          </a:p>
        </p:txBody>
      </p:sp>
      <p:sp>
        <p:nvSpPr>
          <p:cNvPr id="182277" name="Rectangle 5"/>
          <p:cNvSpPr>
            <a:spLocks noGrp="1" noChangeArrowheads="1"/>
          </p:cNvSpPr>
          <p:nvPr>
            <p:ph type="sldNum" sz="quarter" idx="3"/>
          </p:nvPr>
        </p:nvSpPr>
        <p:spPr bwMode="auto">
          <a:xfrm>
            <a:off x="3797707" y="9382594"/>
            <a:ext cx="2920594" cy="485306"/>
          </a:xfrm>
          <a:prstGeom prst="rect">
            <a:avLst/>
          </a:prstGeom>
          <a:noFill/>
          <a:ln w="9525">
            <a:noFill/>
            <a:miter lim="800000"/>
            <a:headEnd/>
            <a:tailEnd/>
          </a:ln>
          <a:effectLst/>
        </p:spPr>
        <p:txBody>
          <a:bodyPr vert="horz" wrap="square" lIns="91428" tIns="45714" rIns="91428" bIns="45714" numCol="1" anchor="b" anchorCtr="0" compatLnSpc="1">
            <a:prstTxWarp prst="textNoShape">
              <a:avLst/>
            </a:prstTxWarp>
          </a:bodyPr>
          <a:lstStyle>
            <a:lvl1pPr algn="r">
              <a:defRPr sz="1200">
                <a:latin typeface="Arial" pitchFamily="34" charset="0"/>
              </a:defRPr>
            </a:lvl1pPr>
          </a:lstStyle>
          <a:p>
            <a:pPr>
              <a:defRPr/>
            </a:pPr>
            <a:fld id="{2DA5213F-6846-4172-8253-9F37C02872D3}" type="slidenum">
              <a:rPr lang="en-US"/>
              <a:pPr>
                <a:defRPr/>
              </a:pPr>
              <a:t>‹#›</a:t>
            </a:fld>
            <a:endParaRPr lang="en-US" dirty="0"/>
          </a:p>
        </p:txBody>
      </p:sp>
    </p:spTree>
    <p:extLst>
      <p:ext uri="{BB962C8B-B14F-4D97-AF65-F5344CB8AC3E}">
        <p14:creationId xmlns:p14="http://schemas.microsoft.com/office/powerpoint/2010/main" val="197924159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776" units="cm"/>
          <inkml:channel name="Y" type="integer" max="1569" units="cm"/>
        </inkml:traceFormat>
        <inkml:channelProperties>
          <inkml:channelProperty channel="X" name="resolution" value="99.99999" units="1/cm"/>
          <inkml:channelProperty channel="Y" name="resolution" value="99.97451" units="1/cm"/>
        </inkml:channelProperties>
      </inkml:inkSource>
      <inkml:timestamp xml:id="ts0" timeString="2013-12-14T18:33:09.775"/>
    </inkml:context>
    <inkml:brush xml:id="br0">
      <inkml:brushProperty name="width" value="0.04667" units="cm"/>
      <inkml:brushProperty name="height" value="0.04667" units="cm"/>
      <inkml:brushProperty name="color" value="#ED1C24"/>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2776" units="cm"/>
          <inkml:channel name="Y" type="integer" max="1569" units="cm"/>
        </inkml:traceFormat>
        <inkml:channelProperties>
          <inkml:channelProperty channel="X" name="resolution" value="99.99999" units="1/cm"/>
          <inkml:channelProperty channel="Y" name="resolution" value="99.97451" units="1/cm"/>
        </inkml:channelProperties>
      </inkml:inkSource>
      <inkml:timestamp xml:id="ts0" timeString="2013-12-14T18:33:09.775"/>
    </inkml:context>
    <inkml:brush xml:id="br0">
      <inkml:brushProperty name="width" value="0.04667" units="cm"/>
      <inkml:brushProperty name="height" value="0.04667" units="cm"/>
      <inkml:brushProperty name="color" value="#ED1C24"/>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2776" units="cm"/>
          <inkml:channel name="Y" type="integer" max="1569" units="cm"/>
        </inkml:traceFormat>
        <inkml:channelProperties>
          <inkml:channelProperty channel="X" name="resolution" value="99.99999" units="1/cm"/>
          <inkml:channelProperty channel="Y" name="resolution" value="99.97451" units="1/cm"/>
        </inkml:channelProperties>
      </inkml:inkSource>
      <inkml:timestamp xml:id="ts0" timeString="2013-12-14T18:33:09.775"/>
    </inkml:context>
    <inkml:brush xml:id="br0">
      <inkml:brushProperty name="width" value="0.04667" units="cm"/>
      <inkml:brushProperty name="height" value="0.04667" units="cm"/>
      <inkml:brushProperty name="color" value="#ED1C24"/>
      <inkml:brushProperty name="fitToCurv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ax="2776" units="cm"/>
          <inkml:channel name="Y" type="integer" max="1569" units="cm"/>
        </inkml:traceFormat>
        <inkml:channelProperties>
          <inkml:channelProperty channel="X" name="resolution" value="99.99999" units="1/cm"/>
          <inkml:channelProperty channel="Y" name="resolution" value="99.97451" units="1/cm"/>
        </inkml:channelProperties>
      </inkml:inkSource>
      <inkml:timestamp xml:id="ts0" timeString="2013-12-14T18:33:09.775"/>
    </inkml:context>
    <inkml:brush xml:id="br0">
      <inkml:brushProperty name="width" value="0.04667" units="cm"/>
      <inkml:brushProperty name="height" value="0.04667" units="cm"/>
      <inkml:brushProperty name="color" value="#ED1C24"/>
      <inkml:brushProperty name="fitToCurv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ax="2776" units="cm"/>
          <inkml:channel name="Y" type="integer" max="1569" units="cm"/>
        </inkml:traceFormat>
        <inkml:channelProperties>
          <inkml:channelProperty channel="X" name="resolution" value="99.99999" units="1/cm"/>
          <inkml:channelProperty channel="Y" name="resolution" value="99.97451" units="1/cm"/>
        </inkml:channelProperties>
      </inkml:inkSource>
      <inkml:timestamp xml:id="ts0" timeString="2013-12-14T18:33:09.775"/>
    </inkml:context>
    <inkml:brush xml:id="br0">
      <inkml:brushProperty name="width" value="0.04667" units="cm"/>
      <inkml:brushProperty name="height" value="0.04667" units="cm"/>
      <inkml:brushProperty name="color" value="#ED1C24"/>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1"/>
            <a:ext cx="2909709" cy="492046"/>
          </a:xfrm>
          <a:prstGeom prst="rect">
            <a:avLst/>
          </a:prstGeom>
          <a:noFill/>
          <a:ln w="9525">
            <a:noFill/>
            <a:miter lim="800000"/>
            <a:headEnd/>
            <a:tailEnd/>
          </a:ln>
          <a:effectLst/>
        </p:spPr>
        <p:txBody>
          <a:bodyPr vert="horz" wrap="square" lIns="93160" tIns="46579" rIns="93160" bIns="46579" numCol="1" anchor="t" anchorCtr="0" compatLnSpc="1">
            <a:prstTxWarp prst="textNoShape">
              <a:avLst/>
            </a:prstTxWarp>
          </a:bodyPr>
          <a:lstStyle>
            <a:lvl1pPr algn="l" defTabSz="931863">
              <a:defRPr sz="1200">
                <a:latin typeface="Arial" charset="0"/>
                <a:ea typeface="+mn-ea"/>
                <a:cs typeface="+mn-cs"/>
              </a:defRPr>
            </a:lvl1pPr>
          </a:lstStyle>
          <a:p>
            <a:pPr>
              <a:defRPr/>
            </a:pPr>
            <a:endParaRPr lang="en-US" dirty="0"/>
          </a:p>
        </p:txBody>
      </p:sp>
      <p:sp>
        <p:nvSpPr>
          <p:cNvPr id="6147" name="Rectangle 3"/>
          <p:cNvSpPr>
            <a:spLocks noGrp="1" noChangeArrowheads="1"/>
          </p:cNvSpPr>
          <p:nvPr>
            <p:ph type="dt" idx="1"/>
          </p:nvPr>
        </p:nvSpPr>
        <p:spPr bwMode="auto">
          <a:xfrm>
            <a:off x="3807037" y="1"/>
            <a:ext cx="2909709" cy="492046"/>
          </a:xfrm>
          <a:prstGeom prst="rect">
            <a:avLst/>
          </a:prstGeom>
          <a:noFill/>
          <a:ln w="9525">
            <a:noFill/>
            <a:miter lim="800000"/>
            <a:headEnd/>
            <a:tailEnd/>
          </a:ln>
          <a:effectLst/>
        </p:spPr>
        <p:txBody>
          <a:bodyPr vert="horz" wrap="square" lIns="93160" tIns="46579" rIns="93160" bIns="46579" numCol="1" anchor="t" anchorCtr="0" compatLnSpc="1">
            <a:prstTxWarp prst="textNoShape">
              <a:avLst/>
            </a:prstTxWarp>
          </a:bodyPr>
          <a:lstStyle>
            <a:lvl1pPr algn="r" defTabSz="931863">
              <a:defRPr sz="1200">
                <a:latin typeface="Arial" charset="0"/>
                <a:ea typeface="+mn-ea"/>
                <a:cs typeface="+mn-cs"/>
              </a:defRPr>
            </a:lvl1pPr>
          </a:lstStyle>
          <a:p>
            <a:pPr>
              <a:defRPr/>
            </a:pPr>
            <a:endParaRPr lang="en-US" dirty="0"/>
          </a:p>
        </p:txBody>
      </p:sp>
      <p:sp>
        <p:nvSpPr>
          <p:cNvPr id="22532" name="Rectangle 4"/>
          <p:cNvSpPr>
            <a:spLocks noGrp="1" noRot="1" noChangeAspect="1" noChangeArrowheads="1" noTextEdit="1"/>
          </p:cNvSpPr>
          <p:nvPr>
            <p:ph type="sldImg" idx="2"/>
          </p:nvPr>
        </p:nvSpPr>
        <p:spPr bwMode="auto">
          <a:xfrm>
            <a:off x="892175" y="741363"/>
            <a:ext cx="4933950" cy="3700462"/>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70277" y="4687927"/>
            <a:ext cx="5377750" cy="4438533"/>
          </a:xfrm>
          <a:prstGeom prst="rect">
            <a:avLst/>
          </a:prstGeom>
          <a:noFill/>
          <a:ln w="9525">
            <a:noFill/>
            <a:miter lim="800000"/>
            <a:headEnd/>
            <a:tailEnd/>
          </a:ln>
          <a:effectLst/>
        </p:spPr>
        <p:txBody>
          <a:bodyPr vert="horz" wrap="square" lIns="93160" tIns="46579" rIns="93160" bIns="465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150" name="Rectangle 6"/>
          <p:cNvSpPr>
            <a:spLocks noGrp="1" noChangeArrowheads="1"/>
          </p:cNvSpPr>
          <p:nvPr>
            <p:ph type="ftr" sz="quarter" idx="4"/>
          </p:nvPr>
        </p:nvSpPr>
        <p:spPr bwMode="auto">
          <a:xfrm>
            <a:off x="1" y="9374169"/>
            <a:ext cx="2909709" cy="492046"/>
          </a:xfrm>
          <a:prstGeom prst="rect">
            <a:avLst/>
          </a:prstGeom>
          <a:noFill/>
          <a:ln w="9525">
            <a:noFill/>
            <a:miter lim="800000"/>
            <a:headEnd/>
            <a:tailEnd/>
          </a:ln>
          <a:effectLst/>
        </p:spPr>
        <p:txBody>
          <a:bodyPr vert="horz" wrap="square" lIns="93160" tIns="46579" rIns="93160" bIns="46579" numCol="1" anchor="b" anchorCtr="0" compatLnSpc="1">
            <a:prstTxWarp prst="textNoShape">
              <a:avLst/>
            </a:prstTxWarp>
          </a:bodyPr>
          <a:lstStyle>
            <a:lvl1pPr algn="l" defTabSz="931863">
              <a:defRPr sz="1200">
                <a:latin typeface="Arial" charset="0"/>
                <a:ea typeface="+mn-ea"/>
                <a:cs typeface="+mn-cs"/>
              </a:defRPr>
            </a:lvl1pPr>
          </a:lstStyle>
          <a:p>
            <a:pPr>
              <a:defRPr/>
            </a:pPr>
            <a:endParaRPr lang="en-US" dirty="0"/>
          </a:p>
        </p:txBody>
      </p:sp>
      <p:sp>
        <p:nvSpPr>
          <p:cNvPr id="6151" name="Rectangle 7"/>
          <p:cNvSpPr>
            <a:spLocks noGrp="1" noChangeArrowheads="1"/>
          </p:cNvSpPr>
          <p:nvPr>
            <p:ph type="sldNum" sz="quarter" idx="5"/>
          </p:nvPr>
        </p:nvSpPr>
        <p:spPr bwMode="auto">
          <a:xfrm>
            <a:off x="3807037" y="9374169"/>
            <a:ext cx="2909709" cy="492046"/>
          </a:xfrm>
          <a:prstGeom prst="rect">
            <a:avLst/>
          </a:prstGeom>
          <a:noFill/>
          <a:ln w="9525">
            <a:noFill/>
            <a:miter lim="800000"/>
            <a:headEnd/>
            <a:tailEnd/>
          </a:ln>
          <a:effectLst/>
        </p:spPr>
        <p:txBody>
          <a:bodyPr vert="horz" wrap="square" lIns="93160" tIns="46579" rIns="93160" bIns="46579" numCol="1" anchor="b" anchorCtr="0" compatLnSpc="1">
            <a:prstTxWarp prst="textNoShape">
              <a:avLst/>
            </a:prstTxWarp>
          </a:bodyPr>
          <a:lstStyle>
            <a:lvl1pPr algn="r" defTabSz="931863">
              <a:defRPr sz="1200">
                <a:latin typeface="Arial" pitchFamily="34" charset="0"/>
              </a:defRPr>
            </a:lvl1pPr>
          </a:lstStyle>
          <a:p>
            <a:pPr>
              <a:defRPr/>
            </a:pPr>
            <a:fld id="{156F4686-4B8B-4EA5-A4EB-66358DD49226}" type="slidenum">
              <a:rPr lang="en-US"/>
              <a:pPr>
                <a:defRPr/>
              </a:pPr>
              <a:t>‹#›</a:t>
            </a:fld>
            <a:endParaRPr lang="en-US" dirty="0"/>
          </a:p>
        </p:txBody>
      </p:sp>
    </p:spTree>
    <p:extLst>
      <p:ext uri="{BB962C8B-B14F-4D97-AF65-F5344CB8AC3E}">
        <p14:creationId xmlns:p14="http://schemas.microsoft.com/office/powerpoint/2010/main" val="38305587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5988"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1981"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6797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3959"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79950" algn="l" defTabSz="911981" rtl="0" eaLnBrk="1" latinLnBrk="0" hangingPunct="1">
      <a:defRPr sz="1200" kern="1200">
        <a:solidFill>
          <a:schemeClr val="tx1"/>
        </a:solidFill>
        <a:latin typeface="+mn-lt"/>
        <a:ea typeface="+mn-ea"/>
        <a:cs typeface="+mn-cs"/>
      </a:defRPr>
    </a:lvl6pPr>
    <a:lvl7pPr marL="2735941" algn="l" defTabSz="911981" rtl="0" eaLnBrk="1" latinLnBrk="0" hangingPunct="1">
      <a:defRPr sz="1200" kern="1200">
        <a:solidFill>
          <a:schemeClr val="tx1"/>
        </a:solidFill>
        <a:latin typeface="+mn-lt"/>
        <a:ea typeface="+mn-ea"/>
        <a:cs typeface="+mn-cs"/>
      </a:defRPr>
    </a:lvl7pPr>
    <a:lvl8pPr marL="3191931" algn="l" defTabSz="911981" rtl="0" eaLnBrk="1" latinLnBrk="0" hangingPunct="1">
      <a:defRPr sz="1200" kern="1200">
        <a:solidFill>
          <a:schemeClr val="tx1"/>
        </a:solidFill>
        <a:latin typeface="+mn-lt"/>
        <a:ea typeface="+mn-ea"/>
        <a:cs typeface="+mn-cs"/>
      </a:defRPr>
    </a:lvl8pPr>
    <a:lvl9pPr marL="3647920" algn="l" defTabSz="9119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879475" y="242888"/>
            <a:ext cx="4959350" cy="3721100"/>
          </a:xfrm>
          <a:solidFill>
            <a:srgbClr val="FFFFFF"/>
          </a:solidFill>
          <a:ln/>
        </p:spPr>
      </p:sp>
      <p:sp>
        <p:nvSpPr>
          <p:cNvPr id="23555" name="Rectangle 3"/>
          <p:cNvSpPr>
            <a:spLocks noGrp="1" noChangeArrowheads="1"/>
          </p:cNvSpPr>
          <p:nvPr>
            <p:ph type="body" idx="1"/>
          </p:nvPr>
        </p:nvSpPr>
        <p:spPr>
          <a:xfrm>
            <a:off x="877112" y="4054332"/>
            <a:ext cx="4967188" cy="4450329"/>
          </a:xfrm>
          <a:solidFill>
            <a:srgbClr val="FFFFFF"/>
          </a:solidFill>
          <a:ln>
            <a:solidFill>
              <a:srgbClr val="000000"/>
            </a:solidFill>
          </a:ln>
        </p:spPr>
        <p:txBody>
          <a:bodyPr lIns="92007" tIns="46003" rIns="92007" bIns="46003"/>
          <a:lstStyle/>
          <a:p>
            <a:pPr eaLnBrk="1" hangingPunct="1"/>
            <a:endParaRPr lang="en-GB" dirty="0"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3"/>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327091" y="9665689"/>
            <a:ext cx="6412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736576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34CDEB0-D2E6-43D6-B9C6-699BDFE1D76A}" type="slidenum">
              <a:rPr lang="en-US">
                <a:solidFill>
                  <a:prstClr val="black"/>
                </a:solidFill>
              </a:rPr>
              <a:pPr/>
              <a:t>2</a:t>
            </a:fld>
            <a:endParaRPr lang="en-US" dirty="0">
              <a:solidFill>
                <a:prstClr val="black"/>
              </a:solidFill>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544647" y="5302988"/>
            <a:ext cx="5724856" cy="3136294"/>
          </a:xfrm>
        </p:spPr>
        <p:txBody>
          <a:bodyPr/>
          <a:lstStyle/>
          <a:p>
            <a:endParaRPr lang="en-US" sz="1200"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34CDEB0-D2E6-43D6-B9C6-699BDFE1D76A}" type="slidenum">
              <a:rPr lang="en-US">
                <a:solidFill>
                  <a:prstClr val="black"/>
                </a:solidFill>
              </a:rPr>
              <a:pPr/>
              <a:t>3</a:t>
            </a:fld>
            <a:endParaRPr lang="en-US" dirty="0">
              <a:solidFill>
                <a:prstClr val="black"/>
              </a:solidFill>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544647" y="5302988"/>
            <a:ext cx="5724856" cy="261358"/>
          </a:xfrm>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34CDEB0-D2E6-43D6-B9C6-699BDFE1D76A}" type="slidenum">
              <a:rPr lang="en-US">
                <a:solidFill>
                  <a:prstClr val="black"/>
                </a:solidFill>
              </a:rPr>
              <a:pPr/>
              <a:t>4</a:t>
            </a:fld>
            <a:endParaRPr lang="en-US" dirty="0">
              <a:solidFill>
                <a:prstClr val="black"/>
              </a:solidFill>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544647" y="5302989"/>
            <a:ext cx="5724856" cy="3920367"/>
          </a:xfrm>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34CDEB0-D2E6-43D6-B9C6-699BDFE1D76A}" type="slidenum">
              <a:rPr lang="en-US">
                <a:solidFill>
                  <a:prstClr val="black"/>
                </a:solidFill>
              </a:rPr>
              <a:pPr/>
              <a:t>5</a:t>
            </a:fld>
            <a:endParaRPr lang="en-US" dirty="0">
              <a:solidFill>
                <a:prstClr val="black"/>
              </a:solidFill>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544647" y="5302988"/>
            <a:ext cx="5724856" cy="261358"/>
          </a:xfrm>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1"/>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295030" y="9665689"/>
            <a:ext cx="12824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057131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4645" y="5302986"/>
            <a:ext cx="5724856" cy="261358"/>
          </a:xfrm>
        </p:spPr>
        <p:txBody>
          <a:bodyPr/>
          <a:lstStyle/>
          <a:p>
            <a:endParaRPr lang="en-US" dirty="0"/>
          </a:p>
        </p:txBody>
      </p:sp>
      <p:sp>
        <p:nvSpPr>
          <p:cNvPr id="4" name="Slide Number Placeholder 3"/>
          <p:cNvSpPr>
            <a:spLocks noGrp="1"/>
          </p:cNvSpPr>
          <p:nvPr>
            <p:ph type="sldNum" sz="quarter" idx="10"/>
          </p:nvPr>
        </p:nvSpPr>
        <p:spPr/>
        <p:txBody>
          <a:bodyPr/>
          <a:lstStyle/>
          <a:p>
            <a:pPr>
              <a:defRPr/>
            </a:pPr>
            <a:fld id="{98E7AF4E-8160-4440-96BD-D94D5EB456E9}" type="slidenum">
              <a:rPr lang="en-US" smtClean="0">
                <a:solidFill>
                  <a:prstClr val="black"/>
                </a:solidFill>
              </a:rPr>
              <a:pPr>
                <a:defRPr/>
              </a:pPr>
              <a:t>7</a:t>
            </a:fld>
            <a:endParaRPr lang="en-US" dirty="0">
              <a:solidFill>
                <a:prstClr val="black"/>
              </a:solidFill>
            </a:endParaRPr>
          </a:p>
        </p:txBody>
      </p:sp>
    </p:spTree>
    <p:extLst>
      <p:ext uri="{BB962C8B-B14F-4D97-AF65-F5344CB8AC3E}">
        <p14:creationId xmlns:p14="http://schemas.microsoft.com/office/powerpoint/2010/main" val="731485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34CDEB0-D2E6-43D6-B9C6-699BDFE1D76A}" type="slidenum">
              <a:rPr lang="en-US">
                <a:solidFill>
                  <a:prstClr val="black"/>
                </a:solidFill>
              </a:rPr>
              <a:pPr/>
              <a:t>8</a:t>
            </a:fld>
            <a:endParaRPr lang="en-US" dirty="0">
              <a:solidFill>
                <a:prstClr val="black"/>
              </a:solidFill>
            </a:endParaRPr>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xfrm>
            <a:off x="544647" y="5302989"/>
            <a:ext cx="5724856" cy="4443082"/>
          </a:xfrm>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Image Placeholder 2"/>
          <p:cNvSpPr>
            <a:spLocks noGrp="1" noRot="1" noChangeAspect="1"/>
          </p:cNvSpPr>
          <p:nvPr>
            <p:ph type="sldImg"/>
          </p:nvPr>
        </p:nvSpPr>
        <p:spPr>
          <a:xfrm>
            <a:off x="728663" y="493713"/>
            <a:ext cx="5260975" cy="3946525"/>
          </a:xfrm>
        </p:spPr>
      </p:sp>
      <p:sp>
        <p:nvSpPr>
          <p:cNvPr id="4" name="Notes Placeholder 3"/>
          <p:cNvSpPr>
            <a:spLocks noGrp="1"/>
          </p:cNvSpPr>
          <p:nvPr>
            <p:ph type="body" idx="1"/>
          </p:nvPr>
        </p:nvSpPr>
        <p:spPr>
          <a:xfrm>
            <a:off x="983404" y="4758702"/>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295030" y="9665689"/>
            <a:ext cx="12824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pPr/>
              <a:t>9</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4645" y="5302986"/>
            <a:ext cx="5724856" cy="1829505"/>
          </a:xfrm>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8E7AF4E-8160-4440-96BD-D94D5EB456E9}" type="slidenum">
              <a:rPr lang="en-US" smtClean="0">
                <a:solidFill>
                  <a:prstClr val="black"/>
                </a:solidFill>
              </a:rPr>
              <a:pPr>
                <a:defRPr/>
              </a:pPr>
              <a:t>10</a:t>
            </a:fld>
            <a:endParaRPr lang="en-US" dirty="0">
              <a:solidFill>
                <a:prstClr val="black"/>
              </a:solidFill>
            </a:endParaRPr>
          </a:p>
        </p:txBody>
      </p:sp>
    </p:spTree>
    <p:extLst>
      <p:ext uri="{BB962C8B-B14F-4D97-AF65-F5344CB8AC3E}">
        <p14:creationId xmlns:p14="http://schemas.microsoft.com/office/powerpoint/2010/main" val="428168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C37B744-2E8C-433E-9E50-460C8724CBF9}" type="slidenum">
              <a:rPr lang="en-US">
                <a:solidFill>
                  <a:prstClr val="black"/>
                </a:solidFill>
              </a:rPr>
              <a:pPr/>
              <a:t>11</a:t>
            </a:fld>
            <a:endParaRPr lang="en-US" dirty="0">
              <a:solidFill>
                <a:prstClr val="black"/>
              </a:solidFill>
            </a:endParaRPr>
          </a:p>
        </p:txBody>
      </p:sp>
      <p:sp>
        <p:nvSpPr>
          <p:cNvPr id="125954" name="Rectangle 2"/>
          <p:cNvSpPr>
            <a:spLocks noGrp="1" noRot="1" noChangeAspect="1" noChangeArrowheads="1" noTextEdit="1"/>
          </p:cNvSpPr>
          <p:nvPr>
            <p:ph type="sldImg"/>
          </p:nvPr>
        </p:nvSpPr>
        <p:spPr>
          <a:xfrm>
            <a:off x="-2279650" y="1271588"/>
            <a:ext cx="11234738" cy="8428037"/>
          </a:xfrm>
          <a:ln/>
        </p:spPr>
      </p:sp>
      <p:sp>
        <p:nvSpPr>
          <p:cNvPr id="125955" name="Rectangle 3"/>
          <p:cNvSpPr>
            <a:spLocks noGrp="1" noChangeArrowheads="1"/>
          </p:cNvSpPr>
          <p:nvPr>
            <p:ph type="body" idx="1"/>
          </p:nvPr>
        </p:nvSpPr>
        <p:spPr>
          <a:xfrm>
            <a:off x="539300" y="354234"/>
            <a:ext cx="5982892" cy="261358"/>
          </a:xfrm>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2"/>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327090" y="9665689"/>
            <a:ext cx="6412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183912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2"/>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327090" y="9665689"/>
            <a:ext cx="6412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40106926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3"/>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327091" y="9665689"/>
            <a:ext cx="6412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7365760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3"/>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327091" y="9665689"/>
            <a:ext cx="6412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1736576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3"/>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327091" y="9665689"/>
            <a:ext cx="6412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1736576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728663" y="493713"/>
            <a:ext cx="5260975" cy="3946525"/>
          </a:xfrm>
        </p:spPr>
      </p:sp>
      <p:sp>
        <p:nvSpPr>
          <p:cNvPr id="7" name="Notes Placeholder 6"/>
          <p:cNvSpPr>
            <a:spLocks noGrp="1"/>
          </p:cNvSpPr>
          <p:nvPr>
            <p:ph type="body" idx="1"/>
          </p:nvPr>
        </p:nvSpPr>
        <p:spPr>
          <a:xfrm>
            <a:off x="983404" y="4758703"/>
            <a:ext cx="4751493" cy="278734"/>
          </a:xfrm>
        </p:spPr>
        <p:txBody>
          <a:bodyPr>
            <a:spAutoFit/>
          </a:bodyPr>
          <a:lstStyle/>
          <a:p>
            <a:endParaRPr lang="en-US" dirty="0"/>
          </a:p>
        </p:txBody>
      </p:sp>
      <p:sp>
        <p:nvSpPr>
          <p:cNvPr id="8" name="Slide Number Placeholder 3"/>
          <p:cNvSpPr>
            <a:spLocks noGrp="1"/>
          </p:cNvSpPr>
          <p:nvPr>
            <p:ph type="sldNum" sz="quarter" idx="5"/>
          </p:nvPr>
        </p:nvSpPr>
        <p:spPr>
          <a:xfrm>
            <a:off x="3327091" y="9665689"/>
            <a:ext cx="64121" cy="153888"/>
          </a:xfrm>
          <a:prstGeom prst="rect">
            <a:avLst/>
          </a:prstGeom>
        </p:spPr>
        <p:txBody>
          <a:bodyPr vert="horz" wrap="none" lIns="0" tIns="0" rIns="0" bIns="0" rtlCol="0" anchor="t" anchorCtr="1">
            <a:spAutoFit/>
          </a:bodyPr>
          <a:lstStyle>
            <a:lvl1pPr algn="ctr">
              <a:lnSpc>
                <a:spcPct val="100000"/>
              </a:lnSpc>
              <a:spcBef>
                <a:spcPct val="0"/>
              </a:spcBef>
              <a:spcAft>
                <a:spcPct val="0"/>
              </a:spcAft>
              <a:defRPr sz="1000" b="0">
                <a:latin typeface="Times New Roman"/>
              </a:defRPr>
            </a:lvl1pPr>
          </a:lstStyle>
          <a:p>
            <a:fld id="{D136EC42-F95E-4852-8001-13E5EC3B00CF}"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17365760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oleObject" Target="../embeddings/oleObject1.bin"/><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tags" Target="../tags/tag10.xml"/><Relationship Id="rId5" Type="http://schemas.openxmlformats.org/officeDocument/2006/relationships/tags" Target="../tags/tag4.xml"/><Relationship Id="rId15" Type="http://schemas.openxmlformats.org/officeDocument/2006/relationships/image" Target="../media/image5.png"/><Relationship Id="rId10" Type="http://schemas.openxmlformats.org/officeDocument/2006/relationships/tags" Target="../tags/tag9.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6.emf"/></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oleObject" Target="../embeddings/oleObject3.bin"/><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slideMaster" Target="../slideMasters/slideMaster2.xml"/><Relationship Id="rId2" Type="http://schemas.openxmlformats.org/officeDocument/2006/relationships/tags" Target="../tags/tag24.xml"/><Relationship Id="rId1" Type="http://schemas.openxmlformats.org/officeDocument/2006/relationships/vmlDrawing" Target="../drawings/vmlDrawing3.vml"/><Relationship Id="rId6" Type="http://schemas.openxmlformats.org/officeDocument/2006/relationships/tags" Target="../tags/tag28.xml"/><Relationship Id="rId11" Type="http://schemas.openxmlformats.org/officeDocument/2006/relationships/tags" Target="../tags/tag33.xml"/><Relationship Id="rId5" Type="http://schemas.openxmlformats.org/officeDocument/2006/relationships/tags" Target="../tags/tag27.xml"/><Relationship Id="rId15" Type="http://schemas.openxmlformats.org/officeDocument/2006/relationships/image" Target="../media/image5.png"/><Relationship Id="rId10" Type="http://schemas.openxmlformats.org/officeDocument/2006/relationships/tags" Target="../tags/tag32.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image" Target="../media/image4.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6.emf"/></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oleObject" Target="../embeddings/oleObject5.bin"/><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slideMaster" Target="../slideMasters/slideMaster3.xml"/><Relationship Id="rId2" Type="http://schemas.openxmlformats.org/officeDocument/2006/relationships/tags" Target="../tags/tag47.xml"/><Relationship Id="rId1" Type="http://schemas.openxmlformats.org/officeDocument/2006/relationships/vmlDrawing" Target="../drawings/vmlDrawing5.v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image" Target="../media/image5.png"/><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image" Target="../media/image4.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76.xml"/><Relationship Id="rId13" Type="http://schemas.openxmlformats.org/officeDocument/2006/relationships/oleObject" Target="../embeddings/oleObject7.bin"/><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slideMaster" Target="../slideMasters/slideMaster4.xml"/><Relationship Id="rId2" Type="http://schemas.openxmlformats.org/officeDocument/2006/relationships/tags" Target="../tags/tag70.xml"/><Relationship Id="rId1" Type="http://schemas.openxmlformats.org/officeDocument/2006/relationships/vmlDrawing" Target="../drawings/vmlDrawing7.vml"/><Relationship Id="rId6" Type="http://schemas.openxmlformats.org/officeDocument/2006/relationships/tags" Target="../tags/tag74.xml"/><Relationship Id="rId11" Type="http://schemas.openxmlformats.org/officeDocument/2006/relationships/tags" Target="../tags/tag79.xml"/><Relationship Id="rId5" Type="http://schemas.openxmlformats.org/officeDocument/2006/relationships/tags" Target="../tags/tag73.xml"/><Relationship Id="rId15" Type="http://schemas.openxmlformats.org/officeDocument/2006/relationships/image" Target="../media/image5.png"/><Relationship Id="rId10" Type="http://schemas.openxmlformats.org/officeDocument/2006/relationships/tags" Target="../tags/tag78.xml"/><Relationship Id="rId4" Type="http://schemas.openxmlformats.org/officeDocument/2006/relationships/tags" Target="../tags/tag72.xml"/><Relationship Id="rId9" Type="http://schemas.openxmlformats.org/officeDocument/2006/relationships/tags" Target="../tags/tag77.xml"/><Relationship Id="rId14" Type="http://schemas.openxmlformats.org/officeDocument/2006/relationships/image" Target="../media/image4.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99.xml"/><Relationship Id="rId13" Type="http://schemas.openxmlformats.org/officeDocument/2006/relationships/oleObject" Target="../embeddings/oleObject9.bin"/><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slideMaster" Target="../slideMasters/slideMaster5.xml"/><Relationship Id="rId2" Type="http://schemas.openxmlformats.org/officeDocument/2006/relationships/tags" Target="../tags/tag93.xml"/><Relationship Id="rId1" Type="http://schemas.openxmlformats.org/officeDocument/2006/relationships/vmlDrawing" Target="../drawings/vmlDrawing9.vml"/><Relationship Id="rId6" Type="http://schemas.openxmlformats.org/officeDocument/2006/relationships/tags" Target="../tags/tag97.xml"/><Relationship Id="rId11" Type="http://schemas.openxmlformats.org/officeDocument/2006/relationships/tags" Target="../tags/tag102.xml"/><Relationship Id="rId5" Type="http://schemas.openxmlformats.org/officeDocument/2006/relationships/tags" Target="../tags/tag96.xml"/><Relationship Id="rId15" Type="http://schemas.openxmlformats.org/officeDocument/2006/relationships/image" Target="../media/image5.png"/><Relationship Id="rId10" Type="http://schemas.openxmlformats.org/officeDocument/2006/relationships/tags" Target="../tags/tag101.xml"/><Relationship Id="rId4" Type="http://schemas.openxmlformats.org/officeDocument/2006/relationships/tags" Target="../tags/tag95.xml"/><Relationship Id="rId9" Type="http://schemas.openxmlformats.org/officeDocument/2006/relationships/tags" Target="../tags/tag100.xml"/><Relationship Id="rId14" Type="http://schemas.openxmlformats.org/officeDocument/2006/relationships/image" Target="../media/image4.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122.xml"/><Relationship Id="rId13" Type="http://schemas.openxmlformats.org/officeDocument/2006/relationships/oleObject" Target="../embeddings/oleObject11.bin"/><Relationship Id="rId3" Type="http://schemas.openxmlformats.org/officeDocument/2006/relationships/tags" Target="../tags/tag117.xml"/><Relationship Id="rId7" Type="http://schemas.openxmlformats.org/officeDocument/2006/relationships/tags" Target="../tags/tag121.xml"/><Relationship Id="rId12" Type="http://schemas.openxmlformats.org/officeDocument/2006/relationships/slideMaster" Target="../slideMasters/slideMaster6.xml"/><Relationship Id="rId2" Type="http://schemas.openxmlformats.org/officeDocument/2006/relationships/tags" Target="../tags/tag116.xml"/><Relationship Id="rId1" Type="http://schemas.openxmlformats.org/officeDocument/2006/relationships/vmlDrawing" Target="../drawings/vmlDrawing11.vml"/><Relationship Id="rId6" Type="http://schemas.openxmlformats.org/officeDocument/2006/relationships/tags" Target="../tags/tag120.xml"/><Relationship Id="rId11" Type="http://schemas.openxmlformats.org/officeDocument/2006/relationships/tags" Target="../tags/tag125.xml"/><Relationship Id="rId5" Type="http://schemas.openxmlformats.org/officeDocument/2006/relationships/tags" Target="../tags/tag119.xml"/><Relationship Id="rId15" Type="http://schemas.openxmlformats.org/officeDocument/2006/relationships/image" Target="../media/image5.png"/><Relationship Id="rId10" Type="http://schemas.openxmlformats.org/officeDocument/2006/relationships/tags" Target="../tags/tag124.xml"/><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6.emf"/></Relationships>
</file>

<file path=ppt/slideLayouts/_rels/slideLayout25.xml.rels><?xml version="1.0" encoding="UTF-8" standalone="yes"?>
<Relationships xmlns="http://schemas.openxmlformats.org/package/2006/relationships"><Relationship Id="rId8" Type="http://schemas.openxmlformats.org/officeDocument/2006/relationships/tags" Target="../tags/tag145.xml"/><Relationship Id="rId13" Type="http://schemas.openxmlformats.org/officeDocument/2006/relationships/oleObject" Target="../embeddings/oleObject13.bin"/><Relationship Id="rId3" Type="http://schemas.openxmlformats.org/officeDocument/2006/relationships/tags" Target="../tags/tag140.xml"/><Relationship Id="rId7" Type="http://schemas.openxmlformats.org/officeDocument/2006/relationships/tags" Target="../tags/tag144.xml"/><Relationship Id="rId12" Type="http://schemas.openxmlformats.org/officeDocument/2006/relationships/slideMaster" Target="../slideMasters/slideMaster7.xml"/><Relationship Id="rId2" Type="http://schemas.openxmlformats.org/officeDocument/2006/relationships/tags" Target="../tags/tag139.xml"/><Relationship Id="rId1" Type="http://schemas.openxmlformats.org/officeDocument/2006/relationships/vmlDrawing" Target="../drawings/vmlDrawing13.vml"/><Relationship Id="rId6" Type="http://schemas.openxmlformats.org/officeDocument/2006/relationships/tags" Target="../tags/tag143.xml"/><Relationship Id="rId11" Type="http://schemas.openxmlformats.org/officeDocument/2006/relationships/tags" Target="../tags/tag148.xml"/><Relationship Id="rId5" Type="http://schemas.openxmlformats.org/officeDocument/2006/relationships/tags" Target="../tags/tag142.xml"/><Relationship Id="rId15" Type="http://schemas.openxmlformats.org/officeDocument/2006/relationships/image" Target="../media/image5.png"/><Relationship Id="rId10" Type="http://schemas.openxmlformats.org/officeDocument/2006/relationships/tags" Target="../tags/tag147.xml"/><Relationship Id="rId4" Type="http://schemas.openxmlformats.org/officeDocument/2006/relationships/tags" Target="../tags/tag141.xml"/><Relationship Id="rId9" Type="http://schemas.openxmlformats.org/officeDocument/2006/relationships/tags" Target="../tags/tag146.xml"/><Relationship Id="rId14" Type="http://schemas.openxmlformats.org/officeDocument/2006/relationships/image" Target="../media/image4.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image" Target="../media/image7.jpeg"/><Relationship Id="rId5" Type="http://schemas.openxmlformats.org/officeDocument/2006/relationships/image" Target="../media/image5.png"/><Relationship Id="rId4" Type="http://schemas.openxmlformats.org/officeDocument/2006/relationships/image" Target="../media/image6.emf"/></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168.xml"/><Relationship Id="rId13" Type="http://schemas.openxmlformats.org/officeDocument/2006/relationships/oleObject" Target="../embeddings/oleObject15.bin"/><Relationship Id="rId3" Type="http://schemas.openxmlformats.org/officeDocument/2006/relationships/tags" Target="../tags/tag163.xml"/><Relationship Id="rId7" Type="http://schemas.openxmlformats.org/officeDocument/2006/relationships/tags" Target="../tags/tag167.xml"/><Relationship Id="rId12" Type="http://schemas.openxmlformats.org/officeDocument/2006/relationships/slideMaster" Target="../slideMasters/slideMaster8.xml"/><Relationship Id="rId2" Type="http://schemas.openxmlformats.org/officeDocument/2006/relationships/tags" Target="../tags/tag162.xml"/><Relationship Id="rId1" Type="http://schemas.openxmlformats.org/officeDocument/2006/relationships/vmlDrawing" Target="../drawings/vmlDrawing15.vml"/><Relationship Id="rId6" Type="http://schemas.openxmlformats.org/officeDocument/2006/relationships/tags" Target="../tags/tag166.xml"/><Relationship Id="rId11" Type="http://schemas.openxmlformats.org/officeDocument/2006/relationships/tags" Target="../tags/tag171.xml"/><Relationship Id="rId5" Type="http://schemas.openxmlformats.org/officeDocument/2006/relationships/tags" Target="../tags/tag165.xml"/><Relationship Id="rId15" Type="http://schemas.openxmlformats.org/officeDocument/2006/relationships/image" Target="../media/image5.png"/><Relationship Id="rId10" Type="http://schemas.openxmlformats.org/officeDocument/2006/relationships/tags" Target="../tags/tag170.xml"/><Relationship Id="rId4" Type="http://schemas.openxmlformats.org/officeDocument/2006/relationships/tags" Target="../tags/tag164.xml"/><Relationship Id="rId9" Type="http://schemas.openxmlformats.org/officeDocument/2006/relationships/tags" Target="../tags/tag169.xml"/><Relationship Id="rId14" Type="http://schemas.openxmlformats.org/officeDocument/2006/relationships/image" Target="../media/image4.e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Line 74"/>
          <p:cNvSpPr>
            <a:spLocks noChangeShapeType="1"/>
          </p:cNvSpPr>
          <p:nvPr userDrawn="1"/>
        </p:nvSpPr>
        <p:spPr bwMode="gray">
          <a:xfrm>
            <a:off x="344513" y="1938338"/>
            <a:ext cx="8455025" cy="0"/>
          </a:xfrm>
          <a:prstGeom prst="line">
            <a:avLst/>
          </a:prstGeom>
          <a:noFill/>
          <a:ln w="12700">
            <a:solidFill>
              <a:schemeClr val="bg2"/>
            </a:solidFill>
            <a:round/>
            <a:headEnd/>
            <a:tailEnd/>
          </a:ln>
        </p:spPr>
        <p:txBody>
          <a:bodyPr wrap="none" lIns="91198" tIns="45600" rIns="91198" bIns="45600" anchor="ctr"/>
          <a:lstStyle/>
          <a:p>
            <a:pPr>
              <a:defRPr/>
            </a:pPr>
            <a:endParaRPr lang="en-US" dirty="0">
              <a:latin typeface="Arial" pitchFamily="34" charset="0"/>
            </a:endParaRPr>
          </a:p>
        </p:txBody>
      </p:sp>
      <p:pic>
        <p:nvPicPr>
          <p:cNvPr id="6" name="Picture 8" descr="ot.gif"/>
          <p:cNvPicPr>
            <a:picLocks noChangeAspect="1"/>
          </p:cNvPicPr>
          <p:nvPr userDrawn="1"/>
        </p:nvPicPr>
        <p:blipFill>
          <a:blip r:embed="rId2" cstate="print"/>
          <a:srcRect/>
          <a:stretch>
            <a:fillRect/>
          </a:stretch>
        </p:blipFill>
        <p:spPr bwMode="auto">
          <a:xfrm>
            <a:off x="5181600" y="228600"/>
            <a:ext cx="3595688" cy="457200"/>
          </a:xfrm>
          <a:prstGeom prst="rect">
            <a:avLst/>
          </a:prstGeom>
          <a:noFill/>
          <a:ln w="9525">
            <a:noFill/>
            <a:miter lim="800000"/>
            <a:headEnd/>
            <a:tailEnd/>
          </a:ln>
        </p:spPr>
      </p:pic>
      <p:sp>
        <p:nvSpPr>
          <p:cNvPr id="3150" name="Rectangle 78"/>
          <p:cNvSpPr>
            <a:spLocks noGrp="1" noChangeArrowheads="1"/>
          </p:cNvSpPr>
          <p:nvPr>
            <p:ph type="ctrTitle"/>
          </p:nvPr>
        </p:nvSpPr>
        <p:spPr>
          <a:xfrm>
            <a:off x="346075" y="2014538"/>
            <a:ext cx="6129338" cy="517525"/>
          </a:xfrm>
        </p:spPr>
        <p:txBody>
          <a:bodyPr/>
          <a:lstStyle>
            <a:lvl1pPr>
              <a:defRPr/>
            </a:lvl1pPr>
          </a:lstStyle>
          <a:p>
            <a:r>
              <a:rPr lang="en-US" smtClean="0"/>
              <a:t>Click to edit Master title style</a:t>
            </a:r>
            <a:endParaRPr lang="en-US"/>
          </a:p>
        </p:txBody>
      </p:sp>
      <p:sp>
        <p:nvSpPr>
          <p:cNvPr id="3151" name="Rectangle 79"/>
          <p:cNvSpPr>
            <a:spLocks noGrp="1" noChangeArrowheads="1"/>
          </p:cNvSpPr>
          <p:nvPr>
            <p:ph type="subTitle" sz="quarter" idx="1"/>
          </p:nvPr>
        </p:nvSpPr>
        <p:spPr>
          <a:xfrm>
            <a:off x="346075" y="2744814"/>
            <a:ext cx="6116638" cy="1093787"/>
          </a:xfrm>
        </p:spPr>
        <p:txBody>
          <a:bodyPr tIns="0" rIns="0" bIns="0"/>
          <a:lstStyle>
            <a:lvl1pPr marL="0" indent="0">
              <a:lnSpc>
                <a:spcPct val="100000"/>
              </a:lnSpc>
              <a:spcBef>
                <a:spcPct val="0"/>
              </a:spcBef>
              <a:spcAft>
                <a:spcPct val="0"/>
              </a:spcAft>
              <a:buFontTx/>
              <a:buNone/>
              <a:defRPr sz="2400"/>
            </a:lvl1pPr>
          </a:lstStyle>
          <a:p>
            <a:r>
              <a:rPr lang="en-US" smtClean="0"/>
              <a:t>Click to edit Master subtitle style</a:t>
            </a:r>
            <a:endParaRPr lang="en-US"/>
          </a:p>
        </p:txBody>
      </p:sp>
      <p:pic>
        <p:nvPicPr>
          <p:cNvPr id="7" name="Picture 6" descr="Citi Logo.jpg"/>
          <p:cNvPicPr>
            <a:picLocks noChangeAspect="1"/>
          </p:cNvPicPr>
          <p:nvPr userDrawn="1"/>
        </p:nvPicPr>
        <p:blipFill>
          <a:blip r:embed="rId3" cstate="print"/>
          <a:stretch>
            <a:fillRect/>
          </a:stretch>
        </p:blipFill>
        <p:spPr>
          <a:xfrm>
            <a:off x="5193812" y="3509010"/>
            <a:ext cx="3950208" cy="323088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4129" name="think-cell Slide" r:id="rId13" imgW="360" imgH="360" progId="">
                  <p:embed/>
                </p:oleObj>
              </mc:Choice>
              <mc:Fallback>
                <p:oleObj name="think-cell Slide" r:id="rId13" imgW="360" imgH="360" progId="">
                  <p:embed/>
                  <p:pic>
                    <p:nvPicPr>
                      <p:cNvPr id="0"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t>Last Modified 2/28/2014 3:04 PM Eastern Standard Time</a:t>
            </a:r>
            <a:endParaRPr lang="en-US" dirty="0"/>
          </a:p>
        </p:txBody>
      </p:sp>
      <p:sp>
        <p:nvSpPr>
          <p:cNvPr id="7" name="Printed" hidden="1"/>
          <p:cNvSpPr txBox="1">
            <a:spLocks noChangeArrowheads="1"/>
          </p:cNvSpPr>
          <p:nvPr>
            <p:custDataLst>
              <p:tags r:id="rId5"/>
            </p:custDataLst>
          </p:nvPr>
        </p:nvSpPr>
        <p:spPr bwMode="auto">
          <a:xfrm rot="5400000">
            <a:off x="8166657"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latin typeface="+mn-lt"/>
                <a:ea typeface="+mn-ea"/>
                <a:cs typeface="+mn-cs"/>
              </a:rPr>
              <a:t>Printed 12/12/2013 5:54 PM Eastern Standard Time</a:t>
            </a:r>
            <a:endParaRPr lang="en-US" dirty="0" smtClean="0">
              <a:latin typeface="+mn-lt"/>
              <a:ea typeface="+mn-ea"/>
              <a:cs typeface="+mn-cs"/>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rPr>
              <a:t>TRACKER</a:t>
            </a:r>
          </a:p>
        </p:txBody>
      </p:sp>
      <p:sp>
        <p:nvSpPr>
          <p:cNvPr id="9" name="McK 3. Unit of measure" hidden="1"/>
          <p:cNvSpPr txBox="1">
            <a:spLocks noChangeArrowheads="1"/>
          </p:cNvSpPr>
          <p:nvPr>
            <p:custDataLst>
              <p:tags r:id="rId7"/>
            </p:custDataLst>
          </p:nvPr>
        </p:nvSpPr>
        <p:spPr bwMode="auto">
          <a:xfrm>
            <a:off x="121515"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mn-lt"/>
                <a:ea typeface="+mn-ea"/>
                <a:cs typeface="+mn-cs"/>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latin typeface="+mn-lt"/>
                  <a:ea typeface="+mn-ea"/>
                  <a:cs typeface="+mn-cs"/>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t>SOURCE: Source</a:t>
              </a:r>
            </a:p>
          </p:txBody>
        </p:sp>
      </p:grpSp>
      <p:grpSp>
        <p:nvGrpSpPr>
          <p:cNvPr id="13" name="ACET" hidden="1"/>
          <p:cNvGrpSpPr>
            <a:grpSpLocks/>
          </p:cNvGrpSpPr>
          <p:nvPr>
            <p:custDataLst>
              <p:tags r:id="rId9"/>
            </p:custDataLst>
          </p:nvPr>
        </p:nvGrpSpPr>
        <p:grpSpPr bwMode="auto">
          <a:xfrm>
            <a:off x="1482165"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t>Title</a:t>
              </a:r>
            </a:p>
            <a:p>
              <a:pPr eaLnBrk="1" hangingPunct="1"/>
              <a:r>
                <a:rPr lang="en-US" dirty="0">
                  <a:solidFill>
                    <a:srgbClr val="808080"/>
                  </a:solidFill>
                </a:rPr>
                <a:t>Unit of measure</a:t>
              </a:r>
            </a:p>
          </p:txBody>
        </p:sp>
      </p:grpSp>
      <p:sp>
        <p:nvSpPr>
          <p:cNvPr id="17" name="SlideLogoSeparator"/>
          <p:cNvSpPr>
            <a:spLocks noChangeArrowheads="1"/>
          </p:cNvSpPr>
          <p:nvPr userDrawn="1">
            <p:custDataLst>
              <p:tags r:id="rId10"/>
            </p:custDataLst>
          </p:nvPr>
        </p:nvSpPr>
        <p:spPr bwMode="auto">
          <a:xfrm>
            <a:off x="8590016" y="6534082"/>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t>|</a:t>
            </a:r>
          </a:p>
        </p:txBody>
      </p:sp>
      <p:sp>
        <p:nvSpPr>
          <p:cNvPr id="18" name="Slide Number"/>
          <p:cNvSpPr txBox="1">
            <a:spLocks/>
          </p:cNvSpPr>
          <p:nvPr userDrawn="1"/>
        </p:nvSpPr>
        <p:spPr>
          <a:xfrm>
            <a:off x="8719613"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ea typeface="+mn-ea"/>
                <a:cs typeface="+mn-cs"/>
              </a:rPr>
              <a:pPr>
                <a:defRPr/>
              </a:pPr>
              <a:t>‹#›</a:t>
            </a:fld>
            <a:endParaRPr lang="en-US" dirty="0">
              <a:ea typeface="+mn-ea"/>
              <a:cs typeface="+mn-cs"/>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1692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2693796" y="349891"/>
            <a:ext cx="101410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b="1" dirty="0" smtClean="0">
                <a:solidFill>
                  <a:srgbClr val="000000"/>
                </a:solidFill>
                <a:latin typeface="Arial"/>
                <a:ea typeface="Arial Unicode MS" pitchFamily="34" charset="-128"/>
                <a:cs typeface="Arial Unicode MS" pitchFamily="34" charset="-128"/>
              </a:rPr>
              <a:t>WORKING DRAFT</a:t>
            </a:r>
          </a:p>
        </p:txBody>
      </p:sp>
      <p:sp>
        <p:nvSpPr>
          <p:cNvPr id="5" name="doc id"/>
          <p:cNvSpPr txBox="1">
            <a:spLocks noChangeArrowheads="1"/>
          </p:cNvSpPr>
          <p:nvPr/>
        </p:nvSpPr>
        <p:spPr bwMode="auto">
          <a:xfrm>
            <a:off x="8614312" y="37255"/>
            <a:ext cx="30129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en-US" sz="800" dirty="0" smtClean="0">
              <a:solidFill>
                <a:srgbClr val="000000"/>
              </a:solidFill>
              <a:latin typeface="Arial"/>
              <a:ea typeface="ＭＳ Ｐゴシック"/>
            </a:endParaRPr>
          </a:p>
        </p:txBody>
      </p:sp>
      <p:sp>
        <p:nvSpPr>
          <p:cNvPr id="6" name="Working Draft" hidden="1"/>
          <p:cNvSpPr txBox="1">
            <a:spLocks noChangeArrowheads="1"/>
          </p:cNvSpPr>
          <p:nvPr/>
        </p:nvSpPr>
        <p:spPr bwMode="auto">
          <a:xfrm>
            <a:off x="2693825" y="508600"/>
            <a:ext cx="3009613"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900" dirty="0" smtClean="0">
                <a:solidFill>
                  <a:srgbClr val="000000"/>
                </a:solidFill>
                <a:ea typeface="Arial Unicode MS" pitchFamily="34" charset="-128"/>
                <a:cs typeface="Arial Unicode MS" pitchFamily="34" charset="-128"/>
              </a:rPr>
              <a:t>Last Modified 2/28/2014 3:04 PM Eastern Standard Time</a:t>
            </a:r>
            <a:endParaRPr lang="en-US" sz="900" dirty="0">
              <a:solidFill>
                <a:srgbClr val="000000"/>
              </a:solidFill>
              <a:ea typeface="Arial Unicode MS" pitchFamily="34" charset="-128"/>
              <a:cs typeface="Arial Unicode MS" pitchFamily="34" charset="-128"/>
            </a:endParaRPr>
          </a:p>
        </p:txBody>
      </p:sp>
      <p:sp>
        <p:nvSpPr>
          <p:cNvPr id="7" name="Printed" hidden="1"/>
          <p:cNvSpPr txBox="1">
            <a:spLocks noChangeArrowheads="1"/>
          </p:cNvSpPr>
          <p:nvPr/>
        </p:nvSpPr>
        <p:spPr bwMode="auto">
          <a:xfrm>
            <a:off x="2693814" y="668969"/>
            <a:ext cx="2708652"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dirty="0" smtClean="0">
                <a:solidFill>
                  <a:srgbClr val="000000"/>
                </a:solidFill>
                <a:latin typeface="Arial"/>
                <a:ea typeface="Arial Unicode MS" pitchFamily="34" charset="-128"/>
                <a:cs typeface="Arial Unicode MS" pitchFamily="34" charset="-128"/>
              </a:rPr>
              <a:t>Printed 12/12/2013 5:54 PM Eastern Standard Time</a:t>
            </a:r>
          </a:p>
        </p:txBody>
      </p:sp>
      <p:grpSp>
        <p:nvGrpSpPr>
          <p:cNvPr id="8" name="McK Title Elements"/>
          <p:cNvGrpSpPr>
            <a:grpSpLocks/>
          </p:cNvGrpSpPr>
          <p:nvPr/>
        </p:nvGrpSpPr>
        <p:grpSpPr bwMode="auto">
          <a:xfrm>
            <a:off x="18" y="19"/>
            <a:ext cx="9140760" cy="6859620"/>
            <a:chOff x="0" y="0"/>
            <a:chExt cx="5643" cy="4235"/>
          </a:xfrm>
        </p:grpSpPr>
        <p:sp>
          <p:nvSpPr>
            <p:cNvPr id="9" name="McK Document type" hidden="1"/>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Document type</a:t>
              </a:r>
            </a:p>
          </p:txBody>
        </p:sp>
        <p:sp>
          <p:nvSpPr>
            <p:cNvPr id="10" name="McK Date" hidden="1"/>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Date</a:t>
              </a:r>
            </a:p>
          </p:txBody>
        </p:sp>
        <p:sp>
          <p:nvSpPr>
            <p:cNvPr id="11" name="McK Disclaimer" hidden="1"/>
            <p:cNvSpPr>
              <a:spLocks noChangeArrowheads="1"/>
            </p:cNvSpPr>
            <p:nvPr/>
          </p:nvSpPr>
          <p:spPr bwMode="auto">
            <a:xfrm>
              <a:off x="1663" y="3713"/>
              <a:ext cx="322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600">
                  <a:solidFill>
                    <a:schemeClr val="tx1"/>
                  </a:solidFill>
                  <a:latin typeface="Arial" charset="0"/>
                  <a:ea typeface="MS PGothic" pitchFamily="34" charset="-128"/>
                </a:defRPr>
              </a:lvl1pPr>
              <a:lvl2pPr marL="742950" indent="-285750" defTabSz="804863" eaLnBrk="0" hangingPunct="0">
                <a:defRPr sz="1600">
                  <a:solidFill>
                    <a:schemeClr val="tx1"/>
                  </a:solidFill>
                  <a:latin typeface="Arial" charset="0"/>
                  <a:ea typeface="MS PGothic" pitchFamily="34" charset="-128"/>
                </a:defRPr>
              </a:lvl2pPr>
              <a:lvl3pPr marL="1143000" indent="-228600" defTabSz="804863" eaLnBrk="0" hangingPunct="0">
                <a:defRPr sz="1600">
                  <a:solidFill>
                    <a:schemeClr val="tx1"/>
                  </a:solidFill>
                  <a:latin typeface="Arial" charset="0"/>
                  <a:ea typeface="MS PGothic" pitchFamily="34" charset="-128"/>
                </a:defRPr>
              </a:lvl3pPr>
              <a:lvl4pPr marL="1600200" indent="-228600" defTabSz="804863" eaLnBrk="0" hangingPunct="0">
                <a:defRPr sz="1600">
                  <a:solidFill>
                    <a:schemeClr val="tx1"/>
                  </a:solidFill>
                  <a:latin typeface="Arial" charset="0"/>
                  <a:ea typeface="MS PGothic" pitchFamily="34" charset="-128"/>
                </a:defRPr>
              </a:lvl4pPr>
              <a:lvl5pPr marL="2057400" indent="-228600" defTabSz="804863" eaLnBrk="0" hangingPunct="0">
                <a:defRPr sz="1600">
                  <a:solidFill>
                    <a:schemeClr val="tx1"/>
                  </a:solidFill>
                  <a:latin typeface="Arial" charset="0"/>
                  <a:ea typeface="MS PGothic" pitchFamily="34" charset="-128"/>
                </a:defRPr>
              </a:lvl5pPr>
              <a:lvl6pPr marL="2514600" indent="-228600" defTabSz="804863"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04863"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04863"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04863" eaLnBrk="0" fontAlgn="base" hangingPunct="0">
                <a:spcBef>
                  <a:spcPct val="0"/>
                </a:spcBef>
                <a:spcAft>
                  <a:spcPct val="0"/>
                </a:spcAft>
                <a:defRPr sz="1600">
                  <a:solidFill>
                    <a:schemeClr val="tx1"/>
                  </a:solidFill>
                  <a:latin typeface="Arial" charset="0"/>
                  <a:ea typeface="MS PGothic" pitchFamily="34" charset="-128"/>
                </a:defRPr>
              </a:lvl9pPr>
            </a:lstStyle>
            <a:p>
              <a:r>
                <a:rPr lang="en-US" sz="800" dirty="0">
                  <a:solidFill>
                    <a:srgbClr val="000000"/>
                  </a:solidFill>
                  <a:cs typeface="Arial" charset="0"/>
                </a:rPr>
                <a:t>CONFIDENTIAL AND PROPRIETARY</a:t>
              </a:r>
            </a:p>
            <a:p>
              <a:r>
                <a:rPr lang="en-US" sz="800" dirty="0">
                  <a:solidFill>
                    <a:srgbClr val="000000"/>
                  </a:solidFill>
                  <a:cs typeface="Arial" charset="0"/>
                </a:rPr>
                <a:t>Any use of this material without specific permission of McKinsey &amp; Company is strictly prohibited</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grpSp>
      <p:pic>
        <p:nvPicPr>
          <p:cNvPr id="18" name="TitleBottomBarBW" hidden="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078" y="6574576"/>
            <a:ext cx="1670055"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821" y="2176943"/>
            <a:ext cx="5036084" cy="1015663"/>
          </a:xfrm>
          <a:prstGeom prst="rect">
            <a:avLst/>
          </a:prstGeom>
        </p:spPr>
        <p:txBody>
          <a:bodyPr/>
          <a:lstStyle>
            <a:lvl1pPr>
              <a:defRPr sz="3300" b="0" baseline="0">
                <a:latin typeface="+mj-lt"/>
                <a:ea typeface="Arial Unicode MS" pitchFamily="34" charset="-128"/>
                <a:cs typeface="Arial Unicode MS" pitchFamily="34" charset="-128"/>
              </a:defRPr>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821" y="3945699"/>
            <a:ext cx="5036084" cy="219820"/>
          </a:xfrm>
        </p:spPr>
        <p:txBody>
          <a:bodyPr/>
          <a:lstStyle>
            <a:lvl1pPr>
              <a:defRPr sz="1400" baseline="0">
                <a:latin typeface="+mj-lt"/>
                <a:ea typeface="Arial Unicode MS" pitchFamily="34" charset="-128"/>
                <a:cs typeface="Arial Unicode MS" pitchFamily="34" charset="-128"/>
              </a:defRPr>
            </a:lvl1pPr>
          </a:lstStyle>
          <a:p>
            <a:pPr lvl="0"/>
            <a:r>
              <a:rPr lang="en-US" noProof="0" smtClean="0"/>
              <a:t>Click to edit Master subtitle style</a:t>
            </a:r>
          </a:p>
        </p:txBody>
      </p:sp>
      <p:pic>
        <p:nvPicPr>
          <p:cNvPr id="17" name="Picture 3"/>
          <p:cNvPicPr>
            <a:picLocks noChangeAspect="1" noChangeArrowheads="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5719" y="2747008"/>
            <a:ext cx="1557532" cy="89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5" descr="Wave_Letter_RGB"/>
          <p:cNvPicPr>
            <a:picLocks noChangeAspect="1" noChangeArrowheads="1"/>
          </p:cNvPicPr>
          <p:nvPr userDrawn="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0" y="6389893"/>
            <a:ext cx="9144000" cy="46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434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13344" name="think-cell Slide" r:id="rId13" imgW="360" imgH="360" progId="">
                  <p:embed/>
                </p:oleObj>
              </mc:Choice>
              <mc:Fallback>
                <p:oleObj name="think-cell Slide" r:id="rId13" imgW="360" imgH="360" progId="">
                  <p:embed/>
                  <p:pic>
                    <p:nvPicPr>
                      <p:cNvPr id="0"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7" name="Printed" hidden="1"/>
          <p:cNvSpPr txBox="1">
            <a:spLocks noChangeArrowheads="1"/>
          </p:cNvSpPr>
          <p:nvPr>
            <p:custDataLst>
              <p:tags r:id="rId5"/>
            </p:custDataLst>
          </p:nvPr>
        </p:nvSpPr>
        <p:spPr bwMode="auto">
          <a:xfrm rot="5400000">
            <a:off x="8166657"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9" name="McK 3. Unit of measure" hidden="1"/>
          <p:cNvSpPr txBox="1">
            <a:spLocks noChangeArrowheads="1"/>
          </p:cNvSpPr>
          <p:nvPr>
            <p:custDataLst>
              <p:tags r:id="rId7"/>
            </p:custDataLst>
          </p:nvPr>
        </p:nvSpPr>
        <p:spPr bwMode="auto">
          <a:xfrm>
            <a:off x="121515"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3" name="ACET" hidden="1"/>
          <p:cNvGrpSpPr>
            <a:grpSpLocks/>
          </p:cNvGrpSpPr>
          <p:nvPr>
            <p:custDataLst>
              <p:tags r:id="rId9"/>
            </p:custDataLst>
          </p:nvPr>
        </p:nvGrpSpPr>
        <p:grpSpPr bwMode="auto">
          <a:xfrm>
            <a:off x="1482165"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7" name="SlideLogoSeparator"/>
          <p:cNvSpPr>
            <a:spLocks noChangeArrowheads="1"/>
          </p:cNvSpPr>
          <p:nvPr userDrawn="1">
            <p:custDataLst>
              <p:tags r:id="rId10"/>
            </p:custDataLst>
          </p:nvPr>
        </p:nvSpPr>
        <p:spPr bwMode="auto">
          <a:xfrm>
            <a:off x="8590016" y="6534082"/>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sp>
        <p:nvSpPr>
          <p:cNvPr id="18" name="Slide Number"/>
          <p:cNvSpPr txBox="1">
            <a:spLocks/>
          </p:cNvSpPr>
          <p:nvPr userDrawn="1"/>
        </p:nvSpPr>
        <p:spPr>
          <a:xfrm>
            <a:off x="8719613"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solidFill>
                  <a:srgbClr val="000000"/>
                </a:solidFill>
                <a:ea typeface="ＭＳ Ｐゴシック"/>
              </a:rPr>
              <a:pPr>
                <a:defRPr/>
              </a:pPr>
              <a:t>‹#›</a:t>
            </a:fld>
            <a:endParaRPr lang="en-US" dirty="0">
              <a:solidFill>
                <a:srgbClr val="000000"/>
              </a:solidFill>
              <a:ea typeface="ＭＳ Ｐゴシック"/>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5689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lIns="91188" tIns="45595" rIns="91188" bIns="45595"/>
          <a:lstStyle/>
          <a:p>
            <a:fld id="{205CFA1B-B5E3-4782-B28D-A30FC2BCF1B4}" type="datetimeFigureOut">
              <a:rPr lang="en-US" sz="1600" smtClean="0">
                <a:solidFill>
                  <a:srgbClr val="000000"/>
                </a:solidFill>
                <a:ea typeface="MS PGothic" pitchFamily="34" charset="-128"/>
                <a:cs typeface="Arial" charset="0"/>
              </a:rPr>
              <a:pPr/>
              <a:t>9/4/2015</a:t>
            </a:fld>
            <a:endParaRPr lang="en-US" sz="1600" dirty="0">
              <a:solidFill>
                <a:srgbClr val="000000"/>
              </a:solidFill>
              <a:ea typeface="MS PGothic" pitchFamily="34" charset="-128"/>
              <a:cs typeface="Arial" charset="0"/>
            </a:endParaRPr>
          </a:p>
        </p:txBody>
      </p:sp>
      <p:sp>
        <p:nvSpPr>
          <p:cNvPr id="3" name="Footer Placeholder 2"/>
          <p:cNvSpPr>
            <a:spLocks noGrp="1"/>
          </p:cNvSpPr>
          <p:nvPr>
            <p:ph type="ftr" sz="quarter" idx="11"/>
          </p:nvPr>
        </p:nvSpPr>
        <p:spPr>
          <a:xfrm>
            <a:off x="3124201" y="6356350"/>
            <a:ext cx="2895600" cy="365125"/>
          </a:xfrm>
          <a:prstGeom prst="rect">
            <a:avLst/>
          </a:prstGeom>
        </p:spPr>
        <p:txBody>
          <a:bodyPr lIns="91188" tIns="45595" rIns="91188" bIns="45595"/>
          <a:lstStyle/>
          <a:p>
            <a:endParaRPr lang="en-US" sz="1600" dirty="0">
              <a:solidFill>
                <a:srgbClr val="000000"/>
              </a:solidFill>
              <a:ea typeface="MS PGothic" pitchFamily="34" charset="-128"/>
              <a:cs typeface="Arial"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lIns="91188" tIns="45595" rIns="91188" bIns="45595"/>
          <a:lstStyle/>
          <a:p>
            <a:fld id="{2C34419D-E7DF-46B1-B885-326CBF4618B8}" type="slidenum">
              <a:rPr lang="en-US" sz="1600" smtClean="0">
                <a:solidFill>
                  <a:srgbClr val="000000"/>
                </a:solidFill>
                <a:ea typeface="MS PGothic" pitchFamily="34" charset="-128"/>
                <a:cs typeface="Arial" charset="0"/>
              </a:rPr>
              <a:pPr/>
              <a:t>‹#›</a:t>
            </a:fld>
            <a:endParaRPr 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2426925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Without Numb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482160" y="1990673"/>
            <a:ext cx="4389768" cy="1256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0494655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2693796" y="349891"/>
            <a:ext cx="101410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b="1" dirty="0" smtClean="0">
                <a:solidFill>
                  <a:srgbClr val="000000"/>
                </a:solidFill>
                <a:latin typeface="Arial"/>
                <a:ea typeface="Arial Unicode MS" pitchFamily="34" charset="-128"/>
                <a:cs typeface="Arial Unicode MS" pitchFamily="34" charset="-128"/>
              </a:rPr>
              <a:t>WORKING DRAFT</a:t>
            </a:r>
          </a:p>
        </p:txBody>
      </p:sp>
      <p:sp>
        <p:nvSpPr>
          <p:cNvPr id="5" name="doc id"/>
          <p:cNvSpPr txBox="1">
            <a:spLocks noChangeArrowheads="1"/>
          </p:cNvSpPr>
          <p:nvPr/>
        </p:nvSpPr>
        <p:spPr bwMode="auto">
          <a:xfrm>
            <a:off x="8614312" y="37255"/>
            <a:ext cx="30129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en-US" sz="800" dirty="0" smtClean="0">
              <a:solidFill>
                <a:srgbClr val="000000"/>
              </a:solidFill>
              <a:latin typeface="Arial"/>
              <a:ea typeface="ＭＳ Ｐゴシック"/>
            </a:endParaRPr>
          </a:p>
        </p:txBody>
      </p:sp>
      <p:sp>
        <p:nvSpPr>
          <p:cNvPr id="6" name="Working Draft" hidden="1"/>
          <p:cNvSpPr txBox="1">
            <a:spLocks noChangeArrowheads="1"/>
          </p:cNvSpPr>
          <p:nvPr/>
        </p:nvSpPr>
        <p:spPr bwMode="auto">
          <a:xfrm>
            <a:off x="2693823" y="508600"/>
            <a:ext cx="3009613"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900" dirty="0" smtClean="0">
                <a:solidFill>
                  <a:srgbClr val="000000"/>
                </a:solidFill>
                <a:ea typeface="Arial Unicode MS" pitchFamily="34" charset="-128"/>
                <a:cs typeface="Arial Unicode MS" pitchFamily="34" charset="-128"/>
              </a:rPr>
              <a:t>Last Modified 2/28/2014 3:04 PM Eastern Standard Time</a:t>
            </a:r>
            <a:endParaRPr lang="en-US" sz="900" dirty="0">
              <a:solidFill>
                <a:srgbClr val="000000"/>
              </a:solidFill>
              <a:ea typeface="Arial Unicode MS" pitchFamily="34" charset="-128"/>
              <a:cs typeface="Arial Unicode MS" pitchFamily="34" charset="-128"/>
            </a:endParaRPr>
          </a:p>
        </p:txBody>
      </p:sp>
      <p:sp>
        <p:nvSpPr>
          <p:cNvPr id="7" name="Printed" hidden="1"/>
          <p:cNvSpPr txBox="1">
            <a:spLocks noChangeArrowheads="1"/>
          </p:cNvSpPr>
          <p:nvPr/>
        </p:nvSpPr>
        <p:spPr bwMode="auto">
          <a:xfrm>
            <a:off x="2693814" y="668969"/>
            <a:ext cx="2708652"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dirty="0" smtClean="0">
                <a:solidFill>
                  <a:srgbClr val="000000"/>
                </a:solidFill>
                <a:latin typeface="Arial"/>
                <a:ea typeface="Arial Unicode MS" pitchFamily="34" charset="-128"/>
                <a:cs typeface="Arial Unicode MS" pitchFamily="34" charset="-128"/>
              </a:rPr>
              <a:t>Printed 12/12/2013 5:54 PM Eastern Standard Time</a:t>
            </a:r>
          </a:p>
        </p:txBody>
      </p:sp>
      <p:grpSp>
        <p:nvGrpSpPr>
          <p:cNvPr id="8" name="McK Title Elements"/>
          <p:cNvGrpSpPr>
            <a:grpSpLocks/>
          </p:cNvGrpSpPr>
          <p:nvPr/>
        </p:nvGrpSpPr>
        <p:grpSpPr bwMode="auto">
          <a:xfrm>
            <a:off x="18" y="19"/>
            <a:ext cx="9140760" cy="6859620"/>
            <a:chOff x="0" y="0"/>
            <a:chExt cx="5643" cy="4235"/>
          </a:xfrm>
        </p:grpSpPr>
        <p:sp>
          <p:nvSpPr>
            <p:cNvPr id="9" name="McK Document type" hidden="1"/>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Document type</a:t>
              </a:r>
            </a:p>
          </p:txBody>
        </p:sp>
        <p:sp>
          <p:nvSpPr>
            <p:cNvPr id="10" name="McK Date" hidden="1"/>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Date</a:t>
              </a:r>
            </a:p>
          </p:txBody>
        </p:sp>
        <p:sp>
          <p:nvSpPr>
            <p:cNvPr id="11" name="McK Disclaimer" hidden="1"/>
            <p:cNvSpPr>
              <a:spLocks noChangeArrowheads="1"/>
            </p:cNvSpPr>
            <p:nvPr/>
          </p:nvSpPr>
          <p:spPr bwMode="auto">
            <a:xfrm>
              <a:off x="1663" y="3713"/>
              <a:ext cx="322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600">
                  <a:solidFill>
                    <a:schemeClr val="tx1"/>
                  </a:solidFill>
                  <a:latin typeface="Arial" charset="0"/>
                  <a:ea typeface="MS PGothic" pitchFamily="34" charset="-128"/>
                </a:defRPr>
              </a:lvl1pPr>
              <a:lvl2pPr marL="742950" indent="-285750" defTabSz="804863" eaLnBrk="0" hangingPunct="0">
                <a:defRPr sz="1600">
                  <a:solidFill>
                    <a:schemeClr val="tx1"/>
                  </a:solidFill>
                  <a:latin typeface="Arial" charset="0"/>
                  <a:ea typeface="MS PGothic" pitchFamily="34" charset="-128"/>
                </a:defRPr>
              </a:lvl2pPr>
              <a:lvl3pPr marL="1143000" indent="-228600" defTabSz="804863" eaLnBrk="0" hangingPunct="0">
                <a:defRPr sz="1600">
                  <a:solidFill>
                    <a:schemeClr val="tx1"/>
                  </a:solidFill>
                  <a:latin typeface="Arial" charset="0"/>
                  <a:ea typeface="MS PGothic" pitchFamily="34" charset="-128"/>
                </a:defRPr>
              </a:lvl3pPr>
              <a:lvl4pPr marL="1600200" indent="-228600" defTabSz="804863" eaLnBrk="0" hangingPunct="0">
                <a:defRPr sz="1600">
                  <a:solidFill>
                    <a:schemeClr val="tx1"/>
                  </a:solidFill>
                  <a:latin typeface="Arial" charset="0"/>
                  <a:ea typeface="MS PGothic" pitchFamily="34" charset="-128"/>
                </a:defRPr>
              </a:lvl4pPr>
              <a:lvl5pPr marL="2057400" indent="-228600" defTabSz="804863" eaLnBrk="0" hangingPunct="0">
                <a:defRPr sz="1600">
                  <a:solidFill>
                    <a:schemeClr val="tx1"/>
                  </a:solidFill>
                  <a:latin typeface="Arial" charset="0"/>
                  <a:ea typeface="MS PGothic" pitchFamily="34" charset="-128"/>
                </a:defRPr>
              </a:lvl5pPr>
              <a:lvl6pPr marL="2514600" indent="-228600" defTabSz="804863"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04863"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04863"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04863" eaLnBrk="0" fontAlgn="base" hangingPunct="0">
                <a:spcBef>
                  <a:spcPct val="0"/>
                </a:spcBef>
                <a:spcAft>
                  <a:spcPct val="0"/>
                </a:spcAft>
                <a:defRPr sz="1600">
                  <a:solidFill>
                    <a:schemeClr val="tx1"/>
                  </a:solidFill>
                  <a:latin typeface="Arial" charset="0"/>
                  <a:ea typeface="MS PGothic" pitchFamily="34" charset="-128"/>
                </a:defRPr>
              </a:lvl9pPr>
            </a:lstStyle>
            <a:p>
              <a:r>
                <a:rPr lang="en-US" sz="800" dirty="0">
                  <a:solidFill>
                    <a:srgbClr val="000000"/>
                  </a:solidFill>
                  <a:cs typeface="Arial" charset="0"/>
                </a:rPr>
                <a:t>CONFIDENTIAL AND PROPRIETARY</a:t>
              </a:r>
            </a:p>
            <a:p>
              <a:r>
                <a:rPr lang="en-US" sz="800" dirty="0">
                  <a:solidFill>
                    <a:srgbClr val="000000"/>
                  </a:solidFill>
                  <a:cs typeface="Arial" charset="0"/>
                </a:rPr>
                <a:t>Any use of this material without specific permission of McKinsey &amp; Company is strictly prohibited</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grpSp>
      <p:pic>
        <p:nvPicPr>
          <p:cNvPr id="18" name="TitleBottomBarBW" hidden="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078" y="6574574"/>
            <a:ext cx="1670055"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821" y="2176943"/>
            <a:ext cx="5036084" cy="1015663"/>
          </a:xfrm>
          <a:prstGeom prst="rect">
            <a:avLst/>
          </a:prstGeom>
        </p:spPr>
        <p:txBody>
          <a:bodyPr/>
          <a:lstStyle>
            <a:lvl1pPr>
              <a:defRPr sz="3300" b="0" baseline="0">
                <a:latin typeface="+mj-lt"/>
                <a:ea typeface="Arial Unicode MS" pitchFamily="34" charset="-128"/>
                <a:cs typeface="Arial Unicode MS" pitchFamily="34" charset="-128"/>
              </a:defRPr>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821" y="3945699"/>
            <a:ext cx="5036084" cy="219820"/>
          </a:xfrm>
        </p:spPr>
        <p:txBody>
          <a:bodyPr/>
          <a:lstStyle>
            <a:lvl1pPr>
              <a:defRPr sz="1400" baseline="0">
                <a:latin typeface="+mj-lt"/>
                <a:ea typeface="Arial Unicode MS" pitchFamily="34" charset="-128"/>
                <a:cs typeface="Arial Unicode MS" pitchFamily="34" charset="-128"/>
              </a:defRPr>
            </a:lvl1pPr>
          </a:lstStyle>
          <a:p>
            <a:pPr lvl="0"/>
            <a:r>
              <a:rPr lang="en-US" noProof="0" smtClean="0"/>
              <a:t>Click to edit Master subtitle style</a:t>
            </a:r>
          </a:p>
        </p:txBody>
      </p:sp>
      <p:pic>
        <p:nvPicPr>
          <p:cNvPr id="17" name="Picture 3"/>
          <p:cNvPicPr>
            <a:picLocks noChangeAspect="1" noChangeArrowheads="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5719" y="2747008"/>
            <a:ext cx="1557532" cy="89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5" descr="Wave_Letter_RGB"/>
          <p:cNvPicPr>
            <a:picLocks noChangeAspect="1" noChangeArrowheads="1"/>
          </p:cNvPicPr>
          <p:nvPr userDrawn="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0" y="6389893"/>
            <a:ext cx="9144000" cy="46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9441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15392" name="think-cell Slide" r:id="rId13" imgW="360" imgH="360" progId="">
                  <p:embed/>
                </p:oleObj>
              </mc:Choice>
              <mc:Fallback>
                <p:oleObj name="think-cell Slide" r:id="rId13" imgW="360" imgH="360" progId="">
                  <p:embed/>
                  <p:pic>
                    <p:nvPicPr>
                      <p:cNvPr id="0"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7" name="Printed" hidden="1"/>
          <p:cNvSpPr txBox="1">
            <a:spLocks noChangeArrowheads="1"/>
          </p:cNvSpPr>
          <p:nvPr>
            <p:custDataLst>
              <p:tags r:id="rId5"/>
            </p:custDataLst>
          </p:nvPr>
        </p:nvSpPr>
        <p:spPr bwMode="auto">
          <a:xfrm rot="5400000">
            <a:off x="8166655"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9" name="McK 3. Unit of measure" hidden="1"/>
          <p:cNvSpPr txBox="1">
            <a:spLocks noChangeArrowheads="1"/>
          </p:cNvSpPr>
          <p:nvPr>
            <p:custDataLst>
              <p:tags r:id="rId7"/>
            </p:custDataLst>
          </p:nvPr>
        </p:nvSpPr>
        <p:spPr bwMode="auto">
          <a:xfrm>
            <a:off x="121513"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3" name="ACET" hidden="1"/>
          <p:cNvGrpSpPr>
            <a:grpSpLocks/>
          </p:cNvGrpSpPr>
          <p:nvPr>
            <p:custDataLst>
              <p:tags r:id="rId9"/>
            </p:custDataLst>
          </p:nvPr>
        </p:nvGrpSpPr>
        <p:grpSpPr bwMode="auto">
          <a:xfrm>
            <a:off x="1482165"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7" name="SlideLogoSeparator"/>
          <p:cNvSpPr>
            <a:spLocks noChangeArrowheads="1"/>
          </p:cNvSpPr>
          <p:nvPr userDrawn="1">
            <p:custDataLst>
              <p:tags r:id="rId10"/>
            </p:custDataLst>
          </p:nvPr>
        </p:nvSpPr>
        <p:spPr bwMode="auto">
          <a:xfrm>
            <a:off x="8590016" y="6534080"/>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sp>
        <p:nvSpPr>
          <p:cNvPr id="18" name="Slide Number"/>
          <p:cNvSpPr txBox="1">
            <a:spLocks/>
          </p:cNvSpPr>
          <p:nvPr userDrawn="1"/>
        </p:nvSpPr>
        <p:spPr>
          <a:xfrm>
            <a:off x="8719613"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solidFill>
                  <a:srgbClr val="000000"/>
                </a:solidFill>
                <a:ea typeface="ＭＳ Ｐゴシック"/>
              </a:rPr>
              <a:pPr>
                <a:defRPr/>
              </a:pPr>
              <a:t>‹#›</a:t>
            </a:fld>
            <a:endParaRPr lang="en-US" dirty="0">
              <a:solidFill>
                <a:srgbClr val="000000"/>
              </a:solidFill>
              <a:ea typeface="ＭＳ Ｐゴシック"/>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324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lIns="91208" tIns="45605" rIns="91208" bIns="45605"/>
          <a:lstStyle/>
          <a:p>
            <a:fld id="{205CFA1B-B5E3-4782-B28D-A30FC2BCF1B4}" type="datetimeFigureOut">
              <a:rPr lang="en-US" sz="1600" smtClean="0">
                <a:solidFill>
                  <a:srgbClr val="000000"/>
                </a:solidFill>
                <a:ea typeface="MS PGothic" pitchFamily="34" charset="-128"/>
                <a:cs typeface="Arial" charset="0"/>
              </a:rPr>
              <a:pPr/>
              <a:t>9/4/2015</a:t>
            </a:fld>
            <a:endParaRPr lang="en-US" sz="1600" dirty="0">
              <a:solidFill>
                <a:srgbClr val="000000"/>
              </a:solidFill>
              <a:ea typeface="MS PGothic" pitchFamily="34" charset="-128"/>
              <a:cs typeface="Arial" charset="0"/>
            </a:endParaRPr>
          </a:p>
        </p:txBody>
      </p:sp>
      <p:sp>
        <p:nvSpPr>
          <p:cNvPr id="3" name="Footer Placeholder 2"/>
          <p:cNvSpPr>
            <a:spLocks noGrp="1"/>
          </p:cNvSpPr>
          <p:nvPr>
            <p:ph type="ftr" sz="quarter" idx="11"/>
          </p:nvPr>
        </p:nvSpPr>
        <p:spPr>
          <a:xfrm>
            <a:off x="3124201" y="6356350"/>
            <a:ext cx="2895600" cy="365125"/>
          </a:xfrm>
          <a:prstGeom prst="rect">
            <a:avLst/>
          </a:prstGeom>
        </p:spPr>
        <p:txBody>
          <a:bodyPr lIns="91208" tIns="45605" rIns="91208" bIns="45605"/>
          <a:lstStyle/>
          <a:p>
            <a:endParaRPr lang="en-US" sz="1600" dirty="0">
              <a:solidFill>
                <a:srgbClr val="000000"/>
              </a:solidFill>
              <a:ea typeface="MS PGothic" pitchFamily="34" charset="-128"/>
              <a:cs typeface="Arial"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lIns="91208" tIns="45605" rIns="91208" bIns="45605"/>
          <a:lstStyle/>
          <a:p>
            <a:fld id="{2C34419D-E7DF-46B1-B885-326CBF4618B8}" type="slidenum">
              <a:rPr lang="en-US" sz="1600" smtClean="0">
                <a:solidFill>
                  <a:srgbClr val="000000"/>
                </a:solidFill>
                <a:ea typeface="MS PGothic" pitchFamily="34" charset="-128"/>
                <a:cs typeface="Arial" charset="0"/>
              </a:rPr>
              <a:pPr/>
              <a:t>‹#›</a:t>
            </a:fld>
            <a:endParaRPr 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2767056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Without Numb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482160" y="1990673"/>
            <a:ext cx="4389768" cy="1256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2457022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2693796" y="349891"/>
            <a:ext cx="101410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b="1" dirty="0" smtClean="0">
                <a:solidFill>
                  <a:srgbClr val="000000"/>
                </a:solidFill>
                <a:latin typeface="Arial"/>
                <a:ea typeface="Arial Unicode MS" pitchFamily="34" charset="-128"/>
                <a:cs typeface="Arial Unicode MS" pitchFamily="34" charset="-128"/>
              </a:rPr>
              <a:t>WORKING DRAFT</a:t>
            </a:r>
          </a:p>
        </p:txBody>
      </p:sp>
      <p:sp>
        <p:nvSpPr>
          <p:cNvPr id="5" name="doc id"/>
          <p:cNvSpPr txBox="1">
            <a:spLocks noChangeArrowheads="1"/>
          </p:cNvSpPr>
          <p:nvPr/>
        </p:nvSpPr>
        <p:spPr bwMode="auto">
          <a:xfrm>
            <a:off x="8614312" y="37255"/>
            <a:ext cx="30129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en-US" sz="800" dirty="0" smtClean="0">
              <a:solidFill>
                <a:srgbClr val="000000"/>
              </a:solidFill>
              <a:latin typeface="Arial"/>
              <a:ea typeface="ＭＳ Ｐゴシック"/>
            </a:endParaRPr>
          </a:p>
        </p:txBody>
      </p:sp>
      <p:sp>
        <p:nvSpPr>
          <p:cNvPr id="6" name="Working Draft" hidden="1"/>
          <p:cNvSpPr txBox="1">
            <a:spLocks noChangeArrowheads="1"/>
          </p:cNvSpPr>
          <p:nvPr/>
        </p:nvSpPr>
        <p:spPr bwMode="auto">
          <a:xfrm>
            <a:off x="2693821" y="508600"/>
            <a:ext cx="3009613"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900" dirty="0" smtClean="0">
                <a:solidFill>
                  <a:srgbClr val="000000"/>
                </a:solidFill>
                <a:ea typeface="Arial Unicode MS" pitchFamily="34" charset="-128"/>
                <a:cs typeface="Arial Unicode MS" pitchFamily="34" charset="-128"/>
              </a:rPr>
              <a:t>Last Modified 2/28/2014 3:04 PM Eastern Standard Time</a:t>
            </a:r>
            <a:endParaRPr lang="en-US" sz="900" dirty="0">
              <a:solidFill>
                <a:srgbClr val="000000"/>
              </a:solidFill>
              <a:ea typeface="Arial Unicode MS" pitchFamily="34" charset="-128"/>
              <a:cs typeface="Arial Unicode MS" pitchFamily="34" charset="-128"/>
            </a:endParaRPr>
          </a:p>
        </p:txBody>
      </p:sp>
      <p:sp>
        <p:nvSpPr>
          <p:cNvPr id="7" name="Printed" hidden="1"/>
          <p:cNvSpPr txBox="1">
            <a:spLocks noChangeArrowheads="1"/>
          </p:cNvSpPr>
          <p:nvPr/>
        </p:nvSpPr>
        <p:spPr bwMode="auto">
          <a:xfrm>
            <a:off x="2693814" y="668969"/>
            <a:ext cx="2708652"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dirty="0" smtClean="0">
                <a:solidFill>
                  <a:srgbClr val="000000"/>
                </a:solidFill>
                <a:latin typeface="Arial"/>
                <a:ea typeface="Arial Unicode MS" pitchFamily="34" charset="-128"/>
                <a:cs typeface="Arial Unicode MS" pitchFamily="34" charset="-128"/>
              </a:rPr>
              <a:t>Printed 12/12/2013 5:54 PM Eastern Standard Time</a:t>
            </a:r>
          </a:p>
        </p:txBody>
      </p:sp>
      <p:grpSp>
        <p:nvGrpSpPr>
          <p:cNvPr id="8" name="McK Title Elements"/>
          <p:cNvGrpSpPr>
            <a:grpSpLocks/>
          </p:cNvGrpSpPr>
          <p:nvPr/>
        </p:nvGrpSpPr>
        <p:grpSpPr bwMode="auto">
          <a:xfrm>
            <a:off x="18" y="19"/>
            <a:ext cx="9140760" cy="6859620"/>
            <a:chOff x="0" y="0"/>
            <a:chExt cx="5643" cy="4235"/>
          </a:xfrm>
        </p:grpSpPr>
        <p:sp>
          <p:nvSpPr>
            <p:cNvPr id="9" name="McK Document type" hidden="1"/>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Document type</a:t>
              </a:r>
            </a:p>
          </p:txBody>
        </p:sp>
        <p:sp>
          <p:nvSpPr>
            <p:cNvPr id="10" name="McK Date" hidden="1"/>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Date</a:t>
              </a:r>
            </a:p>
          </p:txBody>
        </p:sp>
        <p:sp>
          <p:nvSpPr>
            <p:cNvPr id="11" name="McK Disclaimer" hidden="1"/>
            <p:cNvSpPr>
              <a:spLocks noChangeArrowheads="1"/>
            </p:cNvSpPr>
            <p:nvPr/>
          </p:nvSpPr>
          <p:spPr bwMode="auto">
            <a:xfrm>
              <a:off x="1663" y="3713"/>
              <a:ext cx="322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600">
                  <a:solidFill>
                    <a:schemeClr val="tx1"/>
                  </a:solidFill>
                  <a:latin typeface="Arial" charset="0"/>
                  <a:ea typeface="MS PGothic" pitchFamily="34" charset="-128"/>
                </a:defRPr>
              </a:lvl1pPr>
              <a:lvl2pPr marL="742950" indent="-285750" defTabSz="804863" eaLnBrk="0" hangingPunct="0">
                <a:defRPr sz="1600">
                  <a:solidFill>
                    <a:schemeClr val="tx1"/>
                  </a:solidFill>
                  <a:latin typeface="Arial" charset="0"/>
                  <a:ea typeface="MS PGothic" pitchFamily="34" charset="-128"/>
                </a:defRPr>
              </a:lvl2pPr>
              <a:lvl3pPr marL="1143000" indent="-228600" defTabSz="804863" eaLnBrk="0" hangingPunct="0">
                <a:defRPr sz="1600">
                  <a:solidFill>
                    <a:schemeClr val="tx1"/>
                  </a:solidFill>
                  <a:latin typeface="Arial" charset="0"/>
                  <a:ea typeface="MS PGothic" pitchFamily="34" charset="-128"/>
                </a:defRPr>
              </a:lvl3pPr>
              <a:lvl4pPr marL="1600200" indent="-228600" defTabSz="804863" eaLnBrk="0" hangingPunct="0">
                <a:defRPr sz="1600">
                  <a:solidFill>
                    <a:schemeClr val="tx1"/>
                  </a:solidFill>
                  <a:latin typeface="Arial" charset="0"/>
                  <a:ea typeface="MS PGothic" pitchFamily="34" charset="-128"/>
                </a:defRPr>
              </a:lvl4pPr>
              <a:lvl5pPr marL="2057400" indent="-228600" defTabSz="804863" eaLnBrk="0" hangingPunct="0">
                <a:defRPr sz="1600">
                  <a:solidFill>
                    <a:schemeClr val="tx1"/>
                  </a:solidFill>
                  <a:latin typeface="Arial" charset="0"/>
                  <a:ea typeface="MS PGothic" pitchFamily="34" charset="-128"/>
                </a:defRPr>
              </a:lvl5pPr>
              <a:lvl6pPr marL="2514600" indent="-228600" defTabSz="804863"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04863"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04863"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04863" eaLnBrk="0" fontAlgn="base" hangingPunct="0">
                <a:spcBef>
                  <a:spcPct val="0"/>
                </a:spcBef>
                <a:spcAft>
                  <a:spcPct val="0"/>
                </a:spcAft>
                <a:defRPr sz="1600">
                  <a:solidFill>
                    <a:schemeClr val="tx1"/>
                  </a:solidFill>
                  <a:latin typeface="Arial" charset="0"/>
                  <a:ea typeface="MS PGothic" pitchFamily="34" charset="-128"/>
                </a:defRPr>
              </a:lvl9pPr>
            </a:lstStyle>
            <a:p>
              <a:r>
                <a:rPr lang="en-US" sz="800" dirty="0">
                  <a:solidFill>
                    <a:srgbClr val="000000"/>
                  </a:solidFill>
                  <a:cs typeface="Arial" charset="0"/>
                </a:rPr>
                <a:t>CONFIDENTIAL AND PROPRIETARY</a:t>
              </a:r>
            </a:p>
            <a:p>
              <a:r>
                <a:rPr lang="en-US" sz="800" dirty="0">
                  <a:solidFill>
                    <a:srgbClr val="000000"/>
                  </a:solidFill>
                  <a:cs typeface="Arial" charset="0"/>
                </a:rPr>
                <a:t>Any use of this material without specific permission of McKinsey &amp; Company is strictly prohibited</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grpSp>
      <p:pic>
        <p:nvPicPr>
          <p:cNvPr id="18" name="TitleBottomBarBW" hidden="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078" y="6574572"/>
            <a:ext cx="1670055"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821" y="2176943"/>
            <a:ext cx="5036084" cy="1015663"/>
          </a:xfrm>
          <a:prstGeom prst="rect">
            <a:avLst/>
          </a:prstGeom>
        </p:spPr>
        <p:txBody>
          <a:bodyPr/>
          <a:lstStyle>
            <a:lvl1pPr>
              <a:defRPr sz="3300" b="0" baseline="0">
                <a:latin typeface="+mj-lt"/>
                <a:ea typeface="Arial Unicode MS" pitchFamily="34" charset="-128"/>
                <a:cs typeface="Arial Unicode MS" pitchFamily="34" charset="-128"/>
              </a:defRPr>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821" y="3945699"/>
            <a:ext cx="5036084" cy="219820"/>
          </a:xfrm>
        </p:spPr>
        <p:txBody>
          <a:bodyPr/>
          <a:lstStyle>
            <a:lvl1pPr>
              <a:defRPr sz="1400" baseline="0">
                <a:latin typeface="+mj-lt"/>
                <a:ea typeface="Arial Unicode MS" pitchFamily="34" charset="-128"/>
                <a:cs typeface="Arial Unicode MS" pitchFamily="34" charset="-128"/>
              </a:defRPr>
            </a:lvl1pPr>
          </a:lstStyle>
          <a:p>
            <a:pPr lvl="0"/>
            <a:r>
              <a:rPr lang="en-US" noProof="0" smtClean="0"/>
              <a:t>Click to edit Master subtitle style</a:t>
            </a:r>
          </a:p>
        </p:txBody>
      </p:sp>
      <p:pic>
        <p:nvPicPr>
          <p:cNvPr id="17" name="Picture 3"/>
          <p:cNvPicPr>
            <a:picLocks noChangeAspect="1" noChangeArrowheads="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5719" y="2747008"/>
            <a:ext cx="1557532" cy="89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5" descr="Wave_Letter_RGB"/>
          <p:cNvPicPr>
            <a:picLocks noChangeAspect="1" noChangeArrowheads="1"/>
          </p:cNvPicPr>
          <p:nvPr userDrawn="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0" y="6389893"/>
            <a:ext cx="9144000" cy="46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628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17440" name="think-cell Slide" r:id="rId13" imgW="360" imgH="360" progId="">
                  <p:embed/>
                </p:oleObj>
              </mc:Choice>
              <mc:Fallback>
                <p:oleObj name="think-cell Slide" r:id="rId13" imgW="360" imgH="360" progId="">
                  <p:embed/>
                  <p:pic>
                    <p:nvPicPr>
                      <p:cNvPr id="0" name="Picture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7" name="Printed" hidden="1"/>
          <p:cNvSpPr txBox="1">
            <a:spLocks noChangeArrowheads="1"/>
          </p:cNvSpPr>
          <p:nvPr>
            <p:custDataLst>
              <p:tags r:id="rId5"/>
            </p:custDataLst>
          </p:nvPr>
        </p:nvSpPr>
        <p:spPr bwMode="auto">
          <a:xfrm rot="5400000">
            <a:off x="8166653"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9" name="McK 3. Unit of measure" hidden="1"/>
          <p:cNvSpPr txBox="1">
            <a:spLocks noChangeArrowheads="1"/>
          </p:cNvSpPr>
          <p:nvPr>
            <p:custDataLst>
              <p:tags r:id="rId7"/>
            </p:custDataLst>
          </p:nvPr>
        </p:nvSpPr>
        <p:spPr bwMode="auto">
          <a:xfrm>
            <a:off x="121511"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3" name="ACET" hidden="1"/>
          <p:cNvGrpSpPr>
            <a:grpSpLocks/>
          </p:cNvGrpSpPr>
          <p:nvPr>
            <p:custDataLst>
              <p:tags r:id="rId9"/>
            </p:custDataLst>
          </p:nvPr>
        </p:nvGrpSpPr>
        <p:grpSpPr bwMode="auto">
          <a:xfrm>
            <a:off x="1482165"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7" name="SlideLogoSeparator"/>
          <p:cNvSpPr>
            <a:spLocks noChangeArrowheads="1"/>
          </p:cNvSpPr>
          <p:nvPr userDrawn="1">
            <p:custDataLst>
              <p:tags r:id="rId10"/>
            </p:custDataLst>
          </p:nvPr>
        </p:nvSpPr>
        <p:spPr bwMode="auto">
          <a:xfrm>
            <a:off x="8590016" y="6534078"/>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sp>
        <p:nvSpPr>
          <p:cNvPr id="18" name="Slide Number"/>
          <p:cNvSpPr txBox="1">
            <a:spLocks/>
          </p:cNvSpPr>
          <p:nvPr userDrawn="1"/>
        </p:nvSpPr>
        <p:spPr>
          <a:xfrm>
            <a:off x="8719613"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solidFill>
                  <a:srgbClr val="000000"/>
                </a:solidFill>
                <a:ea typeface="ＭＳ Ｐゴシック"/>
              </a:rPr>
              <a:pPr>
                <a:defRPr/>
              </a:pPr>
              <a:t>‹#›</a:t>
            </a:fld>
            <a:endParaRPr lang="en-US" dirty="0">
              <a:solidFill>
                <a:srgbClr val="000000"/>
              </a:solidFill>
              <a:ea typeface="ＭＳ Ｐゴシック"/>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73647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lIns="91227" tIns="45615" rIns="91227" bIns="45615"/>
          <a:lstStyle/>
          <a:p>
            <a:fld id="{205CFA1B-B5E3-4782-B28D-A30FC2BCF1B4}" type="datetimeFigureOut">
              <a:rPr lang="en-US" sz="1600" smtClean="0">
                <a:solidFill>
                  <a:srgbClr val="000000"/>
                </a:solidFill>
                <a:ea typeface="MS PGothic" pitchFamily="34" charset="-128"/>
                <a:cs typeface="Arial" charset="0"/>
              </a:rPr>
              <a:pPr/>
              <a:t>9/4/2015</a:t>
            </a:fld>
            <a:endParaRPr lang="en-US" sz="1600" dirty="0">
              <a:solidFill>
                <a:srgbClr val="000000"/>
              </a:solidFill>
              <a:ea typeface="MS PGothic" pitchFamily="34" charset="-128"/>
              <a:cs typeface="Arial" charset="0"/>
            </a:endParaRPr>
          </a:p>
        </p:txBody>
      </p:sp>
      <p:sp>
        <p:nvSpPr>
          <p:cNvPr id="3" name="Footer Placeholder 2"/>
          <p:cNvSpPr>
            <a:spLocks noGrp="1"/>
          </p:cNvSpPr>
          <p:nvPr>
            <p:ph type="ftr" sz="quarter" idx="11"/>
          </p:nvPr>
        </p:nvSpPr>
        <p:spPr>
          <a:xfrm>
            <a:off x="3124201" y="6356350"/>
            <a:ext cx="2895600" cy="365125"/>
          </a:xfrm>
          <a:prstGeom prst="rect">
            <a:avLst/>
          </a:prstGeom>
        </p:spPr>
        <p:txBody>
          <a:bodyPr lIns="91227" tIns="45615" rIns="91227" bIns="45615"/>
          <a:lstStyle/>
          <a:p>
            <a:endParaRPr lang="en-US" sz="1600" dirty="0">
              <a:solidFill>
                <a:srgbClr val="000000"/>
              </a:solidFill>
              <a:ea typeface="MS PGothic" pitchFamily="34" charset="-128"/>
              <a:cs typeface="Arial"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lIns="91227" tIns="45615" rIns="91227" bIns="45615"/>
          <a:lstStyle/>
          <a:p>
            <a:fld id="{2C34419D-E7DF-46B1-B885-326CBF4618B8}" type="slidenum">
              <a:rPr lang="en-US" sz="1600" smtClean="0">
                <a:solidFill>
                  <a:srgbClr val="000000"/>
                </a:solidFill>
                <a:ea typeface="MS PGothic" pitchFamily="34" charset="-128"/>
                <a:cs typeface="Arial" charset="0"/>
              </a:rPr>
              <a:pPr/>
              <a:t>‹#›</a:t>
            </a:fld>
            <a:endParaRPr 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1917551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2693796" y="349888"/>
            <a:ext cx="101410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b="1" dirty="0" smtClean="0">
                <a:solidFill>
                  <a:srgbClr val="000000"/>
                </a:solidFill>
                <a:latin typeface="Arial"/>
                <a:ea typeface="Arial Unicode MS" pitchFamily="34" charset="-128"/>
                <a:cs typeface="Arial Unicode MS" pitchFamily="34" charset="-128"/>
              </a:rPr>
              <a:t>WORKING DRAFT</a:t>
            </a:r>
          </a:p>
        </p:txBody>
      </p:sp>
      <p:sp>
        <p:nvSpPr>
          <p:cNvPr id="5" name="doc id"/>
          <p:cNvSpPr txBox="1">
            <a:spLocks noChangeArrowheads="1"/>
          </p:cNvSpPr>
          <p:nvPr/>
        </p:nvSpPr>
        <p:spPr bwMode="auto">
          <a:xfrm>
            <a:off x="8614312" y="37255"/>
            <a:ext cx="30129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en-US" sz="800" dirty="0" smtClean="0">
              <a:solidFill>
                <a:srgbClr val="000000"/>
              </a:solidFill>
              <a:latin typeface="Arial"/>
              <a:ea typeface="ＭＳ Ｐゴシック"/>
            </a:endParaRPr>
          </a:p>
        </p:txBody>
      </p:sp>
      <p:sp>
        <p:nvSpPr>
          <p:cNvPr id="6" name="Working Draft" hidden="1"/>
          <p:cNvSpPr txBox="1">
            <a:spLocks noChangeArrowheads="1"/>
          </p:cNvSpPr>
          <p:nvPr/>
        </p:nvSpPr>
        <p:spPr bwMode="auto">
          <a:xfrm>
            <a:off x="2693817" y="508600"/>
            <a:ext cx="3009613"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900" dirty="0" smtClean="0">
                <a:solidFill>
                  <a:srgbClr val="000000"/>
                </a:solidFill>
                <a:ea typeface="Arial Unicode MS" pitchFamily="34" charset="-128"/>
                <a:cs typeface="Arial Unicode MS" pitchFamily="34" charset="-128"/>
              </a:rPr>
              <a:t>Last Modified 2/28/2014 3:04 PM Eastern Standard Time</a:t>
            </a:r>
            <a:endParaRPr lang="en-US" sz="900" dirty="0">
              <a:solidFill>
                <a:srgbClr val="000000"/>
              </a:solidFill>
              <a:ea typeface="Arial Unicode MS" pitchFamily="34" charset="-128"/>
              <a:cs typeface="Arial Unicode MS" pitchFamily="34" charset="-128"/>
            </a:endParaRPr>
          </a:p>
        </p:txBody>
      </p:sp>
      <p:sp>
        <p:nvSpPr>
          <p:cNvPr id="7" name="Printed" hidden="1"/>
          <p:cNvSpPr txBox="1">
            <a:spLocks noChangeArrowheads="1"/>
          </p:cNvSpPr>
          <p:nvPr/>
        </p:nvSpPr>
        <p:spPr bwMode="auto">
          <a:xfrm>
            <a:off x="2693814" y="668969"/>
            <a:ext cx="2708652"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dirty="0" smtClean="0">
                <a:solidFill>
                  <a:srgbClr val="000000"/>
                </a:solidFill>
                <a:latin typeface="Arial"/>
                <a:ea typeface="Arial Unicode MS" pitchFamily="34" charset="-128"/>
                <a:cs typeface="Arial Unicode MS" pitchFamily="34" charset="-128"/>
              </a:rPr>
              <a:t>Printed 12/12/2013 5:54 PM Eastern Standard Time</a:t>
            </a:r>
          </a:p>
        </p:txBody>
      </p:sp>
      <p:grpSp>
        <p:nvGrpSpPr>
          <p:cNvPr id="8" name="McK Title Elements"/>
          <p:cNvGrpSpPr>
            <a:grpSpLocks/>
          </p:cNvGrpSpPr>
          <p:nvPr/>
        </p:nvGrpSpPr>
        <p:grpSpPr bwMode="auto">
          <a:xfrm>
            <a:off x="18" y="19"/>
            <a:ext cx="9140760" cy="6859620"/>
            <a:chOff x="0" y="0"/>
            <a:chExt cx="5643" cy="4235"/>
          </a:xfrm>
        </p:grpSpPr>
        <p:sp>
          <p:nvSpPr>
            <p:cNvPr id="9" name="McK Document type" hidden="1"/>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Document type</a:t>
              </a:r>
            </a:p>
          </p:txBody>
        </p:sp>
        <p:sp>
          <p:nvSpPr>
            <p:cNvPr id="10" name="McK Date" hidden="1"/>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Date</a:t>
              </a:r>
            </a:p>
          </p:txBody>
        </p:sp>
        <p:sp>
          <p:nvSpPr>
            <p:cNvPr id="11" name="McK Disclaimer" hidden="1"/>
            <p:cNvSpPr>
              <a:spLocks noChangeArrowheads="1"/>
            </p:cNvSpPr>
            <p:nvPr/>
          </p:nvSpPr>
          <p:spPr bwMode="auto">
            <a:xfrm>
              <a:off x="1663" y="3713"/>
              <a:ext cx="322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600">
                  <a:solidFill>
                    <a:schemeClr val="tx1"/>
                  </a:solidFill>
                  <a:latin typeface="Arial" charset="0"/>
                  <a:ea typeface="MS PGothic" pitchFamily="34" charset="-128"/>
                </a:defRPr>
              </a:lvl1pPr>
              <a:lvl2pPr marL="742950" indent="-285750" defTabSz="804863" eaLnBrk="0" hangingPunct="0">
                <a:defRPr sz="1600">
                  <a:solidFill>
                    <a:schemeClr val="tx1"/>
                  </a:solidFill>
                  <a:latin typeface="Arial" charset="0"/>
                  <a:ea typeface="MS PGothic" pitchFamily="34" charset="-128"/>
                </a:defRPr>
              </a:lvl2pPr>
              <a:lvl3pPr marL="1143000" indent="-228600" defTabSz="804863" eaLnBrk="0" hangingPunct="0">
                <a:defRPr sz="1600">
                  <a:solidFill>
                    <a:schemeClr val="tx1"/>
                  </a:solidFill>
                  <a:latin typeface="Arial" charset="0"/>
                  <a:ea typeface="MS PGothic" pitchFamily="34" charset="-128"/>
                </a:defRPr>
              </a:lvl3pPr>
              <a:lvl4pPr marL="1600200" indent="-228600" defTabSz="804863" eaLnBrk="0" hangingPunct="0">
                <a:defRPr sz="1600">
                  <a:solidFill>
                    <a:schemeClr val="tx1"/>
                  </a:solidFill>
                  <a:latin typeface="Arial" charset="0"/>
                  <a:ea typeface="MS PGothic" pitchFamily="34" charset="-128"/>
                </a:defRPr>
              </a:lvl4pPr>
              <a:lvl5pPr marL="2057400" indent="-228600" defTabSz="804863" eaLnBrk="0" hangingPunct="0">
                <a:defRPr sz="1600">
                  <a:solidFill>
                    <a:schemeClr val="tx1"/>
                  </a:solidFill>
                  <a:latin typeface="Arial" charset="0"/>
                  <a:ea typeface="MS PGothic" pitchFamily="34" charset="-128"/>
                </a:defRPr>
              </a:lvl5pPr>
              <a:lvl6pPr marL="2514600" indent="-228600" defTabSz="804863"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04863"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04863"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04863" eaLnBrk="0" fontAlgn="base" hangingPunct="0">
                <a:spcBef>
                  <a:spcPct val="0"/>
                </a:spcBef>
                <a:spcAft>
                  <a:spcPct val="0"/>
                </a:spcAft>
                <a:defRPr sz="1600">
                  <a:solidFill>
                    <a:schemeClr val="tx1"/>
                  </a:solidFill>
                  <a:latin typeface="Arial" charset="0"/>
                  <a:ea typeface="MS PGothic" pitchFamily="34" charset="-128"/>
                </a:defRPr>
              </a:lvl9pPr>
            </a:lstStyle>
            <a:p>
              <a:r>
                <a:rPr lang="en-US" sz="800" dirty="0">
                  <a:solidFill>
                    <a:srgbClr val="000000"/>
                  </a:solidFill>
                  <a:cs typeface="Arial" charset="0"/>
                </a:rPr>
                <a:t>CONFIDENTIAL AND PROPRIETARY</a:t>
              </a:r>
            </a:p>
            <a:p>
              <a:r>
                <a:rPr lang="en-US" sz="800" dirty="0">
                  <a:solidFill>
                    <a:srgbClr val="000000"/>
                  </a:solidFill>
                  <a:cs typeface="Arial" charset="0"/>
                </a:rPr>
                <a:t>Any use of this material without specific permission of McKinsey &amp; Company is strictly prohibited</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grpSp>
      <p:pic>
        <p:nvPicPr>
          <p:cNvPr id="18" name="TitleBottomBarBW" hidden="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077" y="6574568"/>
            <a:ext cx="1670055"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818" y="2176943"/>
            <a:ext cx="5036084" cy="1015663"/>
          </a:xfrm>
          <a:prstGeom prst="rect">
            <a:avLst/>
          </a:prstGeom>
        </p:spPr>
        <p:txBody>
          <a:bodyPr/>
          <a:lstStyle>
            <a:lvl1pPr>
              <a:defRPr sz="3300" b="0" baseline="0">
                <a:latin typeface="+mj-lt"/>
                <a:ea typeface="Arial Unicode MS" pitchFamily="34" charset="-128"/>
                <a:cs typeface="Arial Unicode MS" pitchFamily="34" charset="-128"/>
              </a:defRPr>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818" y="3945699"/>
            <a:ext cx="5036084" cy="219820"/>
          </a:xfrm>
        </p:spPr>
        <p:txBody>
          <a:bodyPr/>
          <a:lstStyle>
            <a:lvl1pPr>
              <a:defRPr sz="1400" baseline="0">
                <a:latin typeface="+mj-lt"/>
                <a:ea typeface="Arial Unicode MS" pitchFamily="34" charset="-128"/>
                <a:cs typeface="Arial Unicode MS" pitchFamily="34" charset="-128"/>
              </a:defRPr>
            </a:lvl1pPr>
          </a:lstStyle>
          <a:p>
            <a:pPr lvl="0"/>
            <a:r>
              <a:rPr lang="en-US" noProof="0" smtClean="0"/>
              <a:t>Click to edit Master subtitle style</a:t>
            </a:r>
          </a:p>
        </p:txBody>
      </p:sp>
      <p:pic>
        <p:nvPicPr>
          <p:cNvPr id="17" name="Picture 3"/>
          <p:cNvPicPr>
            <a:picLocks noChangeAspect="1" noChangeArrowheads="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5719" y="2747008"/>
            <a:ext cx="1557532" cy="89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5" descr="Wave_Letter_RGB"/>
          <p:cNvPicPr>
            <a:picLocks noChangeAspect="1" noChangeArrowheads="1"/>
          </p:cNvPicPr>
          <p:nvPr userDrawn="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0" y="6389893"/>
            <a:ext cx="9144000" cy="46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904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27679" name="think-cell Slide" r:id="rId13" imgW="360" imgH="360" progId="">
                  <p:embed/>
                </p:oleObj>
              </mc:Choice>
              <mc:Fallback>
                <p:oleObj name="think-cell Slide" r:id="rId13" imgW="360" imgH="360" progId="">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7" name="Printed" hidden="1"/>
          <p:cNvSpPr txBox="1">
            <a:spLocks noChangeArrowheads="1"/>
          </p:cNvSpPr>
          <p:nvPr>
            <p:custDataLst>
              <p:tags r:id="rId5"/>
            </p:custDataLst>
          </p:nvPr>
        </p:nvSpPr>
        <p:spPr bwMode="auto">
          <a:xfrm rot="5400000">
            <a:off x="8166649"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9" name="McK 3. Unit of measure" hidden="1"/>
          <p:cNvSpPr txBox="1">
            <a:spLocks noChangeArrowheads="1"/>
          </p:cNvSpPr>
          <p:nvPr>
            <p:custDataLst>
              <p:tags r:id="rId7"/>
            </p:custDataLst>
          </p:nvPr>
        </p:nvSpPr>
        <p:spPr bwMode="auto">
          <a:xfrm>
            <a:off x="121507"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3" name="ACET" hidden="1"/>
          <p:cNvGrpSpPr>
            <a:grpSpLocks/>
          </p:cNvGrpSpPr>
          <p:nvPr>
            <p:custDataLst>
              <p:tags r:id="rId9"/>
            </p:custDataLst>
          </p:nvPr>
        </p:nvGrpSpPr>
        <p:grpSpPr bwMode="auto">
          <a:xfrm>
            <a:off x="1482165"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7" name="SlideLogoSeparator"/>
          <p:cNvSpPr>
            <a:spLocks noChangeArrowheads="1"/>
          </p:cNvSpPr>
          <p:nvPr userDrawn="1">
            <p:custDataLst>
              <p:tags r:id="rId10"/>
            </p:custDataLst>
          </p:nvPr>
        </p:nvSpPr>
        <p:spPr bwMode="auto">
          <a:xfrm>
            <a:off x="8590016" y="6534074"/>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sp>
        <p:nvSpPr>
          <p:cNvPr id="18" name="Slide Number"/>
          <p:cNvSpPr txBox="1">
            <a:spLocks/>
          </p:cNvSpPr>
          <p:nvPr userDrawn="1"/>
        </p:nvSpPr>
        <p:spPr>
          <a:xfrm>
            <a:off x="8719613"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solidFill>
                  <a:srgbClr val="000000"/>
                </a:solidFill>
                <a:ea typeface="ＭＳ Ｐゴシック"/>
              </a:rPr>
              <a:pPr>
                <a:defRPr/>
              </a:pPr>
              <a:t>‹#›</a:t>
            </a:fld>
            <a:endParaRPr lang="en-US" dirty="0">
              <a:solidFill>
                <a:srgbClr val="000000"/>
              </a:solidFill>
              <a:ea typeface="ＭＳ Ｐゴシック"/>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5988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lIns="91266" tIns="45633" rIns="91266" bIns="45633"/>
          <a:lstStyle/>
          <a:p>
            <a:fld id="{205CFA1B-B5E3-4782-B28D-A30FC2BCF1B4}" type="datetimeFigureOut">
              <a:rPr lang="en-US" sz="1600" smtClean="0">
                <a:solidFill>
                  <a:srgbClr val="000000"/>
                </a:solidFill>
                <a:ea typeface="MS PGothic" pitchFamily="34" charset="-128"/>
                <a:cs typeface="Arial" charset="0"/>
              </a:rPr>
              <a:pPr/>
              <a:t>9/4/2015</a:t>
            </a:fld>
            <a:endParaRPr lang="en-US" sz="1600" dirty="0">
              <a:solidFill>
                <a:srgbClr val="000000"/>
              </a:solidFill>
              <a:ea typeface="MS PGothic" pitchFamily="34" charset="-128"/>
              <a:cs typeface="Arial" charset="0"/>
            </a:endParaRPr>
          </a:p>
        </p:txBody>
      </p:sp>
      <p:sp>
        <p:nvSpPr>
          <p:cNvPr id="3" name="Footer Placeholder 2"/>
          <p:cNvSpPr>
            <a:spLocks noGrp="1"/>
          </p:cNvSpPr>
          <p:nvPr>
            <p:ph type="ftr" sz="quarter" idx="11"/>
          </p:nvPr>
        </p:nvSpPr>
        <p:spPr>
          <a:xfrm>
            <a:off x="3124201" y="6356350"/>
            <a:ext cx="2895600" cy="365125"/>
          </a:xfrm>
          <a:prstGeom prst="rect">
            <a:avLst/>
          </a:prstGeom>
        </p:spPr>
        <p:txBody>
          <a:bodyPr lIns="91266" tIns="45633" rIns="91266" bIns="45633"/>
          <a:lstStyle/>
          <a:p>
            <a:endParaRPr lang="en-US" sz="1600" dirty="0">
              <a:solidFill>
                <a:srgbClr val="000000"/>
              </a:solidFill>
              <a:ea typeface="MS PGothic" pitchFamily="34" charset="-128"/>
              <a:cs typeface="Arial"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lIns="91266" tIns="45633" rIns="91266" bIns="45633"/>
          <a:lstStyle/>
          <a:p>
            <a:fld id="{2C34419D-E7DF-46B1-B885-326CBF4618B8}" type="slidenum">
              <a:rPr lang="en-US" sz="1600" smtClean="0">
                <a:solidFill>
                  <a:srgbClr val="000000"/>
                </a:solidFill>
                <a:ea typeface="MS PGothic" pitchFamily="34" charset="-128"/>
                <a:cs typeface="Arial" charset="0"/>
              </a:rPr>
              <a:pPr/>
              <a:t>‹#›</a:t>
            </a:fld>
            <a:endParaRPr 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2198388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Without Numb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482160" y="1990673"/>
            <a:ext cx="4389768" cy="1256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5608752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2693796" y="349883"/>
            <a:ext cx="101410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b="1" dirty="0" smtClean="0">
                <a:solidFill>
                  <a:srgbClr val="000000"/>
                </a:solidFill>
                <a:latin typeface="Arial"/>
                <a:ea typeface="Arial Unicode MS" pitchFamily="34" charset="-128"/>
                <a:cs typeface="Arial Unicode MS" pitchFamily="34" charset="-128"/>
              </a:rPr>
              <a:t>WORKING DRAFT</a:t>
            </a:r>
          </a:p>
        </p:txBody>
      </p:sp>
      <p:sp>
        <p:nvSpPr>
          <p:cNvPr id="5" name="doc id"/>
          <p:cNvSpPr txBox="1">
            <a:spLocks noChangeArrowheads="1"/>
          </p:cNvSpPr>
          <p:nvPr/>
        </p:nvSpPr>
        <p:spPr bwMode="auto">
          <a:xfrm>
            <a:off x="8614312" y="37255"/>
            <a:ext cx="30129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en-US" sz="800" dirty="0" smtClean="0">
              <a:solidFill>
                <a:srgbClr val="000000"/>
              </a:solidFill>
              <a:latin typeface="Arial"/>
              <a:ea typeface="ＭＳ Ｐゴシック"/>
            </a:endParaRPr>
          </a:p>
        </p:txBody>
      </p:sp>
      <p:sp>
        <p:nvSpPr>
          <p:cNvPr id="6" name="Working Draft" hidden="1"/>
          <p:cNvSpPr txBox="1">
            <a:spLocks noChangeArrowheads="1"/>
          </p:cNvSpPr>
          <p:nvPr/>
        </p:nvSpPr>
        <p:spPr bwMode="auto">
          <a:xfrm>
            <a:off x="2693812" y="508600"/>
            <a:ext cx="3009613"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900" dirty="0" smtClean="0">
                <a:solidFill>
                  <a:srgbClr val="000000"/>
                </a:solidFill>
                <a:ea typeface="Arial Unicode MS" pitchFamily="34" charset="-128"/>
                <a:cs typeface="Arial Unicode MS" pitchFamily="34" charset="-128"/>
              </a:rPr>
              <a:t>Last Modified 2/28/2014 3:04 PM Eastern Standard Time</a:t>
            </a:r>
            <a:endParaRPr lang="en-US" sz="900" dirty="0">
              <a:solidFill>
                <a:srgbClr val="000000"/>
              </a:solidFill>
              <a:ea typeface="Arial Unicode MS" pitchFamily="34" charset="-128"/>
              <a:cs typeface="Arial Unicode MS" pitchFamily="34" charset="-128"/>
            </a:endParaRPr>
          </a:p>
        </p:txBody>
      </p:sp>
      <p:sp>
        <p:nvSpPr>
          <p:cNvPr id="7" name="Printed" hidden="1"/>
          <p:cNvSpPr txBox="1">
            <a:spLocks noChangeArrowheads="1"/>
          </p:cNvSpPr>
          <p:nvPr/>
        </p:nvSpPr>
        <p:spPr bwMode="auto">
          <a:xfrm>
            <a:off x="2693813" y="668969"/>
            <a:ext cx="2708652"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dirty="0" smtClean="0">
                <a:solidFill>
                  <a:srgbClr val="000000"/>
                </a:solidFill>
                <a:latin typeface="Arial"/>
                <a:ea typeface="Arial Unicode MS" pitchFamily="34" charset="-128"/>
                <a:cs typeface="Arial Unicode MS" pitchFamily="34" charset="-128"/>
              </a:rPr>
              <a:t>Printed 12/12/2013 5:54 PM Eastern Standard Time</a:t>
            </a:r>
          </a:p>
        </p:txBody>
      </p:sp>
      <p:grpSp>
        <p:nvGrpSpPr>
          <p:cNvPr id="8" name="McK Title Elements"/>
          <p:cNvGrpSpPr>
            <a:grpSpLocks/>
          </p:cNvGrpSpPr>
          <p:nvPr/>
        </p:nvGrpSpPr>
        <p:grpSpPr bwMode="auto">
          <a:xfrm>
            <a:off x="16" y="18"/>
            <a:ext cx="9140760" cy="6859620"/>
            <a:chOff x="0" y="0"/>
            <a:chExt cx="5643" cy="4235"/>
          </a:xfrm>
        </p:grpSpPr>
        <p:sp>
          <p:nvSpPr>
            <p:cNvPr id="9" name="McK Document type" hidden="1"/>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Document type</a:t>
              </a:r>
            </a:p>
          </p:txBody>
        </p:sp>
        <p:sp>
          <p:nvSpPr>
            <p:cNvPr id="10" name="McK Date" hidden="1"/>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Date</a:t>
              </a:r>
            </a:p>
          </p:txBody>
        </p:sp>
        <p:sp>
          <p:nvSpPr>
            <p:cNvPr id="11" name="McK Disclaimer" hidden="1"/>
            <p:cNvSpPr>
              <a:spLocks noChangeArrowheads="1"/>
            </p:cNvSpPr>
            <p:nvPr/>
          </p:nvSpPr>
          <p:spPr bwMode="auto">
            <a:xfrm>
              <a:off x="1663" y="3713"/>
              <a:ext cx="322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600">
                  <a:solidFill>
                    <a:schemeClr val="tx1"/>
                  </a:solidFill>
                  <a:latin typeface="Arial" charset="0"/>
                  <a:ea typeface="MS PGothic" pitchFamily="34" charset="-128"/>
                </a:defRPr>
              </a:lvl1pPr>
              <a:lvl2pPr marL="742950" indent="-285750" defTabSz="804863" eaLnBrk="0" hangingPunct="0">
                <a:defRPr sz="1600">
                  <a:solidFill>
                    <a:schemeClr val="tx1"/>
                  </a:solidFill>
                  <a:latin typeface="Arial" charset="0"/>
                  <a:ea typeface="MS PGothic" pitchFamily="34" charset="-128"/>
                </a:defRPr>
              </a:lvl2pPr>
              <a:lvl3pPr marL="1143000" indent="-228600" defTabSz="804863" eaLnBrk="0" hangingPunct="0">
                <a:defRPr sz="1600">
                  <a:solidFill>
                    <a:schemeClr val="tx1"/>
                  </a:solidFill>
                  <a:latin typeface="Arial" charset="0"/>
                  <a:ea typeface="MS PGothic" pitchFamily="34" charset="-128"/>
                </a:defRPr>
              </a:lvl3pPr>
              <a:lvl4pPr marL="1600200" indent="-228600" defTabSz="804863" eaLnBrk="0" hangingPunct="0">
                <a:defRPr sz="1600">
                  <a:solidFill>
                    <a:schemeClr val="tx1"/>
                  </a:solidFill>
                  <a:latin typeface="Arial" charset="0"/>
                  <a:ea typeface="MS PGothic" pitchFamily="34" charset="-128"/>
                </a:defRPr>
              </a:lvl4pPr>
              <a:lvl5pPr marL="2057400" indent="-228600" defTabSz="804863" eaLnBrk="0" hangingPunct="0">
                <a:defRPr sz="1600">
                  <a:solidFill>
                    <a:schemeClr val="tx1"/>
                  </a:solidFill>
                  <a:latin typeface="Arial" charset="0"/>
                  <a:ea typeface="MS PGothic" pitchFamily="34" charset="-128"/>
                </a:defRPr>
              </a:lvl5pPr>
              <a:lvl6pPr marL="2514600" indent="-228600" defTabSz="804863"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04863"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04863"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04863" eaLnBrk="0" fontAlgn="base" hangingPunct="0">
                <a:spcBef>
                  <a:spcPct val="0"/>
                </a:spcBef>
                <a:spcAft>
                  <a:spcPct val="0"/>
                </a:spcAft>
                <a:defRPr sz="1600">
                  <a:solidFill>
                    <a:schemeClr val="tx1"/>
                  </a:solidFill>
                  <a:latin typeface="Arial" charset="0"/>
                  <a:ea typeface="MS PGothic" pitchFamily="34" charset="-128"/>
                </a:defRPr>
              </a:lvl9pPr>
            </a:lstStyle>
            <a:p>
              <a:r>
                <a:rPr lang="en-US" sz="800" dirty="0">
                  <a:solidFill>
                    <a:srgbClr val="000000"/>
                  </a:solidFill>
                  <a:cs typeface="Arial" charset="0"/>
                </a:rPr>
                <a:t>CONFIDENTIAL AND PROPRIETARY</a:t>
              </a:r>
            </a:p>
            <a:p>
              <a:r>
                <a:rPr lang="en-US" sz="800" dirty="0">
                  <a:solidFill>
                    <a:srgbClr val="000000"/>
                  </a:solidFill>
                  <a:cs typeface="Arial" charset="0"/>
                </a:rPr>
                <a:t>Any use of this material without specific permission of McKinsey &amp; Company is strictly prohibited</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grpSp>
      <p:pic>
        <p:nvPicPr>
          <p:cNvPr id="18" name="TitleBottomBarBW" hidden="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072" y="6574563"/>
            <a:ext cx="1670055"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813" y="2176943"/>
            <a:ext cx="5036084" cy="1015663"/>
          </a:xfrm>
          <a:prstGeom prst="rect">
            <a:avLst/>
          </a:prstGeom>
        </p:spPr>
        <p:txBody>
          <a:bodyPr/>
          <a:lstStyle>
            <a:lvl1pPr>
              <a:defRPr sz="3300" b="0" baseline="0">
                <a:latin typeface="+mj-lt"/>
                <a:ea typeface="Arial Unicode MS" pitchFamily="34" charset="-128"/>
                <a:cs typeface="Arial Unicode MS" pitchFamily="34" charset="-128"/>
              </a:defRPr>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813" y="3945699"/>
            <a:ext cx="5036084" cy="219820"/>
          </a:xfrm>
        </p:spPr>
        <p:txBody>
          <a:bodyPr/>
          <a:lstStyle>
            <a:lvl1pPr>
              <a:defRPr sz="1400" baseline="0">
                <a:latin typeface="+mj-lt"/>
                <a:ea typeface="Arial Unicode MS" pitchFamily="34" charset="-128"/>
                <a:cs typeface="Arial Unicode MS" pitchFamily="34" charset="-128"/>
              </a:defRPr>
            </a:lvl1pPr>
          </a:lstStyle>
          <a:p>
            <a:pPr lvl="0"/>
            <a:r>
              <a:rPr lang="en-US" noProof="0" smtClean="0"/>
              <a:t>Click to edit Master subtitle style</a:t>
            </a:r>
          </a:p>
        </p:txBody>
      </p:sp>
      <p:pic>
        <p:nvPicPr>
          <p:cNvPr id="17" name="Picture 3"/>
          <p:cNvPicPr>
            <a:picLocks noChangeAspect="1" noChangeArrowheads="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5719" y="2747008"/>
            <a:ext cx="1557532" cy="89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5" descr="Wave_Letter_RGB"/>
          <p:cNvPicPr>
            <a:picLocks noChangeAspect="1" noChangeArrowheads="1"/>
          </p:cNvPicPr>
          <p:nvPr userDrawn="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0" y="6389893"/>
            <a:ext cx="9144000" cy="46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60576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29727" name="think-cell Slide" r:id="rId13" imgW="360" imgH="360" progId="">
                  <p:embed/>
                </p:oleObj>
              </mc:Choice>
              <mc:Fallback>
                <p:oleObj name="think-cell Slide" r:id="rId13" imgW="360" imgH="360" progId="">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7" name="Printed" hidden="1"/>
          <p:cNvSpPr txBox="1">
            <a:spLocks noChangeArrowheads="1"/>
          </p:cNvSpPr>
          <p:nvPr>
            <p:custDataLst>
              <p:tags r:id="rId5"/>
            </p:custDataLst>
          </p:nvPr>
        </p:nvSpPr>
        <p:spPr bwMode="auto">
          <a:xfrm rot="5400000">
            <a:off x="8166644"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9" name="McK 3. Unit of measure" hidden="1"/>
          <p:cNvSpPr txBox="1">
            <a:spLocks noChangeArrowheads="1"/>
          </p:cNvSpPr>
          <p:nvPr>
            <p:custDataLst>
              <p:tags r:id="rId7"/>
            </p:custDataLst>
          </p:nvPr>
        </p:nvSpPr>
        <p:spPr bwMode="auto">
          <a:xfrm>
            <a:off x="121502" y="542632"/>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3" name="ACET" hidden="1"/>
          <p:cNvGrpSpPr>
            <a:grpSpLocks/>
          </p:cNvGrpSpPr>
          <p:nvPr>
            <p:custDataLst>
              <p:tags r:id="rId9"/>
            </p:custDataLst>
          </p:nvPr>
        </p:nvGrpSpPr>
        <p:grpSpPr bwMode="auto">
          <a:xfrm>
            <a:off x="1482165"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7" name="SlideLogoSeparator"/>
          <p:cNvSpPr>
            <a:spLocks noChangeArrowheads="1"/>
          </p:cNvSpPr>
          <p:nvPr userDrawn="1">
            <p:custDataLst>
              <p:tags r:id="rId10"/>
            </p:custDataLst>
          </p:nvPr>
        </p:nvSpPr>
        <p:spPr bwMode="auto">
          <a:xfrm>
            <a:off x="8590016" y="6534069"/>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sp>
        <p:nvSpPr>
          <p:cNvPr id="18" name="Slide Number"/>
          <p:cNvSpPr txBox="1">
            <a:spLocks/>
          </p:cNvSpPr>
          <p:nvPr userDrawn="1"/>
        </p:nvSpPr>
        <p:spPr>
          <a:xfrm>
            <a:off x="8719613"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solidFill>
                  <a:srgbClr val="000000"/>
                </a:solidFill>
                <a:ea typeface="ＭＳ Ｐゴシック"/>
              </a:rPr>
              <a:pPr>
                <a:defRPr/>
              </a:pPr>
              <a:t>‹#›</a:t>
            </a:fld>
            <a:endParaRPr lang="en-US" dirty="0">
              <a:solidFill>
                <a:srgbClr val="000000"/>
              </a:solidFill>
              <a:ea typeface="ＭＳ Ｐゴシック"/>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7977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lIns="91315" tIns="45658" rIns="91315" bIns="45658"/>
          <a:lstStyle/>
          <a:p>
            <a:fld id="{205CFA1B-B5E3-4782-B28D-A30FC2BCF1B4}" type="datetimeFigureOut">
              <a:rPr lang="en-US" sz="1600" smtClean="0">
                <a:solidFill>
                  <a:srgbClr val="000000"/>
                </a:solidFill>
                <a:ea typeface="MS PGothic" pitchFamily="34" charset="-128"/>
                <a:cs typeface="Arial" charset="0"/>
              </a:rPr>
              <a:pPr/>
              <a:t>9/4/2015</a:t>
            </a:fld>
            <a:endParaRPr lang="en-US" sz="1600" dirty="0">
              <a:solidFill>
                <a:srgbClr val="000000"/>
              </a:solidFill>
              <a:ea typeface="MS PGothic" pitchFamily="34" charset="-128"/>
              <a:cs typeface="Arial" charset="0"/>
            </a:endParaRPr>
          </a:p>
        </p:txBody>
      </p:sp>
      <p:sp>
        <p:nvSpPr>
          <p:cNvPr id="3" name="Footer Placeholder 2"/>
          <p:cNvSpPr>
            <a:spLocks noGrp="1"/>
          </p:cNvSpPr>
          <p:nvPr>
            <p:ph type="ftr" sz="quarter" idx="11"/>
          </p:nvPr>
        </p:nvSpPr>
        <p:spPr>
          <a:xfrm>
            <a:off x="3124201" y="6356350"/>
            <a:ext cx="2895600" cy="365125"/>
          </a:xfrm>
          <a:prstGeom prst="rect">
            <a:avLst/>
          </a:prstGeom>
        </p:spPr>
        <p:txBody>
          <a:bodyPr lIns="91315" tIns="45658" rIns="91315" bIns="45658"/>
          <a:lstStyle/>
          <a:p>
            <a:endParaRPr lang="en-US" sz="1600" dirty="0">
              <a:solidFill>
                <a:srgbClr val="000000"/>
              </a:solidFill>
              <a:ea typeface="MS PGothic" pitchFamily="34" charset="-128"/>
              <a:cs typeface="Arial"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lIns="91315" tIns="45658" rIns="91315" bIns="45658"/>
          <a:lstStyle/>
          <a:p>
            <a:fld id="{2C34419D-E7DF-46B1-B885-326CBF4618B8}" type="slidenum">
              <a:rPr lang="en-US" sz="1600" smtClean="0">
                <a:solidFill>
                  <a:srgbClr val="000000"/>
                </a:solidFill>
                <a:ea typeface="MS PGothic" pitchFamily="34" charset="-128"/>
                <a:cs typeface="Arial" charset="0"/>
              </a:rPr>
              <a:pPr/>
              <a:t>‹#›</a:t>
            </a:fld>
            <a:endParaRPr 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4575937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Without Numb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482160" y="1990673"/>
            <a:ext cx="4389768" cy="1256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5775803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2693796" y="349877"/>
            <a:ext cx="101410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b="1" dirty="0" smtClean="0">
                <a:solidFill>
                  <a:srgbClr val="000000"/>
                </a:solidFill>
                <a:latin typeface="Arial"/>
                <a:ea typeface="Arial Unicode MS" pitchFamily="34" charset="-128"/>
                <a:cs typeface="Arial Unicode MS" pitchFamily="34" charset="-128"/>
              </a:rPr>
              <a:t>WORKING DRAFT</a:t>
            </a:r>
          </a:p>
        </p:txBody>
      </p:sp>
      <p:sp>
        <p:nvSpPr>
          <p:cNvPr id="5" name="doc id"/>
          <p:cNvSpPr txBox="1">
            <a:spLocks noChangeArrowheads="1"/>
          </p:cNvSpPr>
          <p:nvPr/>
        </p:nvSpPr>
        <p:spPr bwMode="auto">
          <a:xfrm>
            <a:off x="8614312" y="37255"/>
            <a:ext cx="30129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en-US" sz="800" dirty="0" smtClean="0">
              <a:solidFill>
                <a:srgbClr val="000000"/>
              </a:solidFill>
              <a:latin typeface="Arial"/>
              <a:ea typeface="ＭＳ Ｐゴシック"/>
            </a:endParaRPr>
          </a:p>
        </p:txBody>
      </p:sp>
      <p:sp>
        <p:nvSpPr>
          <p:cNvPr id="6" name="Working Draft" hidden="1"/>
          <p:cNvSpPr txBox="1">
            <a:spLocks noChangeArrowheads="1"/>
          </p:cNvSpPr>
          <p:nvPr/>
        </p:nvSpPr>
        <p:spPr bwMode="auto">
          <a:xfrm>
            <a:off x="2693806" y="508600"/>
            <a:ext cx="3009613"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900" dirty="0" smtClean="0">
                <a:solidFill>
                  <a:srgbClr val="000000"/>
                </a:solidFill>
                <a:ea typeface="Arial Unicode MS" pitchFamily="34" charset="-128"/>
                <a:cs typeface="Arial Unicode MS" pitchFamily="34" charset="-128"/>
              </a:rPr>
              <a:t>Last Modified 2/28/2014 3:04 PM Eastern Standard Time</a:t>
            </a:r>
            <a:endParaRPr lang="en-US" sz="900" dirty="0">
              <a:solidFill>
                <a:srgbClr val="000000"/>
              </a:solidFill>
              <a:ea typeface="Arial Unicode MS" pitchFamily="34" charset="-128"/>
              <a:cs typeface="Arial Unicode MS" pitchFamily="34" charset="-128"/>
            </a:endParaRPr>
          </a:p>
        </p:txBody>
      </p:sp>
      <p:sp>
        <p:nvSpPr>
          <p:cNvPr id="7" name="Printed" hidden="1"/>
          <p:cNvSpPr txBox="1">
            <a:spLocks noChangeArrowheads="1"/>
          </p:cNvSpPr>
          <p:nvPr/>
        </p:nvSpPr>
        <p:spPr bwMode="auto">
          <a:xfrm>
            <a:off x="2693807" y="668967"/>
            <a:ext cx="2708652"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dirty="0" smtClean="0">
                <a:solidFill>
                  <a:srgbClr val="000000"/>
                </a:solidFill>
                <a:latin typeface="Arial"/>
                <a:ea typeface="Arial Unicode MS" pitchFamily="34" charset="-128"/>
                <a:cs typeface="Arial Unicode MS" pitchFamily="34" charset="-128"/>
              </a:rPr>
              <a:t>Printed 12/12/2013 5:54 PM Eastern Standard Time</a:t>
            </a:r>
          </a:p>
        </p:txBody>
      </p:sp>
      <p:grpSp>
        <p:nvGrpSpPr>
          <p:cNvPr id="8" name="McK Title Elements"/>
          <p:cNvGrpSpPr>
            <a:grpSpLocks/>
          </p:cNvGrpSpPr>
          <p:nvPr/>
        </p:nvGrpSpPr>
        <p:grpSpPr bwMode="auto">
          <a:xfrm>
            <a:off x="10" y="12"/>
            <a:ext cx="9140760" cy="6859620"/>
            <a:chOff x="0" y="0"/>
            <a:chExt cx="5643" cy="4235"/>
          </a:xfrm>
        </p:grpSpPr>
        <p:sp>
          <p:nvSpPr>
            <p:cNvPr id="9" name="McK Document type" hidden="1"/>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Document type</a:t>
              </a:r>
            </a:p>
          </p:txBody>
        </p:sp>
        <p:sp>
          <p:nvSpPr>
            <p:cNvPr id="10" name="McK Date" hidden="1"/>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Date</a:t>
              </a:r>
            </a:p>
          </p:txBody>
        </p:sp>
        <p:sp>
          <p:nvSpPr>
            <p:cNvPr id="11" name="McK Disclaimer" hidden="1"/>
            <p:cNvSpPr>
              <a:spLocks noChangeArrowheads="1"/>
            </p:cNvSpPr>
            <p:nvPr/>
          </p:nvSpPr>
          <p:spPr bwMode="auto">
            <a:xfrm>
              <a:off x="1663" y="3713"/>
              <a:ext cx="322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600">
                  <a:solidFill>
                    <a:schemeClr val="tx1"/>
                  </a:solidFill>
                  <a:latin typeface="Arial" charset="0"/>
                  <a:ea typeface="MS PGothic" pitchFamily="34" charset="-128"/>
                </a:defRPr>
              </a:lvl1pPr>
              <a:lvl2pPr marL="742950" indent="-285750" defTabSz="804863" eaLnBrk="0" hangingPunct="0">
                <a:defRPr sz="1600">
                  <a:solidFill>
                    <a:schemeClr val="tx1"/>
                  </a:solidFill>
                  <a:latin typeface="Arial" charset="0"/>
                  <a:ea typeface="MS PGothic" pitchFamily="34" charset="-128"/>
                </a:defRPr>
              </a:lvl2pPr>
              <a:lvl3pPr marL="1143000" indent="-228600" defTabSz="804863" eaLnBrk="0" hangingPunct="0">
                <a:defRPr sz="1600">
                  <a:solidFill>
                    <a:schemeClr val="tx1"/>
                  </a:solidFill>
                  <a:latin typeface="Arial" charset="0"/>
                  <a:ea typeface="MS PGothic" pitchFamily="34" charset="-128"/>
                </a:defRPr>
              </a:lvl3pPr>
              <a:lvl4pPr marL="1600200" indent="-228600" defTabSz="804863" eaLnBrk="0" hangingPunct="0">
                <a:defRPr sz="1600">
                  <a:solidFill>
                    <a:schemeClr val="tx1"/>
                  </a:solidFill>
                  <a:latin typeface="Arial" charset="0"/>
                  <a:ea typeface="MS PGothic" pitchFamily="34" charset="-128"/>
                </a:defRPr>
              </a:lvl4pPr>
              <a:lvl5pPr marL="2057400" indent="-228600" defTabSz="804863" eaLnBrk="0" hangingPunct="0">
                <a:defRPr sz="1600">
                  <a:solidFill>
                    <a:schemeClr val="tx1"/>
                  </a:solidFill>
                  <a:latin typeface="Arial" charset="0"/>
                  <a:ea typeface="MS PGothic" pitchFamily="34" charset="-128"/>
                </a:defRPr>
              </a:lvl5pPr>
              <a:lvl6pPr marL="2514600" indent="-228600" defTabSz="804863"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04863"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04863"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04863" eaLnBrk="0" fontAlgn="base" hangingPunct="0">
                <a:spcBef>
                  <a:spcPct val="0"/>
                </a:spcBef>
                <a:spcAft>
                  <a:spcPct val="0"/>
                </a:spcAft>
                <a:defRPr sz="1600">
                  <a:solidFill>
                    <a:schemeClr val="tx1"/>
                  </a:solidFill>
                  <a:latin typeface="Arial" charset="0"/>
                  <a:ea typeface="MS PGothic" pitchFamily="34" charset="-128"/>
                </a:defRPr>
              </a:lvl9pPr>
            </a:lstStyle>
            <a:p>
              <a:r>
                <a:rPr lang="en-US" sz="800" dirty="0">
                  <a:solidFill>
                    <a:srgbClr val="000000"/>
                  </a:solidFill>
                  <a:cs typeface="Arial" charset="0"/>
                </a:rPr>
                <a:t>CONFIDENTIAL AND PROPRIETARY</a:t>
              </a:r>
            </a:p>
            <a:p>
              <a:r>
                <a:rPr lang="en-US" sz="800" dirty="0">
                  <a:solidFill>
                    <a:srgbClr val="000000"/>
                  </a:solidFill>
                  <a:cs typeface="Arial" charset="0"/>
                </a:rPr>
                <a:t>Any use of this material without specific permission of McKinsey &amp; Company is strictly prohibited</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grpSp>
      <p:pic>
        <p:nvPicPr>
          <p:cNvPr id="18" name="TitleBottomBarBW" hidden="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066" y="6574557"/>
            <a:ext cx="1670055"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807" y="2176943"/>
            <a:ext cx="5036084" cy="1015663"/>
          </a:xfrm>
          <a:prstGeom prst="rect">
            <a:avLst/>
          </a:prstGeom>
        </p:spPr>
        <p:txBody>
          <a:bodyPr/>
          <a:lstStyle>
            <a:lvl1pPr>
              <a:defRPr sz="3300" b="0" baseline="0">
                <a:latin typeface="+mj-lt"/>
                <a:ea typeface="Arial Unicode MS" pitchFamily="34" charset="-128"/>
                <a:cs typeface="Arial Unicode MS" pitchFamily="34" charset="-128"/>
              </a:defRPr>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807" y="3945699"/>
            <a:ext cx="5036084" cy="219820"/>
          </a:xfrm>
        </p:spPr>
        <p:txBody>
          <a:bodyPr/>
          <a:lstStyle>
            <a:lvl1pPr>
              <a:defRPr sz="1400" baseline="0">
                <a:latin typeface="+mj-lt"/>
                <a:ea typeface="Arial Unicode MS" pitchFamily="34" charset="-128"/>
                <a:cs typeface="Arial Unicode MS" pitchFamily="34" charset="-128"/>
              </a:defRPr>
            </a:lvl1pPr>
          </a:lstStyle>
          <a:p>
            <a:pPr lvl="0"/>
            <a:r>
              <a:rPr lang="en-US" noProof="0" smtClean="0"/>
              <a:t>Click to edit Master subtitle style</a:t>
            </a:r>
          </a:p>
        </p:txBody>
      </p:sp>
      <p:pic>
        <p:nvPicPr>
          <p:cNvPr id="17" name="Picture 3"/>
          <p:cNvPicPr>
            <a:picLocks noChangeAspect="1" noChangeArrowheads="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5719" y="2747008"/>
            <a:ext cx="1557532" cy="89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5" descr="Wave_Letter_RGB"/>
          <p:cNvPicPr>
            <a:picLocks noChangeAspect="1" noChangeArrowheads="1"/>
          </p:cNvPicPr>
          <p:nvPr userDrawn="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0" y="6389893"/>
            <a:ext cx="9144000" cy="46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6033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31775" name="think-cell Slide" r:id="rId13" imgW="360" imgH="360" progId="">
                  <p:embed/>
                </p:oleObj>
              </mc:Choice>
              <mc:Fallback>
                <p:oleObj name="think-cell Slide" r:id="rId13" imgW="360" imgH="360" progId="">
                  <p:embed/>
                  <p:pic>
                    <p:nvPicPr>
                      <p:cNvPr id="0"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7" name="Printed" hidden="1"/>
          <p:cNvSpPr txBox="1">
            <a:spLocks noChangeArrowheads="1"/>
          </p:cNvSpPr>
          <p:nvPr>
            <p:custDataLst>
              <p:tags r:id="rId5"/>
            </p:custDataLst>
          </p:nvPr>
        </p:nvSpPr>
        <p:spPr bwMode="auto">
          <a:xfrm rot="5400000">
            <a:off x="8166638"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9" name="McK 3. Unit of measure" hidden="1"/>
          <p:cNvSpPr txBox="1">
            <a:spLocks noChangeArrowheads="1"/>
          </p:cNvSpPr>
          <p:nvPr>
            <p:custDataLst>
              <p:tags r:id="rId7"/>
            </p:custDataLst>
          </p:nvPr>
        </p:nvSpPr>
        <p:spPr bwMode="auto">
          <a:xfrm>
            <a:off x="121495" y="542626"/>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3" name="ACET" hidden="1"/>
          <p:cNvGrpSpPr>
            <a:grpSpLocks/>
          </p:cNvGrpSpPr>
          <p:nvPr>
            <p:custDataLst>
              <p:tags r:id="rId9"/>
            </p:custDataLst>
          </p:nvPr>
        </p:nvGrpSpPr>
        <p:grpSpPr bwMode="auto">
          <a:xfrm>
            <a:off x="1482163"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7" name="SlideLogoSeparator"/>
          <p:cNvSpPr>
            <a:spLocks noChangeArrowheads="1"/>
          </p:cNvSpPr>
          <p:nvPr userDrawn="1">
            <p:custDataLst>
              <p:tags r:id="rId10"/>
            </p:custDataLst>
          </p:nvPr>
        </p:nvSpPr>
        <p:spPr bwMode="auto">
          <a:xfrm>
            <a:off x="8590016" y="6534063"/>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sp>
        <p:nvSpPr>
          <p:cNvPr id="18" name="Slide Number"/>
          <p:cNvSpPr txBox="1">
            <a:spLocks/>
          </p:cNvSpPr>
          <p:nvPr userDrawn="1"/>
        </p:nvSpPr>
        <p:spPr>
          <a:xfrm>
            <a:off x="8719608"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solidFill>
                  <a:srgbClr val="000000"/>
                </a:solidFill>
                <a:ea typeface="ＭＳ Ｐゴシック"/>
              </a:rPr>
              <a:pPr>
                <a:defRPr/>
              </a:pPr>
              <a:t>‹#›</a:t>
            </a:fld>
            <a:endParaRPr lang="en-US" dirty="0">
              <a:solidFill>
                <a:srgbClr val="000000"/>
              </a:solidFill>
              <a:ea typeface="ＭＳ Ｐゴシック"/>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5078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lIns="91372" tIns="45686" rIns="91372" bIns="45686"/>
          <a:lstStyle/>
          <a:p>
            <a:fld id="{205CFA1B-B5E3-4782-B28D-A30FC2BCF1B4}" type="datetimeFigureOut">
              <a:rPr lang="en-US" sz="1600" smtClean="0">
                <a:solidFill>
                  <a:srgbClr val="000000"/>
                </a:solidFill>
                <a:ea typeface="MS PGothic" pitchFamily="34" charset="-128"/>
                <a:cs typeface="Arial" charset="0"/>
              </a:rPr>
              <a:pPr/>
              <a:t>9/4/2015</a:t>
            </a:fld>
            <a:endParaRPr lang="en-US" sz="1600" dirty="0">
              <a:solidFill>
                <a:srgbClr val="000000"/>
              </a:solidFill>
              <a:ea typeface="MS PGothic" pitchFamily="34" charset="-128"/>
              <a:cs typeface="Arial" charset="0"/>
            </a:endParaRPr>
          </a:p>
        </p:txBody>
      </p:sp>
      <p:sp>
        <p:nvSpPr>
          <p:cNvPr id="3" name="Footer Placeholder 2"/>
          <p:cNvSpPr>
            <a:spLocks noGrp="1"/>
          </p:cNvSpPr>
          <p:nvPr>
            <p:ph type="ftr" sz="quarter" idx="11"/>
          </p:nvPr>
        </p:nvSpPr>
        <p:spPr>
          <a:xfrm>
            <a:off x="3124201" y="6356350"/>
            <a:ext cx="2895600" cy="365125"/>
          </a:xfrm>
          <a:prstGeom prst="rect">
            <a:avLst/>
          </a:prstGeom>
        </p:spPr>
        <p:txBody>
          <a:bodyPr lIns="91372" tIns="45686" rIns="91372" bIns="45686"/>
          <a:lstStyle/>
          <a:p>
            <a:endParaRPr lang="en-US" sz="1600" dirty="0">
              <a:solidFill>
                <a:srgbClr val="000000"/>
              </a:solidFill>
              <a:ea typeface="MS PGothic" pitchFamily="34" charset="-128"/>
              <a:cs typeface="Arial"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lIns="91372" tIns="45686" rIns="91372" bIns="45686"/>
          <a:lstStyle/>
          <a:p>
            <a:fld id="{2C34419D-E7DF-46B1-B885-326CBF4618B8}" type="slidenum">
              <a:rPr lang="en-US" sz="1600" smtClean="0">
                <a:solidFill>
                  <a:srgbClr val="000000"/>
                </a:solidFill>
                <a:ea typeface="MS PGothic" pitchFamily="34" charset="-128"/>
                <a:cs typeface="Arial" charset="0"/>
              </a:rPr>
              <a:pPr/>
              <a:t>‹#›</a:t>
            </a:fld>
            <a:endParaRPr 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26133432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Working Draft Text" hidden="1"/>
          <p:cNvSpPr txBox="1">
            <a:spLocks noChangeArrowheads="1"/>
          </p:cNvSpPr>
          <p:nvPr/>
        </p:nvSpPr>
        <p:spPr bwMode="auto">
          <a:xfrm>
            <a:off x="2693796" y="349872"/>
            <a:ext cx="101410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b="1" dirty="0" smtClean="0">
                <a:solidFill>
                  <a:srgbClr val="000000"/>
                </a:solidFill>
                <a:latin typeface="Arial"/>
                <a:ea typeface="Arial Unicode MS" pitchFamily="34" charset="-128"/>
                <a:cs typeface="Arial Unicode MS" pitchFamily="34" charset="-128"/>
              </a:rPr>
              <a:t>WORKING DRAFT</a:t>
            </a:r>
          </a:p>
        </p:txBody>
      </p:sp>
      <p:sp>
        <p:nvSpPr>
          <p:cNvPr id="5" name="doc id"/>
          <p:cNvSpPr txBox="1">
            <a:spLocks noChangeArrowheads="1"/>
          </p:cNvSpPr>
          <p:nvPr/>
        </p:nvSpPr>
        <p:spPr bwMode="auto">
          <a:xfrm>
            <a:off x="8614312" y="37255"/>
            <a:ext cx="30129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en-US" sz="800" dirty="0" smtClean="0">
              <a:solidFill>
                <a:srgbClr val="000000"/>
              </a:solidFill>
              <a:latin typeface="Arial"/>
              <a:ea typeface="ＭＳ Ｐゴシック"/>
            </a:endParaRPr>
          </a:p>
        </p:txBody>
      </p:sp>
      <p:sp>
        <p:nvSpPr>
          <p:cNvPr id="6" name="Working Draft" hidden="1"/>
          <p:cNvSpPr txBox="1">
            <a:spLocks noChangeArrowheads="1"/>
          </p:cNvSpPr>
          <p:nvPr/>
        </p:nvSpPr>
        <p:spPr bwMode="auto">
          <a:xfrm>
            <a:off x="2693801" y="508600"/>
            <a:ext cx="3009613"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900" dirty="0" smtClean="0">
                <a:solidFill>
                  <a:srgbClr val="000000"/>
                </a:solidFill>
                <a:ea typeface="Arial Unicode MS" pitchFamily="34" charset="-128"/>
                <a:cs typeface="Arial Unicode MS" pitchFamily="34" charset="-128"/>
              </a:rPr>
              <a:t>Last Modified 2/28/2014 3:04 PM Eastern Standard Time</a:t>
            </a:r>
            <a:endParaRPr lang="en-US" sz="900" dirty="0">
              <a:solidFill>
                <a:srgbClr val="000000"/>
              </a:solidFill>
              <a:ea typeface="Arial Unicode MS" pitchFamily="34" charset="-128"/>
              <a:cs typeface="Arial Unicode MS" pitchFamily="34" charset="-128"/>
            </a:endParaRPr>
          </a:p>
        </p:txBody>
      </p:sp>
      <p:sp>
        <p:nvSpPr>
          <p:cNvPr id="7" name="Printed" hidden="1"/>
          <p:cNvSpPr txBox="1">
            <a:spLocks noChangeArrowheads="1"/>
          </p:cNvSpPr>
          <p:nvPr/>
        </p:nvSpPr>
        <p:spPr bwMode="auto">
          <a:xfrm>
            <a:off x="2693802" y="668962"/>
            <a:ext cx="2708652"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900" dirty="0" smtClean="0">
                <a:solidFill>
                  <a:srgbClr val="000000"/>
                </a:solidFill>
                <a:latin typeface="Arial"/>
                <a:ea typeface="Arial Unicode MS" pitchFamily="34" charset="-128"/>
                <a:cs typeface="Arial Unicode MS" pitchFamily="34" charset="-128"/>
              </a:rPr>
              <a:t>Printed 12/12/2013 5:54 PM Eastern Standard Time</a:t>
            </a:r>
          </a:p>
        </p:txBody>
      </p:sp>
      <p:grpSp>
        <p:nvGrpSpPr>
          <p:cNvPr id="8" name="McK Title Elements"/>
          <p:cNvGrpSpPr>
            <a:grpSpLocks/>
          </p:cNvGrpSpPr>
          <p:nvPr/>
        </p:nvGrpSpPr>
        <p:grpSpPr bwMode="auto">
          <a:xfrm>
            <a:off x="5" y="7"/>
            <a:ext cx="9140760" cy="6859620"/>
            <a:chOff x="0" y="0"/>
            <a:chExt cx="5643" cy="4235"/>
          </a:xfrm>
        </p:grpSpPr>
        <p:sp>
          <p:nvSpPr>
            <p:cNvPr id="9" name="McK Document type" hidden="1"/>
            <p:cNvSpPr txBox="1">
              <a:spLocks noChangeArrowheads="1"/>
            </p:cNvSpPr>
            <p:nvPr/>
          </p:nvSpPr>
          <p:spPr bwMode="auto">
            <a:xfrm>
              <a:off x="1663" y="3106"/>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Document type</a:t>
              </a:r>
            </a:p>
          </p:txBody>
        </p:sp>
        <p:sp>
          <p:nvSpPr>
            <p:cNvPr id="10" name="McK Date" hidden="1"/>
            <p:cNvSpPr txBox="1">
              <a:spLocks noChangeArrowheads="1"/>
            </p:cNvSpPr>
            <p:nvPr/>
          </p:nvSpPr>
          <p:spPr bwMode="auto">
            <a:xfrm>
              <a:off x="1663" y="3275"/>
              <a:ext cx="3109" cy="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400" dirty="0" smtClean="0">
                  <a:solidFill>
                    <a:srgbClr val="000000"/>
                  </a:solidFill>
                  <a:latin typeface="Arial"/>
                  <a:ea typeface="ＭＳ Ｐゴシック"/>
                </a:rPr>
                <a:t>Date</a:t>
              </a:r>
            </a:p>
          </p:txBody>
        </p:sp>
        <p:sp>
          <p:nvSpPr>
            <p:cNvPr id="11" name="McK Disclaimer" hidden="1"/>
            <p:cNvSpPr>
              <a:spLocks noChangeArrowheads="1"/>
            </p:cNvSpPr>
            <p:nvPr/>
          </p:nvSpPr>
          <p:spPr bwMode="auto">
            <a:xfrm>
              <a:off x="1663" y="3713"/>
              <a:ext cx="3226" cy="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600">
                  <a:solidFill>
                    <a:schemeClr val="tx1"/>
                  </a:solidFill>
                  <a:latin typeface="Arial" charset="0"/>
                  <a:ea typeface="MS PGothic" pitchFamily="34" charset="-128"/>
                </a:defRPr>
              </a:lvl1pPr>
              <a:lvl2pPr marL="742950" indent="-285750" defTabSz="804863" eaLnBrk="0" hangingPunct="0">
                <a:defRPr sz="1600">
                  <a:solidFill>
                    <a:schemeClr val="tx1"/>
                  </a:solidFill>
                  <a:latin typeface="Arial" charset="0"/>
                  <a:ea typeface="MS PGothic" pitchFamily="34" charset="-128"/>
                </a:defRPr>
              </a:lvl2pPr>
              <a:lvl3pPr marL="1143000" indent="-228600" defTabSz="804863" eaLnBrk="0" hangingPunct="0">
                <a:defRPr sz="1600">
                  <a:solidFill>
                    <a:schemeClr val="tx1"/>
                  </a:solidFill>
                  <a:latin typeface="Arial" charset="0"/>
                  <a:ea typeface="MS PGothic" pitchFamily="34" charset="-128"/>
                </a:defRPr>
              </a:lvl3pPr>
              <a:lvl4pPr marL="1600200" indent="-228600" defTabSz="804863" eaLnBrk="0" hangingPunct="0">
                <a:defRPr sz="1600">
                  <a:solidFill>
                    <a:schemeClr val="tx1"/>
                  </a:solidFill>
                  <a:latin typeface="Arial" charset="0"/>
                  <a:ea typeface="MS PGothic" pitchFamily="34" charset="-128"/>
                </a:defRPr>
              </a:lvl4pPr>
              <a:lvl5pPr marL="2057400" indent="-228600" defTabSz="804863" eaLnBrk="0" hangingPunct="0">
                <a:defRPr sz="1600">
                  <a:solidFill>
                    <a:schemeClr val="tx1"/>
                  </a:solidFill>
                  <a:latin typeface="Arial" charset="0"/>
                  <a:ea typeface="MS PGothic" pitchFamily="34" charset="-128"/>
                </a:defRPr>
              </a:lvl5pPr>
              <a:lvl6pPr marL="2514600" indent="-228600" defTabSz="804863"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04863"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04863"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04863" eaLnBrk="0" fontAlgn="base" hangingPunct="0">
                <a:spcBef>
                  <a:spcPct val="0"/>
                </a:spcBef>
                <a:spcAft>
                  <a:spcPct val="0"/>
                </a:spcAft>
                <a:defRPr sz="1600">
                  <a:solidFill>
                    <a:schemeClr val="tx1"/>
                  </a:solidFill>
                  <a:latin typeface="Arial" charset="0"/>
                  <a:ea typeface="MS PGothic" pitchFamily="34" charset="-128"/>
                </a:defRPr>
              </a:lvl9pPr>
            </a:lstStyle>
            <a:p>
              <a:r>
                <a:rPr lang="en-US" sz="800" dirty="0">
                  <a:solidFill>
                    <a:srgbClr val="000000"/>
                  </a:solidFill>
                  <a:cs typeface="Arial" charset="0"/>
                </a:rPr>
                <a:t>CONFIDENTIAL AND PROPRIETARY</a:t>
              </a:r>
            </a:p>
            <a:p>
              <a:r>
                <a:rPr lang="en-US" sz="800" dirty="0">
                  <a:solidFill>
                    <a:srgbClr val="000000"/>
                  </a:solidFill>
                  <a:cs typeface="Arial" charset="0"/>
                </a:rPr>
                <a:t>Any use of this material without specific permission of McKinsey &amp; Company is strictly prohibited</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endParaRPr lang="en-US" dirty="0">
                <a:solidFill>
                  <a:srgbClr val="000000"/>
                </a:solidFill>
                <a:cs typeface="Arial" charset="0"/>
              </a:endParaRPr>
            </a:p>
          </p:txBody>
        </p:sp>
      </p:grpSp>
      <p:pic>
        <p:nvPicPr>
          <p:cNvPr id="18" name="TitleBottomBarBW" hidden="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20061" y="6574552"/>
            <a:ext cx="1670055"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nvPr>
        </p:nvSpPr>
        <p:spPr>
          <a:xfrm>
            <a:off x="2693802" y="2176943"/>
            <a:ext cx="5036084" cy="1015663"/>
          </a:xfrm>
          <a:prstGeom prst="rect">
            <a:avLst/>
          </a:prstGeom>
        </p:spPr>
        <p:txBody>
          <a:bodyPr/>
          <a:lstStyle>
            <a:lvl1pPr>
              <a:defRPr sz="3300" b="0" baseline="0">
                <a:latin typeface="+mj-lt"/>
                <a:ea typeface="Arial Unicode MS" pitchFamily="34" charset="-128"/>
                <a:cs typeface="Arial Unicode MS" pitchFamily="34" charset="-128"/>
              </a:defRPr>
            </a:lvl1pPr>
          </a:lstStyle>
          <a:p>
            <a:pPr lvl="0"/>
            <a:r>
              <a:rPr lang="en-US" noProof="0" smtClean="0"/>
              <a:t>Click to edit Master title style</a:t>
            </a:r>
          </a:p>
        </p:txBody>
      </p:sp>
      <p:sp>
        <p:nvSpPr>
          <p:cNvPr id="13315" name="Rectangle 1027"/>
          <p:cNvSpPr>
            <a:spLocks noGrp="1" noChangeArrowheads="1"/>
          </p:cNvSpPr>
          <p:nvPr>
            <p:ph type="subTitle" idx="1"/>
          </p:nvPr>
        </p:nvSpPr>
        <p:spPr>
          <a:xfrm>
            <a:off x="2693802" y="3945699"/>
            <a:ext cx="5036084" cy="219820"/>
          </a:xfrm>
        </p:spPr>
        <p:txBody>
          <a:bodyPr/>
          <a:lstStyle>
            <a:lvl1pPr>
              <a:defRPr sz="1400" baseline="0">
                <a:latin typeface="+mj-lt"/>
                <a:ea typeface="Arial Unicode MS" pitchFamily="34" charset="-128"/>
                <a:cs typeface="Arial Unicode MS" pitchFamily="34" charset="-128"/>
              </a:defRPr>
            </a:lvl1pPr>
          </a:lstStyle>
          <a:p>
            <a:pPr lvl="0"/>
            <a:r>
              <a:rPr lang="en-US" noProof="0" smtClean="0"/>
              <a:t>Click to edit Master subtitle style</a:t>
            </a:r>
          </a:p>
        </p:txBody>
      </p:sp>
      <p:pic>
        <p:nvPicPr>
          <p:cNvPr id="17" name="Picture 3"/>
          <p:cNvPicPr>
            <a:picLocks noChangeAspect="1" noChangeArrowheads="1"/>
          </p:cNvPicPr>
          <p:nvPr userDrawn="1">
            <p:custDataLst>
              <p:tags r:id="rId1"/>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5719" y="2747008"/>
            <a:ext cx="1557532" cy="891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15" descr="Wave_Letter_RGB"/>
          <p:cNvPicPr>
            <a:picLocks noChangeAspect="1" noChangeArrowheads="1"/>
          </p:cNvPicPr>
          <p:nvPr userDrawn="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0" y="6389893"/>
            <a:ext cx="9144000" cy="468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0844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graphicFrame>
        <p:nvGraphicFramePr>
          <p:cNvPr id="3" name="Object 1" hidden="1"/>
          <p:cNvGraphicFramePr>
            <a:graphicFrameLocks noChangeAspect="1"/>
          </p:cNvGraphicFramePr>
          <p:nvPr>
            <p:custDataLst>
              <p:tags r:id="rId2"/>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43038" name="think-cell Slide" r:id="rId13" imgW="360" imgH="360" progId="">
                  <p:embed/>
                </p:oleObj>
              </mc:Choice>
              <mc:Fallback>
                <p:oleObj name="think-cell Slide" r:id="rId13" imgW="360" imgH="360" progId="">
                  <p:embed/>
                  <p:pic>
                    <p:nvPicPr>
                      <p:cNvPr id="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doc id"/>
          <p:cNvSpPr>
            <a:spLocks noChangeArrowheads="1"/>
          </p:cNvSpPr>
          <p:nvPr>
            <p:custDataLst>
              <p:tags r:id="rId3"/>
            </p:custDataLst>
          </p:nvPr>
        </p:nvSpPr>
        <p:spPr bwMode="auto">
          <a:xfrm>
            <a:off x="8246615"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6" name="Working Draft" hidden="1"/>
          <p:cNvSpPr txBox="1">
            <a:spLocks noChangeArrowheads="1"/>
          </p:cNvSpPr>
          <p:nvPr>
            <p:custDataLst>
              <p:tags r:id="rId4"/>
            </p:custDataLst>
          </p:nvPr>
        </p:nvSpPr>
        <p:spPr bwMode="auto">
          <a:xfrm rot="5400000">
            <a:off x="8065224" y="1936276"/>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7" name="Printed" hidden="1"/>
          <p:cNvSpPr txBox="1">
            <a:spLocks noChangeArrowheads="1"/>
          </p:cNvSpPr>
          <p:nvPr>
            <p:custDataLst>
              <p:tags r:id="rId5"/>
            </p:custDataLst>
          </p:nvPr>
        </p:nvSpPr>
        <p:spPr bwMode="auto">
          <a:xfrm rot="5400000">
            <a:off x="8166633" y="4197441"/>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8" name="McK 1. On-page tracker" hidden="1"/>
          <p:cNvSpPr>
            <a:spLocks noChangeArrowheads="1"/>
          </p:cNvSpPr>
          <p:nvPr>
            <p:custDataLst>
              <p:tags r:id="rId6"/>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9" name="McK 3. Unit of measure" hidden="1"/>
          <p:cNvSpPr txBox="1">
            <a:spLocks noChangeArrowheads="1"/>
          </p:cNvSpPr>
          <p:nvPr>
            <p:custDataLst>
              <p:tags r:id="rId7"/>
            </p:custDataLst>
          </p:nvPr>
        </p:nvSpPr>
        <p:spPr bwMode="auto">
          <a:xfrm>
            <a:off x="121490" y="542621"/>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 name="McK Slide Elements" hidden="1"/>
          <p:cNvGrpSpPr>
            <a:grpSpLocks/>
          </p:cNvGrpSpPr>
          <p:nvPr>
            <p:custDataLst>
              <p:tags r:id="rId8"/>
            </p:custDataLst>
          </p:nvPr>
        </p:nvGrpSpPr>
        <p:grpSpPr bwMode="auto">
          <a:xfrm>
            <a:off x="121489" y="6202015"/>
            <a:ext cx="8722840" cy="521558"/>
            <a:chOff x="75" y="3829"/>
            <a:chExt cx="5385" cy="322"/>
          </a:xfrm>
        </p:grpSpPr>
        <p:sp>
          <p:nvSpPr>
            <p:cNvPr id="11" name="McK 4. Footnote"/>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2" name="McK 5. Source"/>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3" name="ACET" hidden="1"/>
          <p:cNvGrpSpPr>
            <a:grpSpLocks/>
          </p:cNvGrpSpPr>
          <p:nvPr>
            <p:custDataLst>
              <p:tags r:id="rId9"/>
            </p:custDataLst>
          </p:nvPr>
        </p:nvGrpSpPr>
        <p:grpSpPr bwMode="auto">
          <a:xfrm>
            <a:off x="1482158" y="1150019"/>
            <a:ext cx="4350892" cy="518318"/>
            <a:chOff x="915" y="710"/>
            <a:chExt cx="2686" cy="320"/>
          </a:xfrm>
        </p:grpSpPr>
        <p:cxnSp>
          <p:nvCxnSpPr>
            <p:cNvPr id="14" name="AutoShape 249"/>
            <p:cNvCxnSpPr>
              <a:cxnSpLocks noChangeShapeType="1"/>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7" name="SlideLogoSeparator"/>
          <p:cNvSpPr>
            <a:spLocks noChangeArrowheads="1"/>
          </p:cNvSpPr>
          <p:nvPr userDrawn="1">
            <p:custDataLst>
              <p:tags r:id="rId10"/>
            </p:custDataLst>
          </p:nvPr>
        </p:nvSpPr>
        <p:spPr bwMode="auto">
          <a:xfrm>
            <a:off x="8590016" y="6534058"/>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sp>
        <p:nvSpPr>
          <p:cNvPr id="18" name="Slide Number"/>
          <p:cNvSpPr txBox="1">
            <a:spLocks/>
          </p:cNvSpPr>
          <p:nvPr userDrawn="1"/>
        </p:nvSpPr>
        <p:spPr>
          <a:xfrm>
            <a:off x="8719603" y="6566446"/>
            <a:ext cx="213819" cy="155496"/>
          </a:xfrm>
          <a:prstGeom prst="rect">
            <a:avLst/>
          </a:prstGeom>
        </p:spPr>
        <p:txBody>
          <a:bodyPr wrap="none" lIns="0" tIns="0" rIns="0" bIns="0" anchor="ctr"/>
          <a:lstStyle>
            <a:defPPr>
              <a:defRPr lang="en-US"/>
            </a:defPPr>
            <a:lvl1pPr>
              <a:defRPr sz="1000" baseline="0">
                <a:latin typeface="+mn-lt"/>
              </a:defRPr>
            </a:lvl1pPr>
          </a:lstStyle>
          <a:p>
            <a:pPr>
              <a:defRPr/>
            </a:pPr>
            <a:fld id="{8EEFB5A4-492B-4AAE-ACFF-D8354F33B1A6}" type="slidenum">
              <a:rPr lang="en-US" smtClean="0">
                <a:solidFill>
                  <a:srgbClr val="000000"/>
                </a:solidFill>
                <a:ea typeface="ＭＳ Ｐゴシック"/>
              </a:rPr>
              <a:pPr>
                <a:defRPr/>
              </a:pPr>
              <a:t>‹#›</a:t>
            </a:fld>
            <a:endParaRPr lang="en-US" dirty="0">
              <a:solidFill>
                <a:srgbClr val="000000"/>
              </a:solidFill>
              <a:ea typeface="ＭＳ Ｐゴシック"/>
            </a:endParaRPr>
          </a:p>
        </p:txBody>
      </p:sp>
      <p:sp>
        <p:nvSpPr>
          <p:cNvPr id="2" name="McK 2. Slide Title"/>
          <p:cNvSpPr>
            <a:spLocks noGrp="1"/>
          </p:cNvSpPr>
          <p:nvPr>
            <p:ph type="title"/>
          </p:nvPr>
        </p:nvSpPr>
        <p:spPr/>
        <p:txBody>
          <a:bodyPr/>
          <a:lstStyle>
            <a:lvl1pPr>
              <a:defRPr>
                <a:latin typeface="+mj-lt"/>
                <a:ea typeface="Arial Unicode MS" pitchFamily="34" charset="-128"/>
                <a:cs typeface="Arial Unicode MS" pitchFamily="34" charset="-128"/>
              </a:defRPr>
            </a:lvl1pPr>
          </a:lstStyle>
          <a:p>
            <a:r>
              <a:rPr lang="en-US" smtClean="0"/>
              <a:t>Click to edit Master title style</a:t>
            </a:r>
            <a:endParaRPr lang="en-US"/>
          </a:p>
        </p:txBody>
      </p:sp>
      <p:pic>
        <p:nvPicPr>
          <p:cNvPr id="20" name="Picture 3"/>
          <p:cNvPicPr>
            <a:picLocks noChangeAspect="1" noChangeArrowheads="1"/>
          </p:cNvPicPr>
          <p:nvPr userDrawn="1">
            <p:custDataLst>
              <p:tags r:id="rId11"/>
            </p:custDataLst>
          </p:nvPr>
        </p:nvPicPr>
        <p:blipFill>
          <a:blip r:embed="rId15" cstate="print">
            <a:extLst>
              <a:ext uri="{28A0092B-C50C-407E-A947-70E740481C1C}">
                <a14:useLocalDpi xmlns:a14="http://schemas.microsoft.com/office/drawing/2010/main" val="0"/>
              </a:ext>
            </a:extLst>
          </a:blip>
          <a:srcRect/>
          <a:stretch>
            <a:fillRect/>
          </a:stretch>
        </p:blipFill>
        <p:spPr bwMode="auto">
          <a:xfrm>
            <a:off x="7959088"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91309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lIns="91420" tIns="45711" rIns="91420" bIns="45711"/>
          <a:lstStyle/>
          <a:p>
            <a:fld id="{205CFA1B-B5E3-4782-B28D-A30FC2BCF1B4}" type="datetimeFigureOut">
              <a:rPr lang="en-US" sz="1600" smtClean="0">
                <a:solidFill>
                  <a:srgbClr val="000000"/>
                </a:solidFill>
                <a:ea typeface="MS PGothic" pitchFamily="34" charset="-128"/>
                <a:cs typeface="Arial" charset="0"/>
              </a:rPr>
              <a:pPr/>
              <a:t>9/4/2015</a:t>
            </a:fld>
            <a:endParaRPr lang="en-US" sz="1600" dirty="0">
              <a:solidFill>
                <a:srgbClr val="000000"/>
              </a:solidFill>
              <a:ea typeface="MS PGothic" pitchFamily="34" charset="-128"/>
              <a:cs typeface="Arial" charset="0"/>
            </a:endParaRPr>
          </a:p>
        </p:txBody>
      </p:sp>
      <p:sp>
        <p:nvSpPr>
          <p:cNvPr id="3" name="Footer Placeholder 2"/>
          <p:cNvSpPr>
            <a:spLocks noGrp="1"/>
          </p:cNvSpPr>
          <p:nvPr>
            <p:ph type="ftr" sz="quarter" idx="11"/>
          </p:nvPr>
        </p:nvSpPr>
        <p:spPr>
          <a:xfrm>
            <a:off x="3124201" y="6356350"/>
            <a:ext cx="2895600" cy="365125"/>
          </a:xfrm>
          <a:prstGeom prst="rect">
            <a:avLst/>
          </a:prstGeom>
        </p:spPr>
        <p:txBody>
          <a:bodyPr lIns="91420" tIns="45711" rIns="91420" bIns="45711"/>
          <a:lstStyle/>
          <a:p>
            <a:endParaRPr lang="en-US" sz="1600" dirty="0">
              <a:solidFill>
                <a:srgbClr val="000000"/>
              </a:solidFill>
              <a:ea typeface="MS PGothic" pitchFamily="34" charset="-128"/>
              <a:cs typeface="Arial"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lIns="91420" tIns="45711" rIns="91420" bIns="45711"/>
          <a:lstStyle/>
          <a:p>
            <a:fld id="{2C34419D-E7DF-46B1-B885-326CBF4618B8}" type="slidenum">
              <a:rPr lang="en-US" sz="1600" smtClean="0">
                <a:solidFill>
                  <a:srgbClr val="000000"/>
                </a:solidFill>
                <a:ea typeface="MS PGothic" pitchFamily="34" charset="-128"/>
                <a:cs typeface="Arial" charset="0"/>
              </a:rPr>
              <a:pPr/>
              <a:t>‹#›</a:t>
            </a:fld>
            <a:endParaRPr lang="en-US" sz="16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266854356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18" Type="http://schemas.openxmlformats.org/officeDocument/2006/relationships/oleObject" Target="../embeddings/oleObject2.bin"/><Relationship Id="rId3" Type="http://schemas.openxmlformats.org/officeDocument/2006/relationships/slideLayout" Target="../slideLayouts/slideLayout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tags" Target="../tags/tag21.xml"/><Relationship Id="rId2" Type="http://schemas.openxmlformats.org/officeDocument/2006/relationships/slideLayout" Target="../slideLayouts/slideLayout6.xml"/><Relationship Id="rId16" Type="http://schemas.openxmlformats.org/officeDocument/2006/relationships/tags" Target="../tags/tag20.xml"/><Relationship Id="rId20"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vmlDrawing" Target="../drawings/vmlDrawing2.vml"/><Relationship Id="rId11" Type="http://schemas.openxmlformats.org/officeDocument/2006/relationships/tags" Target="../tags/tag15.xml"/><Relationship Id="rId5" Type="http://schemas.openxmlformats.org/officeDocument/2006/relationships/theme" Target="../theme/theme2.xml"/><Relationship Id="rId15" Type="http://schemas.openxmlformats.org/officeDocument/2006/relationships/tags" Target="../tags/tag19.xml"/><Relationship Id="rId10" Type="http://schemas.openxmlformats.org/officeDocument/2006/relationships/tags" Target="../tags/tag14.xml"/><Relationship Id="rId19" Type="http://schemas.openxmlformats.org/officeDocument/2006/relationships/image" Target="../media/image4.emf"/><Relationship Id="rId4" Type="http://schemas.openxmlformats.org/officeDocument/2006/relationships/slideLayout" Target="../slideLayouts/slideLayout8.xml"/><Relationship Id="rId9" Type="http://schemas.openxmlformats.org/officeDocument/2006/relationships/tags" Target="../tags/tag13.xml"/><Relationship Id="rId14" Type="http://schemas.openxmlformats.org/officeDocument/2006/relationships/tags" Target="../tags/tag18.xml"/></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oleObject" Target="../embeddings/oleObject4.bin"/><Relationship Id="rId3" Type="http://schemas.openxmlformats.org/officeDocument/2006/relationships/slideLayout" Target="../slideLayouts/slideLayout11.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tags" Target="../tags/tag44.xml"/><Relationship Id="rId2" Type="http://schemas.openxmlformats.org/officeDocument/2006/relationships/slideLayout" Target="../slideLayouts/slideLayout10.xml"/><Relationship Id="rId16" Type="http://schemas.openxmlformats.org/officeDocument/2006/relationships/tags" Target="../tags/tag43.xml"/><Relationship Id="rId20" Type="http://schemas.openxmlformats.org/officeDocument/2006/relationships/image" Target="../media/image5.png"/><Relationship Id="rId1" Type="http://schemas.openxmlformats.org/officeDocument/2006/relationships/slideLayout" Target="../slideLayouts/slideLayout9.xml"/><Relationship Id="rId6" Type="http://schemas.openxmlformats.org/officeDocument/2006/relationships/vmlDrawing" Target="../drawings/vmlDrawing4.vml"/><Relationship Id="rId11" Type="http://schemas.openxmlformats.org/officeDocument/2006/relationships/tags" Target="../tags/tag38.xml"/><Relationship Id="rId5" Type="http://schemas.openxmlformats.org/officeDocument/2006/relationships/theme" Target="../theme/theme3.xml"/><Relationship Id="rId15" Type="http://schemas.openxmlformats.org/officeDocument/2006/relationships/tags" Target="../tags/tag42.xml"/><Relationship Id="rId10" Type="http://schemas.openxmlformats.org/officeDocument/2006/relationships/tags" Target="../tags/tag37.xml"/><Relationship Id="rId19" Type="http://schemas.openxmlformats.org/officeDocument/2006/relationships/image" Target="../media/image4.emf"/><Relationship Id="rId4" Type="http://schemas.openxmlformats.org/officeDocument/2006/relationships/slideLayout" Target="../slideLayouts/slideLayout12.xml"/><Relationship Id="rId9" Type="http://schemas.openxmlformats.org/officeDocument/2006/relationships/tags" Target="../tags/tag36.xml"/><Relationship Id="rId14" Type="http://schemas.openxmlformats.org/officeDocument/2006/relationships/tags" Target="../tags/tag41.xml"/></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image" Target="../media/image4.emf"/><Relationship Id="rId3" Type="http://schemas.openxmlformats.org/officeDocument/2006/relationships/slideLayout" Target="../slideLayouts/slideLayout15.xml"/><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oleObject" Target="../embeddings/oleObject6.bin"/><Relationship Id="rId2" Type="http://schemas.openxmlformats.org/officeDocument/2006/relationships/slideLayout" Target="../slideLayouts/slideLayout14.xml"/><Relationship Id="rId16" Type="http://schemas.openxmlformats.org/officeDocument/2006/relationships/tags" Target="../tags/tag67.xml"/><Relationship Id="rId1" Type="http://schemas.openxmlformats.org/officeDocument/2006/relationships/slideLayout" Target="../slideLayouts/slideLayout13.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vmlDrawing" Target="../drawings/vmlDrawing6.vml"/><Relationship Id="rId15" Type="http://schemas.openxmlformats.org/officeDocument/2006/relationships/tags" Target="../tags/tag66.xml"/><Relationship Id="rId10" Type="http://schemas.openxmlformats.org/officeDocument/2006/relationships/tags" Target="../tags/tag61.xml"/><Relationship Id="rId19" Type="http://schemas.openxmlformats.org/officeDocument/2006/relationships/image" Target="../media/image5.png"/><Relationship Id="rId4" Type="http://schemas.openxmlformats.org/officeDocument/2006/relationships/theme" Target="../theme/theme4.xml"/><Relationship Id="rId9" Type="http://schemas.openxmlformats.org/officeDocument/2006/relationships/tags" Target="../tags/tag60.xml"/><Relationship Id="rId14" Type="http://schemas.openxmlformats.org/officeDocument/2006/relationships/tags" Target="../tags/tag65.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81.xml"/><Relationship Id="rId13" Type="http://schemas.openxmlformats.org/officeDocument/2006/relationships/tags" Target="../tags/tag86.xml"/><Relationship Id="rId18" Type="http://schemas.openxmlformats.org/officeDocument/2006/relationships/oleObject" Target="../embeddings/oleObject8.bin"/><Relationship Id="rId3" Type="http://schemas.openxmlformats.org/officeDocument/2006/relationships/slideLayout" Target="../slideLayouts/slideLayout18.xml"/><Relationship Id="rId7" Type="http://schemas.openxmlformats.org/officeDocument/2006/relationships/tags" Target="../tags/tag80.xml"/><Relationship Id="rId12" Type="http://schemas.openxmlformats.org/officeDocument/2006/relationships/tags" Target="../tags/tag85.xml"/><Relationship Id="rId17" Type="http://schemas.openxmlformats.org/officeDocument/2006/relationships/tags" Target="../tags/tag90.xml"/><Relationship Id="rId2" Type="http://schemas.openxmlformats.org/officeDocument/2006/relationships/slideLayout" Target="../slideLayouts/slideLayout17.xml"/><Relationship Id="rId16" Type="http://schemas.openxmlformats.org/officeDocument/2006/relationships/tags" Target="../tags/tag89.xml"/><Relationship Id="rId20" Type="http://schemas.openxmlformats.org/officeDocument/2006/relationships/image" Target="../media/image5.png"/><Relationship Id="rId1" Type="http://schemas.openxmlformats.org/officeDocument/2006/relationships/slideLayout" Target="../slideLayouts/slideLayout16.xml"/><Relationship Id="rId6" Type="http://schemas.openxmlformats.org/officeDocument/2006/relationships/vmlDrawing" Target="../drawings/vmlDrawing8.vml"/><Relationship Id="rId11" Type="http://schemas.openxmlformats.org/officeDocument/2006/relationships/tags" Target="../tags/tag84.xml"/><Relationship Id="rId5" Type="http://schemas.openxmlformats.org/officeDocument/2006/relationships/theme" Target="../theme/theme5.xml"/><Relationship Id="rId15" Type="http://schemas.openxmlformats.org/officeDocument/2006/relationships/tags" Target="../tags/tag88.xml"/><Relationship Id="rId10" Type="http://schemas.openxmlformats.org/officeDocument/2006/relationships/tags" Target="../tags/tag83.xml"/><Relationship Id="rId19" Type="http://schemas.openxmlformats.org/officeDocument/2006/relationships/image" Target="../media/image4.emf"/><Relationship Id="rId4" Type="http://schemas.openxmlformats.org/officeDocument/2006/relationships/slideLayout" Target="../slideLayouts/slideLayout19.xml"/><Relationship Id="rId9" Type="http://schemas.openxmlformats.org/officeDocument/2006/relationships/tags" Target="../tags/tag82.xml"/><Relationship Id="rId14" Type="http://schemas.openxmlformats.org/officeDocument/2006/relationships/tags" Target="../tags/tag87.xml"/></Relationships>
</file>

<file path=ppt/slideMasters/_rels/slideMaster6.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oleObject" Target="../embeddings/oleObject10.bin"/><Relationship Id="rId3" Type="http://schemas.openxmlformats.org/officeDocument/2006/relationships/slideLayout" Target="../slideLayouts/slideLayout22.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tags" Target="../tags/tag113.xml"/><Relationship Id="rId2" Type="http://schemas.openxmlformats.org/officeDocument/2006/relationships/slideLayout" Target="../slideLayouts/slideLayout21.xml"/><Relationship Id="rId16" Type="http://schemas.openxmlformats.org/officeDocument/2006/relationships/tags" Target="../tags/tag112.xml"/><Relationship Id="rId20" Type="http://schemas.openxmlformats.org/officeDocument/2006/relationships/image" Target="../media/image5.png"/><Relationship Id="rId1" Type="http://schemas.openxmlformats.org/officeDocument/2006/relationships/slideLayout" Target="../slideLayouts/slideLayout20.xml"/><Relationship Id="rId6" Type="http://schemas.openxmlformats.org/officeDocument/2006/relationships/vmlDrawing" Target="../drawings/vmlDrawing10.vml"/><Relationship Id="rId11" Type="http://schemas.openxmlformats.org/officeDocument/2006/relationships/tags" Target="../tags/tag107.xml"/><Relationship Id="rId5" Type="http://schemas.openxmlformats.org/officeDocument/2006/relationships/theme" Target="../theme/theme6.xml"/><Relationship Id="rId15" Type="http://schemas.openxmlformats.org/officeDocument/2006/relationships/tags" Target="../tags/tag111.xml"/><Relationship Id="rId10" Type="http://schemas.openxmlformats.org/officeDocument/2006/relationships/tags" Target="../tags/tag106.xml"/><Relationship Id="rId19" Type="http://schemas.openxmlformats.org/officeDocument/2006/relationships/image" Target="../media/image4.emf"/><Relationship Id="rId4" Type="http://schemas.openxmlformats.org/officeDocument/2006/relationships/slideLayout" Target="../slideLayouts/slideLayout23.xml"/><Relationship Id="rId9" Type="http://schemas.openxmlformats.org/officeDocument/2006/relationships/tags" Target="../tags/tag105.xml"/><Relationship Id="rId14" Type="http://schemas.openxmlformats.org/officeDocument/2006/relationships/tags" Target="../tags/tag110.xml"/></Relationships>
</file>

<file path=ppt/slideMasters/_rels/slideMaster7.xml.rels><?xml version="1.0" encoding="UTF-8" standalone="yes"?>
<Relationships xmlns="http://schemas.openxmlformats.org/package/2006/relationships"><Relationship Id="rId8" Type="http://schemas.openxmlformats.org/officeDocument/2006/relationships/tags" Target="../tags/tag128.xml"/><Relationship Id="rId13" Type="http://schemas.openxmlformats.org/officeDocument/2006/relationships/tags" Target="../tags/tag133.xml"/><Relationship Id="rId18" Type="http://schemas.openxmlformats.org/officeDocument/2006/relationships/image" Target="../media/image4.emf"/><Relationship Id="rId3" Type="http://schemas.openxmlformats.org/officeDocument/2006/relationships/slideLayout" Target="../slideLayouts/slideLayout26.xml"/><Relationship Id="rId7" Type="http://schemas.openxmlformats.org/officeDocument/2006/relationships/tags" Target="../tags/tag127.xml"/><Relationship Id="rId12" Type="http://schemas.openxmlformats.org/officeDocument/2006/relationships/tags" Target="../tags/tag132.xml"/><Relationship Id="rId17" Type="http://schemas.openxmlformats.org/officeDocument/2006/relationships/oleObject" Target="../embeddings/oleObject12.bin"/><Relationship Id="rId2" Type="http://schemas.openxmlformats.org/officeDocument/2006/relationships/slideLayout" Target="../slideLayouts/slideLayout25.xml"/><Relationship Id="rId16" Type="http://schemas.openxmlformats.org/officeDocument/2006/relationships/tags" Target="../tags/tag136.xml"/><Relationship Id="rId1" Type="http://schemas.openxmlformats.org/officeDocument/2006/relationships/slideLayout" Target="../slideLayouts/slideLayout24.xml"/><Relationship Id="rId6" Type="http://schemas.openxmlformats.org/officeDocument/2006/relationships/tags" Target="../tags/tag126.xml"/><Relationship Id="rId11" Type="http://schemas.openxmlformats.org/officeDocument/2006/relationships/tags" Target="../tags/tag131.xml"/><Relationship Id="rId5" Type="http://schemas.openxmlformats.org/officeDocument/2006/relationships/vmlDrawing" Target="../drawings/vmlDrawing12.vml"/><Relationship Id="rId15" Type="http://schemas.openxmlformats.org/officeDocument/2006/relationships/tags" Target="../tags/tag135.xml"/><Relationship Id="rId10" Type="http://schemas.openxmlformats.org/officeDocument/2006/relationships/tags" Target="../tags/tag130.xml"/><Relationship Id="rId19" Type="http://schemas.openxmlformats.org/officeDocument/2006/relationships/image" Target="../media/image5.png"/><Relationship Id="rId4" Type="http://schemas.openxmlformats.org/officeDocument/2006/relationships/theme" Target="../theme/theme7.xml"/><Relationship Id="rId9" Type="http://schemas.openxmlformats.org/officeDocument/2006/relationships/tags" Target="../tags/tag129.xml"/><Relationship Id="rId14" Type="http://schemas.openxmlformats.org/officeDocument/2006/relationships/tags" Target="../tags/tag134.xml"/></Relationships>
</file>

<file path=ppt/slideMasters/_rels/slideMaster8.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tags" Target="../tags/tag156.xml"/><Relationship Id="rId18" Type="http://schemas.openxmlformats.org/officeDocument/2006/relationships/image" Target="../media/image4.emf"/><Relationship Id="rId3" Type="http://schemas.openxmlformats.org/officeDocument/2006/relationships/slideLayout" Target="../slideLayouts/slideLayout29.xml"/><Relationship Id="rId7" Type="http://schemas.openxmlformats.org/officeDocument/2006/relationships/tags" Target="../tags/tag150.xml"/><Relationship Id="rId12" Type="http://schemas.openxmlformats.org/officeDocument/2006/relationships/tags" Target="../tags/tag155.xml"/><Relationship Id="rId17" Type="http://schemas.openxmlformats.org/officeDocument/2006/relationships/oleObject" Target="../embeddings/oleObject14.bin"/><Relationship Id="rId2" Type="http://schemas.openxmlformats.org/officeDocument/2006/relationships/slideLayout" Target="../slideLayouts/slideLayout28.xml"/><Relationship Id="rId16" Type="http://schemas.openxmlformats.org/officeDocument/2006/relationships/tags" Target="../tags/tag159.xml"/><Relationship Id="rId1" Type="http://schemas.openxmlformats.org/officeDocument/2006/relationships/slideLayout" Target="../slideLayouts/slideLayout27.xml"/><Relationship Id="rId6" Type="http://schemas.openxmlformats.org/officeDocument/2006/relationships/tags" Target="../tags/tag149.xml"/><Relationship Id="rId11" Type="http://schemas.openxmlformats.org/officeDocument/2006/relationships/tags" Target="../tags/tag154.xml"/><Relationship Id="rId5" Type="http://schemas.openxmlformats.org/officeDocument/2006/relationships/vmlDrawing" Target="../drawings/vmlDrawing14.vml"/><Relationship Id="rId15" Type="http://schemas.openxmlformats.org/officeDocument/2006/relationships/tags" Target="../tags/tag158.xml"/><Relationship Id="rId10" Type="http://schemas.openxmlformats.org/officeDocument/2006/relationships/tags" Target="../tags/tag153.xml"/><Relationship Id="rId19" Type="http://schemas.openxmlformats.org/officeDocument/2006/relationships/image" Target="../media/image5.png"/><Relationship Id="rId4" Type="http://schemas.openxmlformats.org/officeDocument/2006/relationships/theme" Target="../theme/theme8.xml"/><Relationship Id="rId9" Type="http://schemas.openxmlformats.org/officeDocument/2006/relationships/tags" Target="../tags/tag152.xml"/><Relationship Id="rId14" Type="http://schemas.openxmlformats.org/officeDocument/2006/relationships/tags" Target="../tags/tag1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1" name="Rectangle 83"/>
          <p:cNvSpPr>
            <a:spLocks noGrp="1" noChangeArrowheads="1"/>
          </p:cNvSpPr>
          <p:nvPr>
            <p:ph type="title"/>
          </p:nvPr>
        </p:nvSpPr>
        <p:spPr bwMode="black">
          <a:xfrm>
            <a:off x="346075" y="439738"/>
            <a:ext cx="8477250" cy="3746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title style</a:t>
            </a:r>
          </a:p>
        </p:txBody>
      </p:sp>
      <p:sp>
        <p:nvSpPr>
          <p:cNvPr id="2052" name="Rectangle 84"/>
          <p:cNvSpPr>
            <a:spLocks noGrp="1" noChangeArrowheads="1"/>
          </p:cNvSpPr>
          <p:nvPr>
            <p:ph type="body" idx="1"/>
          </p:nvPr>
        </p:nvSpPr>
        <p:spPr bwMode="black">
          <a:xfrm>
            <a:off x="346076" y="1141439"/>
            <a:ext cx="8475662" cy="4581525"/>
          </a:xfrm>
          <a:prstGeom prst="rect">
            <a:avLst/>
          </a:prstGeom>
          <a:noFill/>
          <a:ln w="9525">
            <a:noFill/>
            <a:miter lim="800000"/>
            <a:headEnd/>
            <a:tailEnd/>
          </a:ln>
        </p:spPr>
        <p:txBody>
          <a:bodyPr vert="horz" wrap="square" lIns="0" tIns="45600" rIns="91198" bIns="4560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077" name="Line 86"/>
          <p:cNvSpPr>
            <a:spLocks noChangeShapeType="1"/>
          </p:cNvSpPr>
          <p:nvPr/>
        </p:nvSpPr>
        <p:spPr bwMode="gray">
          <a:xfrm>
            <a:off x="344513" y="866775"/>
            <a:ext cx="8455025" cy="0"/>
          </a:xfrm>
          <a:prstGeom prst="line">
            <a:avLst/>
          </a:prstGeom>
          <a:noFill/>
          <a:ln w="12700">
            <a:solidFill>
              <a:schemeClr val="bg2"/>
            </a:solidFill>
            <a:round/>
            <a:headEnd/>
            <a:tailEnd/>
          </a:ln>
        </p:spPr>
        <p:txBody>
          <a:bodyPr wrap="none" lIns="91198" tIns="45600" rIns="91198" bIns="45600" anchor="ctr"/>
          <a:lstStyle/>
          <a:p>
            <a:pPr>
              <a:defRPr/>
            </a:pPr>
            <a:endParaRPr lang="en-US" dirty="0">
              <a:latin typeface="Arial" pitchFamily="34" charset="0"/>
            </a:endParaRPr>
          </a:p>
        </p:txBody>
      </p:sp>
      <p:sp>
        <p:nvSpPr>
          <p:cNvPr id="3078" name="Line 89"/>
          <p:cNvSpPr>
            <a:spLocks noChangeShapeType="1"/>
          </p:cNvSpPr>
          <p:nvPr/>
        </p:nvSpPr>
        <p:spPr bwMode="gray">
          <a:xfrm>
            <a:off x="344513" y="404813"/>
            <a:ext cx="8455025" cy="0"/>
          </a:xfrm>
          <a:prstGeom prst="line">
            <a:avLst/>
          </a:prstGeom>
          <a:noFill/>
          <a:ln w="12700">
            <a:solidFill>
              <a:schemeClr val="bg2"/>
            </a:solidFill>
            <a:round/>
            <a:headEnd/>
            <a:tailEnd/>
          </a:ln>
        </p:spPr>
        <p:txBody>
          <a:bodyPr wrap="none" lIns="91198" tIns="45600" rIns="91198" bIns="45600" anchor="ctr"/>
          <a:lstStyle/>
          <a:p>
            <a:pPr>
              <a:defRPr/>
            </a:pPr>
            <a:endParaRPr lang="en-US" dirty="0">
              <a:latin typeface="Arial" pitchFamily="34" charset="0"/>
            </a:endParaRPr>
          </a:p>
        </p:txBody>
      </p:sp>
      <p:pic>
        <p:nvPicPr>
          <p:cNvPr id="2055" name="Picture 9" descr="ot.gif"/>
          <p:cNvPicPr>
            <a:picLocks noChangeAspect="1"/>
          </p:cNvPicPr>
          <p:nvPr userDrawn="1"/>
        </p:nvPicPr>
        <p:blipFill>
          <a:blip r:embed="rId6" cstate="print"/>
          <a:srcRect/>
          <a:stretch>
            <a:fillRect/>
          </a:stretch>
        </p:blipFill>
        <p:spPr bwMode="auto">
          <a:xfrm>
            <a:off x="7086626" y="152400"/>
            <a:ext cx="1800225" cy="228600"/>
          </a:xfrm>
          <a:prstGeom prst="rect">
            <a:avLst/>
          </a:prstGeom>
          <a:noFill/>
          <a:ln w="9525">
            <a:noFill/>
            <a:miter lim="800000"/>
            <a:headEnd/>
            <a:tailEnd/>
          </a:ln>
        </p:spPr>
      </p:pic>
      <p:sp>
        <p:nvSpPr>
          <p:cNvPr id="3080" name="Slide Number Placeholder 10"/>
          <p:cNvSpPr>
            <a:spLocks noGrp="1"/>
          </p:cNvSpPr>
          <p:nvPr/>
        </p:nvSpPr>
        <p:spPr bwMode="auto">
          <a:xfrm>
            <a:off x="4400550" y="6583362"/>
            <a:ext cx="346075" cy="274638"/>
          </a:xfrm>
          <a:prstGeom prst="rect">
            <a:avLst/>
          </a:prstGeom>
          <a:noFill/>
          <a:ln w="9525">
            <a:noFill/>
            <a:miter lim="800000"/>
            <a:headEnd/>
            <a:tailEnd/>
          </a:ln>
        </p:spPr>
        <p:txBody>
          <a:bodyPr lIns="91198" tIns="45600" rIns="91198" bIns="45600" anchor="ctr" anchorCtr="1"/>
          <a:lstStyle/>
          <a:p>
            <a:pPr>
              <a:defRPr/>
            </a:pPr>
            <a:fld id="{D4DB8740-F05C-4CE3-AFA3-28C016943906}" type="slidenum">
              <a:rPr lang="en-US" sz="900">
                <a:solidFill>
                  <a:schemeClr val="accent1"/>
                </a:solidFill>
                <a:latin typeface="Arial" pitchFamily="34" charset="0"/>
              </a:rPr>
              <a:pPr>
                <a:defRPr/>
              </a:pPr>
              <a:t>‹#›</a:t>
            </a:fld>
            <a:endParaRPr lang="en-US" sz="900" dirty="0">
              <a:solidFill>
                <a:schemeClr val="accent1"/>
              </a:solidFill>
              <a:latin typeface="Arial" pitchFamily="34" charset="0"/>
            </a:endParaRPr>
          </a:p>
        </p:txBody>
      </p:sp>
      <p:pic>
        <p:nvPicPr>
          <p:cNvPr id="10" name="Picture 9" descr="Citi Logo.jpg"/>
          <p:cNvPicPr>
            <a:picLocks noChangeAspect="1"/>
          </p:cNvPicPr>
          <p:nvPr/>
        </p:nvPicPr>
        <p:blipFill>
          <a:blip r:embed="rId7" cstate="print"/>
          <a:stretch>
            <a:fillRect/>
          </a:stretch>
        </p:blipFill>
        <p:spPr>
          <a:xfrm>
            <a:off x="8503515" y="6334150"/>
            <a:ext cx="640509" cy="523874"/>
          </a:xfrm>
          <a:prstGeom prst="rect">
            <a:avLst/>
          </a:prstGeom>
        </p:spPr>
      </p:pic>
      <p:sp>
        <p:nvSpPr>
          <p:cNvPr id="11" name="Text Box 7"/>
          <p:cNvSpPr txBox="1">
            <a:spLocks noChangeArrowheads="1"/>
          </p:cNvSpPr>
          <p:nvPr userDrawn="1"/>
        </p:nvSpPr>
        <p:spPr bwMode="auto">
          <a:xfrm>
            <a:off x="184150" y="6591299"/>
            <a:ext cx="9436100" cy="327847"/>
          </a:xfrm>
          <a:prstGeom prst="rect">
            <a:avLst/>
          </a:prstGeom>
          <a:noFill/>
          <a:ln w="9525" algn="ctr">
            <a:noFill/>
            <a:miter lim="800000"/>
            <a:headEnd/>
            <a:tailEnd/>
          </a:ln>
        </p:spPr>
        <p:txBody>
          <a:bodyPr lIns="91198" tIns="45600" rIns="91198" bIns="45600">
            <a:spAutoFit/>
          </a:bodyPr>
          <a:lstStyle/>
          <a:p>
            <a:r>
              <a:rPr lang="en-US" sz="900" dirty="0">
                <a:solidFill>
                  <a:srgbClr val="002868"/>
                </a:solidFill>
              </a:rPr>
              <a:t>Citi Technology Infrastructure – </a:t>
            </a:r>
            <a:r>
              <a:rPr lang="en-US" sz="900" dirty="0">
                <a:solidFill>
                  <a:srgbClr val="CC0000"/>
                </a:solidFill>
              </a:rPr>
              <a:t>Internal		</a:t>
            </a:r>
            <a:endParaRPr lang="en-US" sz="900" dirty="0">
              <a:solidFill>
                <a:srgbClr val="002868"/>
              </a:solidFill>
            </a:endParaRPr>
          </a:p>
          <a:p>
            <a:endParaRPr lang="en-US" sz="600" dirty="0"/>
          </a:p>
        </p:txBody>
      </p:sp>
    </p:spTree>
  </p:cSld>
  <p:clrMap bg1="lt1" tx1="dk1" bg2="lt2" tx2="dk2" accent1="accent1" accent2="accent2" accent3="accent3" accent4="accent4" accent5="accent5" accent6="accent6" hlink="hlink" folHlink="folHlink"/>
  <p:sldLayoutIdLst>
    <p:sldLayoutId id="2147484893" r:id="rId1"/>
    <p:sldLayoutId id="2147484882" r:id="rId2"/>
    <p:sldLayoutId id="2147484887" r:id="rId3"/>
    <p:sldLayoutId id="2147484894" r:id="rId4"/>
  </p:sldLayoutIdLst>
  <p:hf sldNum="0" hdr="0" ftr="0" dt="0"/>
  <p:txStyles>
    <p:titleStyle>
      <a:lvl1pPr algn="l" rtl="0" eaLnBrk="0" fontAlgn="base" hangingPunct="0">
        <a:spcBef>
          <a:spcPct val="0"/>
        </a:spcBef>
        <a:spcAft>
          <a:spcPct val="0"/>
        </a:spcAft>
        <a:defRPr sz="2400">
          <a:solidFill>
            <a:schemeClr val="tx1"/>
          </a:solidFill>
          <a:latin typeface="+mj-lt"/>
          <a:ea typeface="ＭＳ Ｐゴシック" charset="0"/>
          <a:cs typeface="+mj-cs"/>
        </a:defRPr>
      </a:lvl1pPr>
      <a:lvl2pPr algn="l" rtl="0" eaLnBrk="0" fontAlgn="base" hangingPunct="0">
        <a:spcBef>
          <a:spcPct val="0"/>
        </a:spcBef>
        <a:spcAft>
          <a:spcPct val="0"/>
        </a:spcAft>
        <a:defRPr sz="2400">
          <a:solidFill>
            <a:schemeClr val="tx1"/>
          </a:solidFill>
          <a:latin typeface="Arial" charset="0"/>
          <a:ea typeface="ＭＳ Ｐゴシック" charset="0"/>
        </a:defRPr>
      </a:lvl2pPr>
      <a:lvl3pPr algn="l" rtl="0" eaLnBrk="0" fontAlgn="base" hangingPunct="0">
        <a:spcBef>
          <a:spcPct val="0"/>
        </a:spcBef>
        <a:spcAft>
          <a:spcPct val="0"/>
        </a:spcAft>
        <a:defRPr sz="2400">
          <a:solidFill>
            <a:schemeClr val="tx1"/>
          </a:solidFill>
          <a:latin typeface="Arial" charset="0"/>
          <a:ea typeface="ＭＳ Ｐゴシック" charset="0"/>
        </a:defRPr>
      </a:lvl3pPr>
      <a:lvl4pPr algn="l" rtl="0" eaLnBrk="0" fontAlgn="base" hangingPunct="0">
        <a:spcBef>
          <a:spcPct val="0"/>
        </a:spcBef>
        <a:spcAft>
          <a:spcPct val="0"/>
        </a:spcAft>
        <a:defRPr sz="2400">
          <a:solidFill>
            <a:schemeClr val="tx1"/>
          </a:solidFill>
          <a:latin typeface="Arial" charset="0"/>
          <a:ea typeface="ＭＳ Ｐゴシック" charset="0"/>
        </a:defRPr>
      </a:lvl4pPr>
      <a:lvl5pPr algn="l" rtl="0" eaLnBrk="0" fontAlgn="base" hangingPunct="0">
        <a:spcBef>
          <a:spcPct val="0"/>
        </a:spcBef>
        <a:spcAft>
          <a:spcPct val="0"/>
        </a:spcAft>
        <a:defRPr sz="2400">
          <a:solidFill>
            <a:schemeClr val="tx1"/>
          </a:solidFill>
          <a:latin typeface="Arial" charset="0"/>
          <a:ea typeface="ＭＳ Ｐゴシック" charset="0"/>
        </a:defRPr>
      </a:lvl5pPr>
      <a:lvl6pPr marL="455988" algn="l" rtl="0" eaLnBrk="1" fontAlgn="base" hangingPunct="1">
        <a:spcBef>
          <a:spcPct val="0"/>
        </a:spcBef>
        <a:spcAft>
          <a:spcPct val="0"/>
        </a:spcAft>
        <a:defRPr sz="2400">
          <a:solidFill>
            <a:schemeClr val="tx1"/>
          </a:solidFill>
          <a:latin typeface="Arial" charset="0"/>
        </a:defRPr>
      </a:lvl6pPr>
      <a:lvl7pPr marL="911981" algn="l" rtl="0" eaLnBrk="1" fontAlgn="base" hangingPunct="1">
        <a:spcBef>
          <a:spcPct val="0"/>
        </a:spcBef>
        <a:spcAft>
          <a:spcPct val="0"/>
        </a:spcAft>
        <a:defRPr sz="2400">
          <a:solidFill>
            <a:schemeClr val="tx1"/>
          </a:solidFill>
          <a:latin typeface="Arial" charset="0"/>
        </a:defRPr>
      </a:lvl7pPr>
      <a:lvl8pPr marL="1367970" algn="l" rtl="0" eaLnBrk="1" fontAlgn="base" hangingPunct="1">
        <a:spcBef>
          <a:spcPct val="0"/>
        </a:spcBef>
        <a:spcAft>
          <a:spcPct val="0"/>
        </a:spcAft>
        <a:defRPr sz="2400">
          <a:solidFill>
            <a:schemeClr val="tx1"/>
          </a:solidFill>
          <a:latin typeface="Arial" charset="0"/>
        </a:defRPr>
      </a:lvl8pPr>
      <a:lvl9pPr marL="1823959" algn="l" rtl="0" eaLnBrk="1" fontAlgn="base" hangingPunct="1">
        <a:spcBef>
          <a:spcPct val="0"/>
        </a:spcBef>
        <a:spcAft>
          <a:spcPct val="0"/>
        </a:spcAft>
        <a:defRPr sz="2400">
          <a:solidFill>
            <a:schemeClr val="tx1"/>
          </a:solidFill>
          <a:latin typeface="Arial" charset="0"/>
        </a:defRPr>
      </a:lvl9pPr>
    </p:titleStyle>
    <p:bodyStyle>
      <a:lvl1pPr marL="231154" indent="-231154" algn="l" rtl="0" eaLnBrk="0" fontAlgn="base" hangingPunct="0">
        <a:spcBef>
          <a:spcPct val="0"/>
        </a:spcBef>
        <a:spcAft>
          <a:spcPts val="1000"/>
        </a:spcAft>
        <a:buChar char="•"/>
        <a:defRPr sz="1600">
          <a:solidFill>
            <a:schemeClr val="accent1"/>
          </a:solidFill>
          <a:latin typeface="+mn-lt"/>
          <a:ea typeface="ＭＳ Ｐゴシック" charset="0"/>
          <a:cs typeface="+mn-cs"/>
        </a:defRPr>
      </a:lvl1pPr>
      <a:lvl2pPr marL="455988" indent="-229579" algn="l" rtl="0" eaLnBrk="0" fontAlgn="base" hangingPunct="0">
        <a:spcBef>
          <a:spcPct val="0"/>
        </a:spcBef>
        <a:spcAft>
          <a:spcPts val="1000"/>
        </a:spcAft>
        <a:buFont typeface="Arial" charset="0"/>
        <a:buChar char="–"/>
        <a:defRPr sz="1600">
          <a:solidFill>
            <a:schemeClr val="accent1"/>
          </a:solidFill>
          <a:latin typeface="+mn-lt"/>
          <a:ea typeface="ＭＳ Ｐゴシック" charset="0"/>
        </a:defRPr>
      </a:lvl2pPr>
      <a:lvl3pPr marL="687153" indent="-226413" algn="l" rtl="0" eaLnBrk="0" fontAlgn="base" hangingPunct="0">
        <a:spcBef>
          <a:spcPct val="0"/>
        </a:spcBef>
        <a:spcAft>
          <a:spcPts val="1000"/>
        </a:spcAft>
        <a:buFont typeface="Wingdings" pitchFamily="2" charset="2"/>
        <a:buChar char="§"/>
        <a:defRPr sz="1400">
          <a:solidFill>
            <a:schemeClr val="accent1"/>
          </a:solidFill>
          <a:latin typeface="+mn-lt"/>
          <a:ea typeface="ＭＳ Ｐゴシック" charset="0"/>
        </a:defRPr>
      </a:lvl3pPr>
      <a:lvl4pPr marL="915145" indent="-223246" algn="l" rtl="0" eaLnBrk="0" fontAlgn="base" hangingPunct="0">
        <a:spcBef>
          <a:spcPct val="0"/>
        </a:spcBef>
        <a:spcAft>
          <a:spcPts val="1000"/>
        </a:spcAft>
        <a:buFont typeface="Arial" charset="0"/>
        <a:buChar char="–"/>
        <a:defRPr sz="1200">
          <a:solidFill>
            <a:schemeClr val="accent1"/>
          </a:solidFill>
          <a:latin typeface="+mn-lt"/>
          <a:ea typeface="ＭＳ Ｐゴシック" charset="0"/>
        </a:defRPr>
      </a:lvl4pPr>
      <a:lvl5pPr marL="1143141" indent="-223246" algn="l" rtl="0" eaLnBrk="0" fontAlgn="base" hangingPunct="0">
        <a:spcBef>
          <a:spcPct val="0"/>
        </a:spcBef>
        <a:spcAft>
          <a:spcPts val="1000"/>
        </a:spcAft>
        <a:buFont typeface="Arial" charset="0"/>
        <a:buChar char="•"/>
        <a:defRPr sz="1200">
          <a:solidFill>
            <a:schemeClr val="accent1"/>
          </a:solidFill>
          <a:latin typeface="+mn-lt"/>
          <a:ea typeface="ＭＳ Ｐゴシック" charset="0"/>
        </a:defRPr>
      </a:lvl5pPr>
      <a:lvl6pPr marL="2102620" indent="-223246"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6pPr>
      <a:lvl7pPr marL="2558611" indent="-223246"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7pPr>
      <a:lvl8pPr marL="3014600" indent="-223246"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8pPr>
      <a:lvl9pPr marL="3470589" indent="-223246" algn="l" rtl="0" eaLnBrk="1" fontAlgn="base" hangingPunct="1">
        <a:lnSpc>
          <a:spcPct val="95000"/>
        </a:lnSpc>
        <a:spcBef>
          <a:spcPct val="20000"/>
        </a:spcBef>
        <a:spcAft>
          <a:spcPct val="20000"/>
        </a:spcAft>
        <a:buFont typeface="Arial" charset="0"/>
        <a:buChar char="•"/>
        <a:defRPr sz="1600">
          <a:solidFill>
            <a:schemeClr val="accent1"/>
          </a:solidFill>
          <a:latin typeface="+mn-lt"/>
        </a:defRPr>
      </a:lvl9pPr>
    </p:bodyStyle>
    <p:otherStyle>
      <a:defPPr>
        <a:defRPr lang="en-US"/>
      </a:defPPr>
      <a:lvl1pPr marL="0" algn="l" defTabSz="911981" rtl="0" eaLnBrk="1" latinLnBrk="0" hangingPunct="1">
        <a:defRPr sz="1800" kern="1200">
          <a:solidFill>
            <a:schemeClr val="tx1"/>
          </a:solidFill>
          <a:latin typeface="+mn-lt"/>
          <a:ea typeface="+mn-ea"/>
          <a:cs typeface="+mn-cs"/>
        </a:defRPr>
      </a:lvl1pPr>
      <a:lvl2pPr marL="455988" algn="l" defTabSz="911981" rtl="0" eaLnBrk="1" latinLnBrk="0" hangingPunct="1">
        <a:defRPr sz="1800" kern="1200">
          <a:solidFill>
            <a:schemeClr val="tx1"/>
          </a:solidFill>
          <a:latin typeface="+mn-lt"/>
          <a:ea typeface="+mn-ea"/>
          <a:cs typeface="+mn-cs"/>
        </a:defRPr>
      </a:lvl2pPr>
      <a:lvl3pPr marL="911981" algn="l" defTabSz="911981" rtl="0" eaLnBrk="1" latinLnBrk="0" hangingPunct="1">
        <a:defRPr sz="1800" kern="1200">
          <a:solidFill>
            <a:schemeClr val="tx1"/>
          </a:solidFill>
          <a:latin typeface="+mn-lt"/>
          <a:ea typeface="+mn-ea"/>
          <a:cs typeface="+mn-cs"/>
        </a:defRPr>
      </a:lvl3pPr>
      <a:lvl4pPr marL="1367970" algn="l" defTabSz="911981" rtl="0" eaLnBrk="1" latinLnBrk="0" hangingPunct="1">
        <a:defRPr sz="1800" kern="1200">
          <a:solidFill>
            <a:schemeClr val="tx1"/>
          </a:solidFill>
          <a:latin typeface="+mn-lt"/>
          <a:ea typeface="+mn-ea"/>
          <a:cs typeface="+mn-cs"/>
        </a:defRPr>
      </a:lvl4pPr>
      <a:lvl5pPr marL="1823959" algn="l" defTabSz="911981" rtl="0" eaLnBrk="1" latinLnBrk="0" hangingPunct="1">
        <a:defRPr sz="1800" kern="1200">
          <a:solidFill>
            <a:schemeClr val="tx1"/>
          </a:solidFill>
          <a:latin typeface="+mn-lt"/>
          <a:ea typeface="+mn-ea"/>
          <a:cs typeface="+mn-cs"/>
        </a:defRPr>
      </a:lvl5pPr>
      <a:lvl6pPr marL="2279950" algn="l" defTabSz="911981" rtl="0" eaLnBrk="1" latinLnBrk="0" hangingPunct="1">
        <a:defRPr sz="1800" kern="1200">
          <a:solidFill>
            <a:schemeClr val="tx1"/>
          </a:solidFill>
          <a:latin typeface="+mn-lt"/>
          <a:ea typeface="+mn-ea"/>
          <a:cs typeface="+mn-cs"/>
        </a:defRPr>
      </a:lvl6pPr>
      <a:lvl7pPr marL="2735941" algn="l" defTabSz="911981" rtl="0" eaLnBrk="1" latinLnBrk="0" hangingPunct="1">
        <a:defRPr sz="1800" kern="1200">
          <a:solidFill>
            <a:schemeClr val="tx1"/>
          </a:solidFill>
          <a:latin typeface="+mn-lt"/>
          <a:ea typeface="+mn-ea"/>
          <a:cs typeface="+mn-cs"/>
        </a:defRPr>
      </a:lvl7pPr>
      <a:lvl8pPr marL="3191931" algn="l" defTabSz="911981" rtl="0" eaLnBrk="1" latinLnBrk="0" hangingPunct="1">
        <a:defRPr sz="1800" kern="1200">
          <a:solidFill>
            <a:schemeClr val="tx1"/>
          </a:solidFill>
          <a:latin typeface="+mn-lt"/>
          <a:ea typeface="+mn-ea"/>
          <a:cs typeface="+mn-cs"/>
        </a:defRPr>
      </a:lvl8pPr>
      <a:lvl9pPr marL="3647920" algn="l" defTabSz="91198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p:cNvGraphicFramePr>
            <a:graphicFrameLocks noChangeAspect="1"/>
          </p:cNvGraphicFramePr>
          <p:nvPr>
            <p:custDataLst>
              <p:tags r:id="rId7"/>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12320" name="think-cell Slide" r:id="rId18" imgW="360" imgH="360" progId="">
                  <p:embed/>
                </p:oleObj>
              </mc:Choice>
              <mc:Fallback>
                <p:oleObj name="think-cell Slide" r:id="rId18" imgW="360" imgH="360" progId="">
                  <p:embed/>
                  <p:pic>
                    <p:nvPicPr>
                      <p:cNvPr id="0" name="Picture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doc id"/>
          <p:cNvSpPr>
            <a:spLocks noChangeArrowheads="1"/>
          </p:cNvSpPr>
          <p:nvPr>
            <p:custDataLst>
              <p:tags r:id="rId8"/>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1034" name="Working Draft" hidden="1"/>
          <p:cNvSpPr txBox="1">
            <a:spLocks noChangeArrowheads="1"/>
          </p:cNvSpPr>
          <p:nvPr>
            <p:custDataLst>
              <p:tags r:id="rId9"/>
            </p:custDataLst>
          </p:nvPr>
        </p:nvSpPr>
        <p:spPr bwMode="auto">
          <a:xfrm rot="5400000">
            <a:off x="8065224" y="1972192"/>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1035" name="Printed" hidden="1"/>
          <p:cNvSpPr txBox="1">
            <a:spLocks noChangeArrowheads="1"/>
          </p:cNvSpPr>
          <p:nvPr>
            <p:custDataLst>
              <p:tags r:id="rId10"/>
            </p:custDataLst>
          </p:nvPr>
        </p:nvSpPr>
        <p:spPr bwMode="auto">
          <a:xfrm rot="5400000">
            <a:off x="8166657"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1031" name="Rectangle 286"/>
          <p:cNvSpPr>
            <a:spLocks noGrp="1" noChangeArrowheads="1"/>
          </p:cNvSpPr>
          <p:nvPr>
            <p:ph type="body" idx="1"/>
            <p:custDataLst>
              <p:tags r:id="rId11"/>
            </p:custDataLst>
          </p:nvPr>
        </p:nvSpPr>
        <p:spPr bwMode="auto">
          <a:xfrm>
            <a:off x="1482160" y="1990687"/>
            <a:ext cx="4389768"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Text</a:t>
            </a:r>
          </a:p>
        </p:txBody>
      </p:sp>
      <p:sp>
        <p:nvSpPr>
          <p:cNvPr id="1032" name="Title Placeholder 2"/>
          <p:cNvSpPr>
            <a:spLocks noGrp="1" noChangeArrowheads="1"/>
          </p:cNvSpPr>
          <p:nvPr>
            <p:ph type="title"/>
            <p:custDataLst>
              <p:tags r:id="rId12"/>
            </p:custDataLst>
          </p:nvPr>
        </p:nvSpPr>
        <p:spPr bwMode="auto">
          <a:xfrm>
            <a:off x="121515" y="234890"/>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3" name="McK 1. On-page tracker" hidden="1"/>
          <p:cNvSpPr>
            <a:spLocks noChangeArrowheads="1"/>
          </p:cNvSpPr>
          <p:nvPr>
            <p:custDataLst>
              <p:tags r:id="rId13"/>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11" name="McK 3. Unit of measure" hidden="1"/>
          <p:cNvSpPr txBox="1">
            <a:spLocks noChangeArrowheads="1"/>
          </p:cNvSpPr>
          <p:nvPr>
            <p:custDataLst>
              <p:tags r:id="rId14"/>
            </p:custDataLst>
          </p:nvPr>
        </p:nvSpPr>
        <p:spPr bwMode="auto">
          <a:xfrm>
            <a:off x="121515"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44" name="McK Slide Elements"/>
          <p:cNvGrpSpPr>
            <a:grpSpLocks/>
          </p:cNvGrpSpPr>
          <p:nvPr/>
        </p:nvGrpSpPr>
        <p:grpSpPr bwMode="auto">
          <a:xfrm>
            <a:off x="121489" y="6202015"/>
            <a:ext cx="8722840" cy="521558"/>
            <a:chOff x="75" y="3829"/>
            <a:chExt cx="5385" cy="322"/>
          </a:xfrm>
        </p:grpSpPr>
        <p:sp>
          <p:nvSpPr>
            <p:cNvPr id="13" name="McK 4. Footnote" hidden="1"/>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042" name="McK 5. Source" hidden="1"/>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036" name="ACET" hidden="1"/>
          <p:cNvGrpSpPr>
            <a:grpSpLocks/>
          </p:cNvGrpSpPr>
          <p:nvPr>
            <p:custDataLst>
              <p:tags r:id="rId15"/>
            </p:custDataLst>
          </p:nvPr>
        </p:nvGrpSpPr>
        <p:grpSpPr bwMode="auto">
          <a:xfrm>
            <a:off x="1482165" y="1150019"/>
            <a:ext cx="4350892" cy="518318"/>
            <a:chOff x="915" y="710"/>
            <a:chExt cx="2686" cy="320"/>
          </a:xfrm>
        </p:grpSpPr>
        <p:cxnSp>
          <p:nvCxnSpPr>
            <p:cNvPr id="1039" name="AutoShape 249"/>
            <p:cNvCxnSpPr>
              <a:cxnSpLocks noChangeShapeType="1"/>
              <a:stCxn id="1040" idx="4"/>
              <a:endCxn id="1040"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0"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038" name="SlideLogoSeparator"/>
          <p:cNvSpPr>
            <a:spLocks noChangeArrowheads="1"/>
          </p:cNvSpPr>
          <p:nvPr>
            <p:custDataLst>
              <p:tags r:id="rId16"/>
            </p:custDataLst>
          </p:nvPr>
        </p:nvSpPr>
        <p:spPr bwMode="auto">
          <a:xfrm>
            <a:off x="8590016" y="6534082"/>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pic>
        <p:nvPicPr>
          <p:cNvPr id="18" name="Picture 3"/>
          <p:cNvPicPr>
            <a:picLocks noChangeAspect="1" noChangeArrowheads="1"/>
          </p:cNvPicPr>
          <p:nvPr>
            <p:custDataLst>
              <p:tags r:id="rId17"/>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8719618" y="6566446"/>
            <a:ext cx="213009" cy="155496"/>
          </a:xfrm>
          <a:prstGeom prst="rect">
            <a:avLst/>
          </a:prstGeom>
          <a:noFill/>
        </p:spPr>
        <p:txBody>
          <a:bodyPr vert="horz" wrap="none" lIns="0" tIns="0" rIns="0" bIns="0" rtlCol="0">
            <a:noAutofit/>
          </a:bodyPr>
          <a:lstStyle/>
          <a:p>
            <a:fld id="{C444134A-C8F9-462B-B813-FFA13B4B0354}" type="slidenum">
              <a:rPr lang="en-US" sz="1000" smtClean="0">
                <a:solidFill>
                  <a:srgbClr val="000000"/>
                </a:solidFill>
                <a:ea typeface="MS PGothic" pitchFamily="34" charset="-128"/>
                <a:cs typeface="Arial" charset="0"/>
              </a:rPr>
              <a:pPr/>
              <a:t>‹#›</a:t>
            </a:fld>
            <a:endParaRPr lang="en-US" sz="10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3092234787"/>
      </p:ext>
    </p:extLst>
  </p:cSld>
  <p:clrMap bg1="lt1" tx1="dk1" bg2="lt2" tx2="dk2" accent1="accent1" accent2="accent2" accent3="accent3" accent4="accent4" accent5="accent5" accent6="accent6" hlink="hlink" folHlink="folHlink"/>
  <p:sldLayoutIdLst>
    <p:sldLayoutId id="2147484896" r:id="rId1"/>
    <p:sldLayoutId id="2147484897" r:id="rId2"/>
    <p:sldLayoutId id="2147484898" r:id="rId3"/>
    <p:sldLayoutId id="2147484899" r:id="rId4"/>
  </p:sldLayoutIdLst>
  <p:timing>
    <p:tnLst>
      <p:par>
        <p:cTn id="1" dur="indefinite" restart="never" nodeType="tmRoot"/>
      </p:par>
    </p:tnLst>
  </p:timing>
  <p:hf hdr="0" ftr="0" dt="0"/>
  <p:txStyles>
    <p:titleStyle>
      <a:lvl1pPr algn="l" defTabSz="910905" rtl="0" fontAlgn="base">
        <a:spcBef>
          <a:spcPct val="0"/>
        </a:spcBef>
        <a:spcAft>
          <a:spcPct val="0"/>
        </a:spcAft>
        <a:tabLst>
          <a:tab pos="274564" algn="l"/>
        </a:tabLst>
        <a:defRPr sz="1900" b="1">
          <a:solidFill>
            <a:schemeClr val="tx2"/>
          </a:solidFill>
          <a:latin typeface="+mj-lt"/>
          <a:ea typeface="Arial Unicode MS" pitchFamily="34" charset="-128"/>
          <a:cs typeface="Arial Unicode MS" pitchFamily="34" charset="-128"/>
        </a:defRPr>
      </a:lvl1pPr>
      <a:lvl2pPr algn="l" defTabSz="910905" rtl="0" fontAlgn="base">
        <a:spcBef>
          <a:spcPct val="0"/>
        </a:spcBef>
        <a:spcAft>
          <a:spcPct val="0"/>
        </a:spcAft>
        <a:tabLst>
          <a:tab pos="274564" algn="l"/>
        </a:tabLst>
        <a:defRPr sz="1900" b="1">
          <a:solidFill>
            <a:schemeClr val="tx2"/>
          </a:solidFill>
          <a:latin typeface="Arial" charset="0"/>
          <a:ea typeface="Arial Unicode MS" pitchFamily="34" charset="-128"/>
          <a:cs typeface="Arial Unicode MS" pitchFamily="34" charset="-128"/>
        </a:defRPr>
      </a:lvl2pPr>
      <a:lvl3pPr algn="l" defTabSz="910905" rtl="0" fontAlgn="base">
        <a:spcBef>
          <a:spcPct val="0"/>
        </a:spcBef>
        <a:spcAft>
          <a:spcPct val="0"/>
        </a:spcAft>
        <a:tabLst>
          <a:tab pos="274564" algn="l"/>
        </a:tabLst>
        <a:defRPr sz="1900" b="1">
          <a:solidFill>
            <a:schemeClr val="tx2"/>
          </a:solidFill>
          <a:latin typeface="Arial" charset="0"/>
          <a:ea typeface="Arial Unicode MS" pitchFamily="34" charset="-128"/>
          <a:cs typeface="Arial Unicode MS" pitchFamily="34" charset="-128"/>
        </a:defRPr>
      </a:lvl3pPr>
      <a:lvl4pPr algn="l" defTabSz="910905" rtl="0" fontAlgn="base">
        <a:spcBef>
          <a:spcPct val="0"/>
        </a:spcBef>
        <a:spcAft>
          <a:spcPct val="0"/>
        </a:spcAft>
        <a:tabLst>
          <a:tab pos="274564" algn="l"/>
        </a:tabLst>
        <a:defRPr sz="1900" b="1">
          <a:solidFill>
            <a:schemeClr val="tx2"/>
          </a:solidFill>
          <a:latin typeface="Arial" charset="0"/>
          <a:ea typeface="Arial Unicode MS" pitchFamily="34" charset="-128"/>
          <a:cs typeface="Arial Unicode MS" pitchFamily="34" charset="-128"/>
        </a:defRPr>
      </a:lvl4pPr>
      <a:lvl5pPr algn="l" defTabSz="910905" rtl="0" fontAlgn="base">
        <a:spcBef>
          <a:spcPct val="0"/>
        </a:spcBef>
        <a:spcAft>
          <a:spcPct val="0"/>
        </a:spcAft>
        <a:tabLst>
          <a:tab pos="274564" algn="l"/>
        </a:tabLst>
        <a:defRPr sz="1900" b="1">
          <a:solidFill>
            <a:schemeClr val="tx2"/>
          </a:solidFill>
          <a:latin typeface="Arial" charset="0"/>
          <a:ea typeface="Arial Unicode MS" pitchFamily="34" charset="-128"/>
          <a:cs typeface="Arial Unicode MS" pitchFamily="34" charset="-128"/>
        </a:defRPr>
      </a:lvl5pPr>
      <a:lvl6pPr marL="465129" algn="l" defTabSz="910905" rtl="0" eaLnBrk="1" fontAlgn="base" hangingPunct="1">
        <a:spcBef>
          <a:spcPct val="0"/>
        </a:spcBef>
        <a:spcAft>
          <a:spcPct val="0"/>
        </a:spcAft>
        <a:defRPr sz="1900" b="1">
          <a:solidFill>
            <a:schemeClr val="tx2"/>
          </a:solidFill>
          <a:latin typeface="Arial" charset="0"/>
        </a:defRPr>
      </a:lvl6pPr>
      <a:lvl7pPr marL="930288" algn="l" defTabSz="910905" rtl="0" eaLnBrk="1" fontAlgn="base" hangingPunct="1">
        <a:spcBef>
          <a:spcPct val="0"/>
        </a:spcBef>
        <a:spcAft>
          <a:spcPct val="0"/>
        </a:spcAft>
        <a:defRPr sz="1900" b="1">
          <a:solidFill>
            <a:schemeClr val="tx2"/>
          </a:solidFill>
          <a:latin typeface="Arial" charset="0"/>
        </a:defRPr>
      </a:lvl7pPr>
      <a:lvl8pPr marL="1395434" algn="l" defTabSz="910905" rtl="0" eaLnBrk="1" fontAlgn="base" hangingPunct="1">
        <a:spcBef>
          <a:spcPct val="0"/>
        </a:spcBef>
        <a:spcAft>
          <a:spcPct val="0"/>
        </a:spcAft>
        <a:defRPr sz="1900" b="1">
          <a:solidFill>
            <a:schemeClr val="tx2"/>
          </a:solidFill>
          <a:latin typeface="Arial" charset="0"/>
        </a:defRPr>
      </a:lvl8pPr>
      <a:lvl9pPr marL="1860578" algn="l" defTabSz="910905" rtl="0" eaLnBrk="1" fontAlgn="base" hangingPunct="1">
        <a:spcBef>
          <a:spcPct val="0"/>
        </a:spcBef>
        <a:spcAft>
          <a:spcPct val="0"/>
        </a:spcAft>
        <a:defRPr sz="1900" b="1">
          <a:solidFill>
            <a:schemeClr val="tx2"/>
          </a:solidFill>
          <a:latin typeface="Arial" charset="0"/>
        </a:defRPr>
      </a:lvl9pPr>
    </p:titleStyle>
    <p:bodyStyle>
      <a:lvl1pPr algn="l" defTabSz="910905" rtl="0" fontAlgn="base">
        <a:spcBef>
          <a:spcPct val="0"/>
        </a:spcBef>
        <a:spcAft>
          <a:spcPct val="0"/>
        </a:spcAft>
        <a:buClr>
          <a:schemeClr val="tx2"/>
        </a:buClr>
        <a:defRPr sz="1600">
          <a:solidFill>
            <a:schemeClr val="tx1"/>
          </a:solidFill>
          <a:latin typeface="+mn-lt"/>
          <a:ea typeface="Arial Unicode MS" pitchFamily="34" charset="-128"/>
          <a:cs typeface="Arial Unicode MS" pitchFamily="34" charset="-128"/>
        </a:defRPr>
      </a:lvl1pPr>
      <a:lvl2pPr marL="197040" indent="-195427" algn="l" defTabSz="910905" rtl="0" fontAlgn="base">
        <a:spcBef>
          <a:spcPct val="0"/>
        </a:spcBef>
        <a:spcAft>
          <a:spcPct val="0"/>
        </a:spcAft>
        <a:buClr>
          <a:schemeClr val="tx2"/>
        </a:buClr>
        <a:buSzPct val="125000"/>
        <a:buFont typeface="Arial" charset="0"/>
        <a:buChar char="▪"/>
        <a:defRPr sz="1600">
          <a:solidFill>
            <a:schemeClr val="tx1"/>
          </a:solidFill>
          <a:latin typeface="+mn-lt"/>
          <a:ea typeface="Arial Unicode MS" pitchFamily="34" charset="-128"/>
          <a:cs typeface="Arial Unicode MS" pitchFamily="34" charset="-128"/>
        </a:defRPr>
      </a:lvl2pPr>
      <a:lvl3pPr marL="465129" indent="-266489" algn="l" defTabSz="910905"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3pPr>
      <a:lvl4pPr marL="625039" indent="-158275" algn="l" defTabSz="910905"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4pPr>
      <a:lvl5pPr marL="762320" indent="-132436" algn="l" defTabSz="910905" rtl="0" fontAlgn="base">
        <a:spcBef>
          <a:spcPct val="0"/>
        </a:spcBef>
        <a:spcAft>
          <a:spcPct val="0"/>
        </a:spcAft>
        <a:buClr>
          <a:schemeClr val="tx2"/>
        </a:buClr>
        <a:buSzPct val="89000"/>
        <a:buFont typeface="Arial" charset="0"/>
        <a:buChar char="-"/>
        <a:defRPr sz="1600">
          <a:solidFill>
            <a:schemeClr val="tx1"/>
          </a:solidFill>
          <a:latin typeface="+mn-lt"/>
          <a:ea typeface="Arial Unicode MS" pitchFamily="34" charset="-128"/>
          <a:cs typeface="Arial Unicode MS" pitchFamily="34" charset="-128"/>
        </a:defRPr>
      </a:lvl5pPr>
      <a:lvl6pPr marL="762837" indent="-132436" algn="l" defTabSz="91090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2837" indent="-132436" algn="l" defTabSz="91090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2837" indent="-132436" algn="l" defTabSz="91090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2837" indent="-132436" algn="l" defTabSz="91090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0288" rtl="0" eaLnBrk="1" latinLnBrk="0" hangingPunct="1">
        <a:defRPr sz="1800" kern="1200">
          <a:solidFill>
            <a:schemeClr val="tx1"/>
          </a:solidFill>
          <a:latin typeface="+mn-lt"/>
          <a:ea typeface="+mn-ea"/>
          <a:cs typeface="+mn-cs"/>
        </a:defRPr>
      </a:lvl1pPr>
      <a:lvl2pPr marL="465129" algn="l" defTabSz="930288" rtl="0" eaLnBrk="1" latinLnBrk="0" hangingPunct="1">
        <a:defRPr sz="1800" kern="1200">
          <a:solidFill>
            <a:schemeClr val="tx1"/>
          </a:solidFill>
          <a:latin typeface="+mn-lt"/>
          <a:ea typeface="+mn-ea"/>
          <a:cs typeface="+mn-cs"/>
        </a:defRPr>
      </a:lvl2pPr>
      <a:lvl3pPr marL="930288" algn="l" defTabSz="930288" rtl="0" eaLnBrk="1" latinLnBrk="0" hangingPunct="1">
        <a:defRPr sz="1800" kern="1200">
          <a:solidFill>
            <a:schemeClr val="tx1"/>
          </a:solidFill>
          <a:latin typeface="+mn-lt"/>
          <a:ea typeface="+mn-ea"/>
          <a:cs typeface="+mn-cs"/>
        </a:defRPr>
      </a:lvl3pPr>
      <a:lvl4pPr marL="1395434" algn="l" defTabSz="930288" rtl="0" eaLnBrk="1" latinLnBrk="0" hangingPunct="1">
        <a:defRPr sz="1800" kern="1200">
          <a:solidFill>
            <a:schemeClr val="tx1"/>
          </a:solidFill>
          <a:latin typeface="+mn-lt"/>
          <a:ea typeface="+mn-ea"/>
          <a:cs typeface="+mn-cs"/>
        </a:defRPr>
      </a:lvl4pPr>
      <a:lvl5pPr marL="1860578" algn="l" defTabSz="930288" rtl="0" eaLnBrk="1" latinLnBrk="0" hangingPunct="1">
        <a:defRPr sz="1800" kern="1200">
          <a:solidFill>
            <a:schemeClr val="tx1"/>
          </a:solidFill>
          <a:latin typeface="+mn-lt"/>
          <a:ea typeface="+mn-ea"/>
          <a:cs typeface="+mn-cs"/>
        </a:defRPr>
      </a:lvl5pPr>
      <a:lvl6pPr marL="2325723" algn="l" defTabSz="930288" rtl="0" eaLnBrk="1" latinLnBrk="0" hangingPunct="1">
        <a:defRPr sz="1800" kern="1200">
          <a:solidFill>
            <a:schemeClr val="tx1"/>
          </a:solidFill>
          <a:latin typeface="+mn-lt"/>
          <a:ea typeface="+mn-ea"/>
          <a:cs typeface="+mn-cs"/>
        </a:defRPr>
      </a:lvl6pPr>
      <a:lvl7pPr marL="2790863" algn="l" defTabSz="930288" rtl="0" eaLnBrk="1" latinLnBrk="0" hangingPunct="1">
        <a:defRPr sz="1800" kern="1200">
          <a:solidFill>
            <a:schemeClr val="tx1"/>
          </a:solidFill>
          <a:latin typeface="+mn-lt"/>
          <a:ea typeface="+mn-ea"/>
          <a:cs typeface="+mn-cs"/>
        </a:defRPr>
      </a:lvl7pPr>
      <a:lvl8pPr marL="3256008" algn="l" defTabSz="930288" rtl="0" eaLnBrk="1" latinLnBrk="0" hangingPunct="1">
        <a:defRPr sz="1800" kern="1200">
          <a:solidFill>
            <a:schemeClr val="tx1"/>
          </a:solidFill>
          <a:latin typeface="+mn-lt"/>
          <a:ea typeface="+mn-ea"/>
          <a:cs typeface="+mn-cs"/>
        </a:defRPr>
      </a:lvl8pPr>
      <a:lvl9pPr marL="3721151" algn="l" defTabSz="93028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p:cNvGraphicFramePr>
            <a:graphicFrameLocks noChangeAspect="1"/>
          </p:cNvGraphicFramePr>
          <p:nvPr>
            <p:custDataLst>
              <p:tags r:id="rId7"/>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14368" name="think-cell Slide" r:id="rId18" imgW="360" imgH="360" progId="">
                  <p:embed/>
                </p:oleObj>
              </mc:Choice>
              <mc:Fallback>
                <p:oleObj name="think-cell Slide" r:id="rId18" imgW="360" imgH="360" progId="">
                  <p:embed/>
                  <p:pic>
                    <p:nvPicPr>
                      <p:cNvPr id="0" name="Picture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doc id"/>
          <p:cNvSpPr>
            <a:spLocks noChangeArrowheads="1"/>
          </p:cNvSpPr>
          <p:nvPr>
            <p:custDataLst>
              <p:tags r:id="rId8"/>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1034" name="Working Draft" hidden="1"/>
          <p:cNvSpPr txBox="1">
            <a:spLocks noChangeArrowheads="1"/>
          </p:cNvSpPr>
          <p:nvPr>
            <p:custDataLst>
              <p:tags r:id="rId9"/>
            </p:custDataLst>
          </p:nvPr>
        </p:nvSpPr>
        <p:spPr bwMode="auto">
          <a:xfrm rot="5400000">
            <a:off x="8065224" y="1972192"/>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1035" name="Printed" hidden="1"/>
          <p:cNvSpPr txBox="1">
            <a:spLocks noChangeArrowheads="1"/>
          </p:cNvSpPr>
          <p:nvPr>
            <p:custDataLst>
              <p:tags r:id="rId10"/>
            </p:custDataLst>
          </p:nvPr>
        </p:nvSpPr>
        <p:spPr bwMode="auto">
          <a:xfrm rot="5400000">
            <a:off x="8166655"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1031" name="Rectangle 286"/>
          <p:cNvSpPr>
            <a:spLocks noGrp="1" noChangeArrowheads="1"/>
          </p:cNvSpPr>
          <p:nvPr>
            <p:ph type="body" idx="1"/>
            <p:custDataLst>
              <p:tags r:id="rId11"/>
            </p:custDataLst>
          </p:nvPr>
        </p:nvSpPr>
        <p:spPr bwMode="auto">
          <a:xfrm>
            <a:off x="1482160" y="1990687"/>
            <a:ext cx="4389768"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Text</a:t>
            </a:r>
          </a:p>
        </p:txBody>
      </p:sp>
      <p:sp>
        <p:nvSpPr>
          <p:cNvPr id="1032" name="Title Placeholder 2"/>
          <p:cNvSpPr>
            <a:spLocks noGrp="1" noChangeArrowheads="1"/>
          </p:cNvSpPr>
          <p:nvPr>
            <p:ph type="title"/>
            <p:custDataLst>
              <p:tags r:id="rId12"/>
            </p:custDataLst>
          </p:nvPr>
        </p:nvSpPr>
        <p:spPr bwMode="auto">
          <a:xfrm>
            <a:off x="121513" y="234890"/>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3" name="McK 1. On-page tracker" hidden="1"/>
          <p:cNvSpPr>
            <a:spLocks noChangeArrowheads="1"/>
          </p:cNvSpPr>
          <p:nvPr>
            <p:custDataLst>
              <p:tags r:id="rId13"/>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11" name="McK 3. Unit of measure" hidden="1"/>
          <p:cNvSpPr txBox="1">
            <a:spLocks noChangeArrowheads="1"/>
          </p:cNvSpPr>
          <p:nvPr>
            <p:custDataLst>
              <p:tags r:id="rId14"/>
            </p:custDataLst>
          </p:nvPr>
        </p:nvSpPr>
        <p:spPr bwMode="auto">
          <a:xfrm>
            <a:off x="121513"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44" name="McK Slide Elements"/>
          <p:cNvGrpSpPr>
            <a:grpSpLocks/>
          </p:cNvGrpSpPr>
          <p:nvPr/>
        </p:nvGrpSpPr>
        <p:grpSpPr bwMode="auto">
          <a:xfrm>
            <a:off x="121489" y="6202015"/>
            <a:ext cx="8722840" cy="521558"/>
            <a:chOff x="75" y="3829"/>
            <a:chExt cx="5385" cy="322"/>
          </a:xfrm>
        </p:grpSpPr>
        <p:sp>
          <p:nvSpPr>
            <p:cNvPr id="13" name="McK 4. Footnote" hidden="1"/>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042" name="McK 5. Source" hidden="1"/>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036" name="ACET" hidden="1"/>
          <p:cNvGrpSpPr>
            <a:grpSpLocks/>
          </p:cNvGrpSpPr>
          <p:nvPr>
            <p:custDataLst>
              <p:tags r:id="rId15"/>
            </p:custDataLst>
          </p:nvPr>
        </p:nvGrpSpPr>
        <p:grpSpPr bwMode="auto">
          <a:xfrm>
            <a:off x="1482165" y="1150019"/>
            <a:ext cx="4350892" cy="518318"/>
            <a:chOff x="915" y="710"/>
            <a:chExt cx="2686" cy="320"/>
          </a:xfrm>
        </p:grpSpPr>
        <p:cxnSp>
          <p:nvCxnSpPr>
            <p:cNvPr id="1039" name="AutoShape 249"/>
            <p:cNvCxnSpPr>
              <a:cxnSpLocks noChangeShapeType="1"/>
              <a:stCxn id="1040" idx="4"/>
              <a:endCxn id="1040"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0"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038" name="SlideLogoSeparator"/>
          <p:cNvSpPr>
            <a:spLocks noChangeArrowheads="1"/>
          </p:cNvSpPr>
          <p:nvPr>
            <p:custDataLst>
              <p:tags r:id="rId16"/>
            </p:custDataLst>
          </p:nvPr>
        </p:nvSpPr>
        <p:spPr bwMode="auto">
          <a:xfrm>
            <a:off x="8590016" y="6534080"/>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pic>
        <p:nvPicPr>
          <p:cNvPr id="18" name="Picture 3"/>
          <p:cNvPicPr>
            <a:picLocks noChangeAspect="1" noChangeArrowheads="1"/>
          </p:cNvPicPr>
          <p:nvPr>
            <p:custDataLst>
              <p:tags r:id="rId17"/>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8719618" y="6566446"/>
            <a:ext cx="213009" cy="155496"/>
          </a:xfrm>
          <a:prstGeom prst="rect">
            <a:avLst/>
          </a:prstGeom>
          <a:noFill/>
        </p:spPr>
        <p:txBody>
          <a:bodyPr vert="horz" wrap="none" lIns="0" tIns="0" rIns="0" bIns="0" rtlCol="0">
            <a:noAutofit/>
          </a:bodyPr>
          <a:lstStyle/>
          <a:p>
            <a:fld id="{C444134A-C8F9-462B-B813-FFA13B4B0354}" type="slidenum">
              <a:rPr lang="en-US" sz="1000" smtClean="0">
                <a:solidFill>
                  <a:srgbClr val="000000"/>
                </a:solidFill>
                <a:ea typeface="MS PGothic" pitchFamily="34" charset="-128"/>
                <a:cs typeface="Arial" charset="0"/>
              </a:rPr>
              <a:pPr/>
              <a:t>‹#›</a:t>
            </a:fld>
            <a:endParaRPr lang="en-US" sz="10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2316225151"/>
      </p:ext>
    </p:extLst>
  </p:cSld>
  <p:clrMap bg1="lt1" tx1="dk1" bg2="lt2" tx2="dk2" accent1="accent1" accent2="accent2" accent3="accent3" accent4="accent4" accent5="accent5" accent6="accent6" hlink="hlink" folHlink="folHlink"/>
  <p:sldLayoutIdLst>
    <p:sldLayoutId id="2147484901" r:id="rId1"/>
    <p:sldLayoutId id="2147484902" r:id="rId2"/>
    <p:sldLayoutId id="2147484903" r:id="rId3"/>
    <p:sldLayoutId id="2147484904" r:id="rId4"/>
  </p:sldLayoutIdLst>
  <p:timing>
    <p:tnLst>
      <p:par>
        <p:cTn id="1" dur="indefinite" restart="never" nodeType="tmRoot"/>
      </p:par>
    </p:tnLst>
  </p:timing>
  <p:hf hdr="0" ftr="0" dt="0"/>
  <p:txStyles>
    <p:titleStyle>
      <a:lvl1pPr algn="l" defTabSz="911099" rtl="0" fontAlgn="base">
        <a:spcBef>
          <a:spcPct val="0"/>
        </a:spcBef>
        <a:spcAft>
          <a:spcPct val="0"/>
        </a:spcAft>
        <a:tabLst>
          <a:tab pos="274622" algn="l"/>
        </a:tabLst>
        <a:defRPr sz="1900" b="1">
          <a:solidFill>
            <a:schemeClr val="tx2"/>
          </a:solidFill>
          <a:latin typeface="+mj-lt"/>
          <a:ea typeface="Arial Unicode MS" pitchFamily="34" charset="-128"/>
          <a:cs typeface="Arial Unicode MS" pitchFamily="34" charset="-128"/>
        </a:defRPr>
      </a:lvl1pPr>
      <a:lvl2pPr algn="l" defTabSz="911099" rtl="0" fontAlgn="base">
        <a:spcBef>
          <a:spcPct val="0"/>
        </a:spcBef>
        <a:spcAft>
          <a:spcPct val="0"/>
        </a:spcAft>
        <a:tabLst>
          <a:tab pos="274622" algn="l"/>
        </a:tabLst>
        <a:defRPr sz="1900" b="1">
          <a:solidFill>
            <a:schemeClr val="tx2"/>
          </a:solidFill>
          <a:latin typeface="Arial" charset="0"/>
          <a:ea typeface="Arial Unicode MS" pitchFamily="34" charset="-128"/>
          <a:cs typeface="Arial Unicode MS" pitchFamily="34" charset="-128"/>
        </a:defRPr>
      </a:lvl2pPr>
      <a:lvl3pPr algn="l" defTabSz="911099" rtl="0" fontAlgn="base">
        <a:spcBef>
          <a:spcPct val="0"/>
        </a:spcBef>
        <a:spcAft>
          <a:spcPct val="0"/>
        </a:spcAft>
        <a:tabLst>
          <a:tab pos="274622" algn="l"/>
        </a:tabLst>
        <a:defRPr sz="1900" b="1">
          <a:solidFill>
            <a:schemeClr val="tx2"/>
          </a:solidFill>
          <a:latin typeface="Arial" charset="0"/>
          <a:ea typeface="Arial Unicode MS" pitchFamily="34" charset="-128"/>
          <a:cs typeface="Arial Unicode MS" pitchFamily="34" charset="-128"/>
        </a:defRPr>
      </a:lvl3pPr>
      <a:lvl4pPr algn="l" defTabSz="911099" rtl="0" fontAlgn="base">
        <a:spcBef>
          <a:spcPct val="0"/>
        </a:spcBef>
        <a:spcAft>
          <a:spcPct val="0"/>
        </a:spcAft>
        <a:tabLst>
          <a:tab pos="274622" algn="l"/>
        </a:tabLst>
        <a:defRPr sz="1900" b="1">
          <a:solidFill>
            <a:schemeClr val="tx2"/>
          </a:solidFill>
          <a:latin typeface="Arial" charset="0"/>
          <a:ea typeface="Arial Unicode MS" pitchFamily="34" charset="-128"/>
          <a:cs typeface="Arial Unicode MS" pitchFamily="34" charset="-128"/>
        </a:defRPr>
      </a:lvl4pPr>
      <a:lvl5pPr algn="l" defTabSz="911099" rtl="0" fontAlgn="base">
        <a:spcBef>
          <a:spcPct val="0"/>
        </a:spcBef>
        <a:spcAft>
          <a:spcPct val="0"/>
        </a:spcAft>
        <a:tabLst>
          <a:tab pos="274622" algn="l"/>
        </a:tabLst>
        <a:defRPr sz="1900" b="1">
          <a:solidFill>
            <a:schemeClr val="tx2"/>
          </a:solidFill>
          <a:latin typeface="Arial" charset="0"/>
          <a:ea typeface="Arial Unicode MS" pitchFamily="34" charset="-128"/>
          <a:cs typeface="Arial Unicode MS" pitchFamily="34" charset="-128"/>
        </a:defRPr>
      </a:lvl5pPr>
      <a:lvl6pPr marL="465229" algn="l" defTabSz="911099" rtl="0" eaLnBrk="1" fontAlgn="base" hangingPunct="1">
        <a:spcBef>
          <a:spcPct val="0"/>
        </a:spcBef>
        <a:spcAft>
          <a:spcPct val="0"/>
        </a:spcAft>
        <a:defRPr sz="1900" b="1">
          <a:solidFill>
            <a:schemeClr val="tx2"/>
          </a:solidFill>
          <a:latin typeface="Arial" charset="0"/>
        </a:defRPr>
      </a:lvl6pPr>
      <a:lvl7pPr marL="930486" algn="l" defTabSz="911099" rtl="0" eaLnBrk="1" fontAlgn="base" hangingPunct="1">
        <a:spcBef>
          <a:spcPct val="0"/>
        </a:spcBef>
        <a:spcAft>
          <a:spcPct val="0"/>
        </a:spcAft>
        <a:defRPr sz="1900" b="1">
          <a:solidFill>
            <a:schemeClr val="tx2"/>
          </a:solidFill>
          <a:latin typeface="Arial" charset="0"/>
        </a:defRPr>
      </a:lvl7pPr>
      <a:lvl8pPr marL="1395730" algn="l" defTabSz="911099" rtl="0" eaLnBrk="1" fontAlgn="base" hangingPunct="1">
        <a:spcBef>
          <a:spcPct val="0"/>
        </a:spcBef>
        <a:spcAft>
          <a:spcPct val="0"/>
        </a:spcAft>
        <a:defRPr sz="1900" b="1">
          <a:solidFill>
            <a:schemeClr val="tx2"/>
          </a:solidFill>
          <a:latin typeface="Arial" charset="0"/>
        </a:defRPr>
      </a:lvl8pPr>
      <a:lvl9pPr marL="1860972" algn="l" defTabSz="911099" rtl="0" eaLnBrk="1" fontAlgn="base" hangingPunct="1">
        <a:spcBef>
          <a:spcPct val="0"/>
        </a:spcBef>
        <a:spcAft>
          <a:spcPct val="0"/>
        </a:spcAft>
        <a:defRPr sz="1900" b="1">
          <a:solidFill>
            <a:schemeClr val="tx2"/>
          </a:solidFill>
          <a:latin typeface="Arial" charset="0"/>
        </a:defRPr>
      </a:lvl9pPr>
    </p:titleStyle>
    <p:bodyStyle>
      <a:lvl1pPr algn="l" defTabSz="911099" rtl="0" fontAlgn="base">
        <a:spcBef>
          <a:spcPct val="0"/>
        </a:spcBef>
        <a:spcAft>
          <a:spcPct val="0"/>
        </a:spcAft>
        <a:buClr>
          <a:schemeClr val="tx2"/>
        </a:buClr>
        <a:defRPr sz="1600">
          <a:solidFill>
            <a:schemeClr val="tx1"/>
          </a:solidFill>
          <a:latin typeface="+mn-lt"/>
          <a:ea typeface="Arial Unicode MS" pitchFamily="34" charset="-128"/>
          <a:cs typeface="Arial Unicode MS" pitchFamily="34" charset="-128"/>
        </a:defRPr>
      </a:lvl1pPr>
      <a:lvl2pPr marL="197082" indent="-195468" algn="l" defTabSz="911099" rtl="0" fontAlgn="base">
        <a:spcBef>
          <a:spcPct val="0"/>
        </a:spcBef>
        <a:spcAft>
          <a:spcPct val="0"/>
        </a:spcAft>
        <a:buClr>
          <a:schemeClr val="tx2"/>
        </a:buClr>
        <a:buSzPct val="125000"/>
        <a:buFont typeface="Arial" charset="0"/>
        <a:buChar char="▪"/>
        <a:defRPr sz="1600">
          <a:solidFill>
            <a:schemeClr val="tx1"/>
          </a:solidFill>
          <a:latin typeface="+mn-lt"/>
          <a:ea typeface="Arial Unicode MS" pitchFamily="34" charset="-128"/>
          <a:cs typeface="Arial Unicode MS" pitchFamily="34" charset="-128"/>
        </a:defRPr>
      </a:lvl2pPr>
      <a:lvl3pPr marL="465229" indent="-266545" algn="l" defTabSz="911099"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3pPr>
      <a:lvl4pPr marL="625171" indent="-158309" algn="l" defTabSz="911099"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4pPr>
      <a:lvl5pPr marL="762482" indent="-132464" algn="l" defTabSz="911099" rtl="0" fontAlgn="base">
        <a:spcBef>
          <a:spcPct val="0"/>
        </a:spcBef>
        <a:spcAft>
          <a:spcPct val="0"/>
        </a:spcAft>
        <a:buClr>
          <a:schemeClr val="tx2"/>
        </a:buClr>
        <a:buSzPct val="89000"/>
        <a:buFont typeface="Arial" charset="0"/>
        <a:buChar char="-"/>
        <a:defRPr sz="1600">
          <a:solidFill>
            <a:schemeClr val="tx1"/>
          </a:solidFill>
          <a:latin typeface="+mn-lt"/>
          <a:ea typeface="Arial Unicode MS" pitchFamily="34" charset="-128"/>
          <a:cs typeface="Arial Unicode MS" pitchFamily="34" charset="-128"/>
        </a:defRPr>
      </a:lvl5pPr>
      <a:lvl6pPr marL="762999" indent="-132464" algn="l" defTabSz="91109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2999" indent="-132464" algn="l" defTabSz="91109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2999" indent="-132464" algn="l" defTabSz="91109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2999" indent="-132464" algn="l" defTabSz="91109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0486" rtl="0" eaLnBrk="1" latinLnBrk="0" hangingPunct="1">
        <a:defRPr sz="1800" kern="1200">
          <a:solidFill>
            <a:schemeClr val="tx1"/>
          </a:solidFill>
          <a:latin typeface="+mn-lt"/>
          <a:ea typeface="+mn-ea"/>
          <a:cs typeface="+mn-cs"/>
        </a:defRPr>
      </a:lvl1pPr>
      <a:lvl2pPr marL="465229" algn="l" defTabSz="930486" rtl="0" eaLnBrk="1" latinLnBrk="0" hangingPunct="1">
        <a:defRPr sz="1800" kern="1200">
          <a:solidFill>
            <a:schemeClr val="tx1"/>
          </a:solidFill>
          <a:latin typeface="+mn-lt"/>
          <a:ea typeface="+mn-ea"/>
          <a:cs typeface="+mn-cs"/>
        </a:defRPr>
      </a:lvl2pPr>
      <a:lvl3pPr marL="930486" algn="l" defTabSz="930486" rtl="0" eaLnBrk="1" latinLnBrk="0" hangingPunct="1">
        <a:defRPr sz="1800" kern="1200">
          <a:solidFill>
            <a:schemeClr val="tx1"/>
          </a:solidFill>
          <a:latin typeface="+mn-lt"/>
          <a:ea typeface="+mn-ea"/>
          <a:cs typeface="+mn-cs"/>
        </a:defRPr>
      </a:lvl3pPr>
      <a:lvl4pPr marL="1395730" algn="l" defTabSz="930486" rtl="0" eaLnBrk="1" latinLnBrk="0" hangingPunct="1">
        <a:defRPr sz="1800" kern="1200">
          <a:solidFill>
            <a:schemeClr val="tx1"/>
          </a:solidFill>
          <a:latin typeface="+mn-lt"/>
          <a:ea typeface="+mn-ea"/>
          <a:cs typeface="+mn-cs"/>
        </a:defRPr>
      </a:lvl4pPr>
      <a:lvl5pPr marL="1860972" algn="l" defTabSz="930486" rtl="0" eaLnBrk="1" latinLnBrk="0" hangingPunct="1">
        <a:defRPr sz="1800" kern="1200">
          <a:solidFill>
            <a:schemeClr val="tx1"/>
          </a:solidFill>
          <a:latin typeface="+mn-lt"/>
          <a:ea typeface="+mn-ea"/>
          <a:cs typeface="+mn-cs"/>
        </a:defRPr>
      </a:lvl5pPr>
      <a:lvl6pPr marL="2326215" algn="l" defTabSz="930486" rtl="0" eaLnBrk="1" latinLnBrk="0" hangingPunct="1">
        <a:defRPr sz="1800" kern="1200">
          <a:solidFill>
            <a:schemeClr val="tx1"/>
          </a:solidFill>
          <a:latin typeface="+mn-lt"/>
          <a:ea typeface="+mn-ea"/>
          <a:cs typeface="+mn-cs"/>
        </a:defRPr>
      </a:lvl6pPr>
      <a:lvl7pPr marL="2791455" algn="l" defTabSz="930486" rtl="0" eaLnBrk="1" latinLnBrk="0" hangingPunct="1">
        <a:defRPr sz="1800" kern="1200">
          <a:solidFill>
            <a:schemeClr val="tx1"/>
          </a:solidFill>
          <a:latin typeface="+mn-lt"/>
          <a:ea typeface="+mn-ea"/>
          <a:cs typeface="+mn-cs"/>
        </a:defRPr>
      </a:lvl7pPr>
      <a:lvl8pPr marL="3256698" algn="l" defTabSz="930486" rtl="0" eaLnBrk="1" latinLnBrk="0" hangingPunct="1">
        <a:defRPr sz="1800" kern="1200">
          <a:solidFill>
            <a:schemeClr val="tx1"/>
          </a:solidFill>
          <a:latin typeface="+mn-lt"/>
          <a:ea typeface="+mn-ea"/>
          <a:cs typeface="+mn-cs"/>
        </a:defRPr>
      </a:lvl8pPr>
      <a:lvl9pPr marL="3721941" algn="l" defTabSz="93048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p:cNvGraphicFramePr>
            <a:graphicFrameLocks noChangeAspect="1"/>
          </p:cNvGraphicFramePr>
          <p:nvPr>
            <p:custDataLst>
              <p:tags r:id="rId6"/>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16416" name="think-cell Slide" r:id="rId17" imgW="360" imgH="360" progId="">
                  <p:embed/>
                </p:oleObj>
              </mc:Choice>
              <mc:Fallback>
                <p:oleObj name="think-cell Slide" r:id="rId17" imgW="360" imgH="360" progId="">
                  <p:embed/>
                  <p:pic>
                    <p:nvPicPr>
                      <p:cNvPr id="0" name="Picture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doc id"/>
          <p:cNvSpPr>
            <a:spLocks noChangeArrowheads="1"/>
          </p:cNvSpPr>
          <p:nvPr>
            <p:custDataLst>
              <p:tags r:id="rId7"/>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1034" name="Working Draft" hidden="1"/>
          <p:cNvSpPr txBox="1">
            <a:spLocks noChangeArrowheads="1"/>
          </p:cNvSpPr>
          <p:nvPr>
            <p:custDataLst>
              <p:tags r:id="rId8"/>
            </p:custDataLst>
          </p:nvPr>
        </p:nvSpPr>
        <p:spPr bwMode="auto">
          <a:xfrm rot="5400000">
            <a:off x="8065224" y="1972192"/>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1035" name="Printed" hidden="1"/>
          <p:cNvSpPr txBox="1">
            <a:spLocks noChangeArrowheads="1"/>
          </p:cNvSpPr>
          <p:nvPr>
            <p:custDataLst>
              <p:tags r:id="rId9"/>
            </p:custDataLst>
          </p:nvPr>
        </p:nvSpPr>
        <p:spPr bwMode="auto">
          <a:xfrm rot="5400000">
            <a:off x="8166653"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1031" name="Rectangle 286"/>
          <p:cNvSpPr>
            <a:spLocks noGrp="1" noChangeArrowheads="1"/>
          </p:cNvSpPr>
          <p:nvPr>
            <p:ph type="body" idx="1"/>
            <p:custDataLst>
              <p:tags r:id="rId10"/>
            </p:custDataLst>
          </p:nvPr>
        </p:nvSpPr>
        <p:spPr bwMode="auto">
          <a:xfrm>
            <a:off x="1482160" y="1990687"/>
            <a:ext cx="4389768"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Text</a:t>
            </a:r>
          </a:p>
        </p:txBody>
      </p:sp>
      <p:sp>
        <p:nvSpPr>
          <p:cNvPr id="1032" name="Title Placeholder 2"/>
          <p:cNvSpPr>
            <a:spLocks noGrp="1" noChangeArrowheads="1"/>
          </p:cNvSpPr>
          <p:nvPr>
            <p:ph type="title"/>
            <p:custDataLst>
              <p:tags r:id="rId11"/>
            </p:custDataLst>
          </p:nvPr>
        </p:nvSpPr>
        <p:spPr bwMode="auto">
          <a:xfrm>
            <a:off x="121511" y="234890"/>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3" name="McK 1. On-page tracker" hidden="1"/>
          <p:cNvSpPr>
            <a:spLocks noChangeArrowheads="1"/>
          </p:cNvSpPr>
          <p:nvPr>
            <p:custDataLst>
              <p:tags r:id="rId12"/>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11" name="McK 3. Unit of measure" hidden="1"/>
          <p:cNvSpPr txBox="1">
            <a:spLocks noChangeArrowheads="1"/>
          </p:cNvSpPr>
          <p:nvPr>
            <p:custDataLst>
              <p:tags r:id="rId13"/>
            </p:custDataLst>
          </p:nvPr>
        </p:nvSpPr>
        <p:spPr bwMode="auto">
          <a:xfrm>
            <a:off x="121511"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44" name="McK Slide Elements"/>
          <p:cNvGrpSpPr>
            <a:grpSpLocks/>
          </p:cNvGrpSpPr>
          <p:nvPr/>
        </p:nvGrpSpPr>
        <p:grpSpPr bwMode="auto">
          <a:xfrm>
            <a:off x="121489" y="6202015"/>
            <a:ext cx="8722840" cy="521558"/>
            <a:chOff x="75" y="3829"/>
            <a:chExt cx="5385" cy="322"/>
          </a:xfrm>
        </p:grpSpPr>
        <p:sp>
          <p:nvSpPr>
            <p:cNvPr id="13" name="McK 4. Footnote" hidden="1"/>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042" name="McK 5. Source" hidden="1"/>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036" name="ACET" hidden="1"/>
          <p:cNvGrpSpPr>
            <a:grpSpLocks/>
          </p:cNvGrpSpPr>
          <p:nvPr>
            <p:custDataLst>
              <p:tags r:id="rId14"/>
            </p:custDataLst>
          </p:nvPr>
        </p:nvGrpSpPr>
        <p:grpSpPr bwMode="auto">
          <a:xfrm>
            <a:off x="1482165" y="1150019"/>
            <a:ext cx="4350892" cy="518318"/>
            <a:chOff x="915" y="710"/>
            <a:chExt cx="2686" cy="320"/>
          </a:xfrm>
        </p:grpSpPr>
        <p:cxnSp>
          <p:nvCxnSpPr>
            <p:cNvPr id="1039" name="AutoShape 249"/>
            <p:cNvCxnSpPr>
              <a:cxnSpLocks noChangeShapeType="1"/>
              <a:stCxn id="1040" idx="4"/>
              <a:endCxn id="1040"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0"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038" name="SlideLogoSeparator"/>
          <p:cNvSpPr>
            <a:spLocks noChangeArrowheads="1"/>
          </p:cNvSpPr>
          <p:nvPr>
            <p:custDataLst>
              <p:tags r:id="rId15"/>
            </p:custDataLst>
          </p:nvPr>
        </p:nvSpPr>
        <p:spPr bwMode="auto">
          <a:xfrm>
            <a:off x="8590016" y="6534078"/>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pic>
        <p:nvPicPr>
          <p:cNvPr id="18" name="Picture 3"/>
          <p:cNvPicPr>
            <a:picLocks noChangeAspect="1" noChangeArrowheads="1"/>
          </p:cNvPicPr>
          <p:nvPr>
            <p:custDataLst>
              <p:tags r:id="rId16"/>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8719618" y="6566446"/>
            <a:ext cx="213009" cy="155496"/>
          </a:xfrm>
          <a:prstGeom prst="rect">
            <a:avLst/>
          </a:prstGeom>
          <a:noFill/>
        </p:spPr>
        <p:txBody>
          <a:bodyPr vert="horz" wrap="none" lIns="0" tIns="0" rIns="0" bIns="0" rtlCol="0">
            <a:noAutofit/>
          </a:bodyPr>
          <a:lstStyle/>
          <a:p>
            <a:fld id="{C444134A-C8F9-462B-B813-FFA13B4B0354}" type="slidenum">
              <a:rPr lang="en-US" sz="1000" smtClean="0">
                <a:solidFill>
                  <a:srgbClr val="000000"/>
                </a:solidFill>
                <a:ea typeface="MS PGothic" pitchFamily="34" charset="-128"/>
                <a:cs typeface="Arial" charset="0"/>
              </a:rPr>
              <a:pPr/>
              <a:t>‹#›</a:t>
            </a:fld>
            <a:endParaRPr lang="en-US" sz="10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547676528"/>
      </p:ext>
    </p:extLst>
  </p:cSld>
  <p:clrMap bg1="lt1" tx1="dk1" bg2="lt2" tx2="dk2" accent1="accent1" accent2="accent2" accent3="accent3" accent4="accent4" accent5="accent5" accent6="accent6" hlink="hlink" folHlink="folHlink"/>
  <p:sldLayoutIdLst>
    <p:sldLayoutId id="2147484906" r:id="rId1"/>
    <p:sldLayoutId id="2147484907" r:id="rId2"/>
    <p:sldLayoutId id="2147484908" r:id="rId3"/>
  </p:sldLayoutIdLst>
  <p:timing>
    <p:tnLst>
      <p:par>
        <p:cTn id="1" dur="indefinite" restart="never" nodeType="tmRoot"/>
      </p:par>
    </p:tnLst>
  </p:timing>
  <p:hf hdr="0" ftr="0" dt="0"/>
  <p:txStyles>
    <p:titleStyle>
      <a:lvl1pPr algn="l" defTabSz="911293" rtl="0" fontAlgn="base">
        <a:spcBef>
          <a:spcPct val="0"/>
        </a:spcBef>
        <a:spcAft>
          <a:spcPct val="0"/>
        </a:spcAft>
        <a:tabLst>
          <a:tab pos="274681" algn="l"/>
        </a:tabLst>
        <a:defRPr sz="1900" b="1">
          <a:solidFill>
            <a:schemeClr val="tx2"/>
          </a:solidFill>
          <a:latin typeface="+mj-lt"/>
          <a:ea typeface="Arial Unicode MS" pitchFamily="34" charset="-128"/>
          <a:cs typeface="Arial Unicode MS" pitchFamily="34" charset="-128"/>
        </a:defRPr>
      </a:lvl1pPr>
      <a:lvl2pPr algn="l" defTabSz="911293" rtl="0" fontAlgn="base">
        <a:spcBef>
          <a:spcPct val="0"/>
        </a:spcBef>
        <a:spcAft>
          <a:spcPct val="0"/>
        </a:spcAft>
        <a:tabLst>
          <a:tab pos="274681" algn="l"/>
        </a:tabLst>
        <a:defRPr sz="1900" b="1">
          <a:solidFill>
            <a:schemeClr val="tx2"/>
          </a:solidFill>
          <a:latin typeface="Arial" charset="0"/>
          <a:ea typeface="Arial Unicode MS" pitchFamily="34" charset="-128"/>
          <a:cs typeface="Arial Unicode MS" pitchFamily="34" charset="-128"/>
        </a:defRPr>
      </a:lvl2pPr>
      <a:lvl3pPr algn="l" defTabSz="911293" rtl="0" fontAlgn="base">
        <a:spcBef>
          <a:spcPct val="0"/>
        </a:spcBef>
        <a:spcAft>
          <a:spcPct val="0"/>
        </a:spcAft>
        <a:tabLst>
          <a:tab pos="274681" algn="l"/>
        </a:tabLst>
        <a:defRPr sz="1900" b="1">
          <a:solidFill>
            <a:schemeClr val="tx2"/>
          </a:solidFill>
          <a:latin typeface="Arial" charset="0"/>
          <a:ea typeface="Arial Unicode MS" pitchFamily="34" charset="-128"/>
          <a:cs typeface="Arial Unicode MS" pitchFamily="34" charset="-128"/>
        </a:defRPr>
      </a:lvl3pPr>
      <a:lvl4pPr algn="l" defTabSz="911293" rtl="0" fontAlgn="base">
        <a:spcBef>
          <a:spcPct val="0"/>
        </a:spcBef>
        <a:spcAft>
          <a:spcPct val="0"/>
        </a:spcAft>
        <a:tabLst>
          <a:tab pos="274681" algn="l"/>
        </a:tabLst>
        <a:defRPr sz="1900" b="1">
          <a:solidFill>
            <a:schemeClr val="tx2"/>
          </a:solidFill>
          <a:latin typeface="Arial" charset="0"/>
          <a:ea typeface="Arial Unicode MS" pitchFamily="34" charset="-128"/>
          <a:cs typeface="Arial Unicode MS" pitchFamily="34" charset="-128"/>
        </a:defRPr>
      </a:lvl4pPr>
      <a:lvl5pPr algn="l" defTabSz="911293" rtl="0" fontAlgn="base">
        <a:spcBef>
          <a:spcPct val="0"/>
        </a:spcBef>
        <a:spcAft>
          <a:spcPct val="0"/>
        </a:spcAft>
        <a:tabLst>
          <a:tab pos="274681" algn="l"/>
        </a:tabLst>
        <a:defRPr sz="1900" b="1">
          <a:solidFill>
            <a:schemeClr val="tx2"/>
          </a:solidFill>
          <a:latin typeface="Arial" charset="0"/>
          <a:ea typeface="Arial Unicode MS" pitchFamily="34" charset="-128"/>
          <a:cs typeface="Arial Unicode MS" pitchFamily="34" charset="-128"/>
        </a:defRPr>
      </a:lvl5pPr>
      <a:lvl6pPr marL="465329" algn="l" defTabSz="911293" rtl="0" eaLnBrk="1" fontAlgn="base" hangingPunct="1">
        <a:spcBef>
          <a:spcPct val="0"/>
        </a:spcBef>
        <a:spcAft>
          <a:spcPct val="0"/>
        </a:spcAft>
        <a:defRPr sz="1900" b="1">
          <a:solidFill>
            <a:schemeClr val="tx2"/>
          </a:solidFill>
          <a:latin typeface="Arial" charset="0"/>
        </a:defRPr>
      </a:lvl6pPr>
      <a:lvl7pPr marL="930684" algn="l" defTabSz="911293" rtl="0" eaLnBrk="1" fontAlgn="base" hangingPunct="1">
        <a:spcBef>
          <a:spcPct val="0"/>
        </a:spcBef>
        <a:spcAft>
          <a:spcPct val="0"/>
        </a:spcAft>
        <a:defRPr sz="1900" b="1">
          <a:solidFill>
            <a:schemeClr val="tx2"/>
          </a:solidFill>
          <a:latin typeface="Arial" charset="0"/>
        </a:defRPr>
      </a:lvl7pPr>
      <a:lvl8pPr marL="1396025" algn="l" defTabSz="911293" rtl="0" eaLnBrk="1" fontAlgn="base" hangingPunct="1">
        <a:spcBef>
          <a:spcPct val="0"/>
        </a:spcBef>
        <a:spcAft>
          <a:spcPct val="0"/>
        </a:spcAft>
        <a:defRPr sz="1900" b="1">
          <a:solidFill>
            <a:schemeClr val="tx2"/>
          </a:solidFill>
          <a:latin typeface="Arial" charset="0"/>
        </a:defRPr>
      </a:lvl8pPr>
      <a:lvl9pPr marL="1861366" algn="l" defTabSz="911293" rtl="0" eaLnBrk="1" fontAlgn="base" hangingPunct="1">
        <a:spcBef>
          <a:spcPct val="0"/>
        </a:spcBef>
        <a:spcAft>
          <a:spcPct val="0"/>
        </a:spcAft>
        <a:defRPr sz="1900" b="1">
          <a:solidFill>
            <a:schemeClr val="tx2"/>
          </a:solidFill>
          <a:latin typeface="Arial" charset="0"/>
        </a:defRPr>
      </a:lvl9pPr>
    </p:titleStyle>
    <p:bodyStyle>
      <a:lvl1pPr algn="l" defTabSz="911293" rtl="0" fontAlgn="base">
        <a:spcBef>
          <a:spcPct val="0"/>
        </a:spcBef>
        <a:spcAft>
          <a:spcPct val="0"/>
        </a:spcAft>
        <a:buClr>
          <a:schemeClr val="tx2"/>
        </a:buClr>
        <a:defRPr sz="1600">
          <a:solidFill>
            <a:schemeClr val="tx1"/>
          </a:solidFill>
          <a:latin typeface="+mn-lt"/>
          <a:ea typeface="Arial Unicode MS" pitchFamily="34" charset="-128"/>
          <a:cs typeface="Arial Unicode MS" pitchFamily="34" charset="-128"/>
        </a:defRPr>
      </a:lvl1pPr>
      <a:lvl2pPr marL="197123" indent="-195510" algn="l" defTabSz="911293" rtl="0" fontAlgn="base">
        <a:spcBef>
          <a:spcPct val="0"/>
        </a:spcBef>
        <a:spcAft>
          <a:spcPct val="0"/>
        </a:spcAft>
        <a:buClr>
          <a:schemeClr val="tx2"/>
        </a:buClr>
        <a:buSzPct val="125000"/>
        <a:buFont typeface="Arial" charset="0"/>
        <a:buChar char="▪"/>
        <a:defRPr sz="1600">
          <a:solidFill>
            <a:schemeClr val="tx1"/>
          </a:solidFill>
          <a:latin typeface="+mn-lt"/>
          <a:ea typeface="Arial Unicode MS" pitchFamily="34" charset="-128"/>
          <a:cs typeface="Arial Unicode MS" pitchFamily="34" charset="-128"/>
        </a:defRPr>
      </a:lvl2pPr>
      <a:lvl3pPr marL="465329" indent="-266601" algn="l" defTabSz="911293"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3pPr>
      <a:lvl4pPr marL="625304" indent="-158342" algn="l" defTabSz="911293"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4pPr>
      <a:lvl5pPr marL="762644" indent="-132492" algn="l" defTabSz="911293" rtl="0" fontAlgn="base">
        <a:spcBef>
          <a:spcPct val="0"/>
        </a:spcBef>
        <a:spcAft>
          <a:spcPct val="0"/>
        </a:spcAft>
        <a:buClr>
          <a:schemeClr val="tx2"/>
        </a:buClr>
        <a:buSzPct val="89000"/>
        <a:buFont typeface="Arial" charset="0"/>
        <a:buChar char="-"/>
        <a:defRPr sz="1600">
          <a:solidFill>
            <a:schemeClr val="tx1"/>
          </a:solidFill>
          <a:latin typeface="+mn-lt"/>
          <a:ea typeface="Arial Unicode MS" pitchFamily="34" charset="-128"/>
          <a:cs typeface="Arial Unicode MS" pitchFamily="34" charset="-128"/>
        </a:defRPr>
      </a:lvl5pPr>
      <a:lvl6pPr marL="763161" indent="-132492" algn="l" defTabSz="911293"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3161" indent="-132492" algn="l" defTabSz="911293"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3161" indent="-132492" algn="l" defTabSz="911293"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3161" indent="-132492" algn="l" defTabSz="911293"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0684" rtl="0" eaLnBrk="1" latinLnBrk="0" hangingPunct="1">
        <a:defRPr sz="1800" kern="1200">
          <a:solidFill>
            <a:schemeClr val="tx1"/>
          </a:solidFill>
          <a:latin typeface="+mn-lt"/>
          <a:ea typeface="+mn-ea"/>
          <a:cs typeface="+mn-cs"/>
        </a:defRPr>
      </a:lvl1pPr>
      <a:lvl2pPr marL="465329" algn="l" defTabSz="930684" rtl="0" eaLnBrk="1" latinLnBrk="0" hangingPunct="1">
        <a:defRPr sz="1800" kern="1200">
          <a:solidFill>
            <a:schemeClr val="tx1"/>
          </a:solidFill>
          <a:latin typeface="+mn-lt"/>
          <a:ea typeface="+mn-ea"/>
          <a:cs typeface="+mn-cs"/>
        </a:defRPr>
      </a:lvl2pPr>
      <a:lvl3pPr marL="930684" algn="l" defTabSz="930684" rtl="0" eaLnBrk="1" latinLnBrk="0" hangingPunct="1">
        <a:defRPr sz="1800" kern="1200">
          <a:solidFill>
            <a:schemeClr val="tx1"/>
          </a:solidFill>
          <a:latin typeface="+mn-lt"/>
          <a:ea typeface="+mn-ea"/>
          <a:cs typeface="+mn-cs"/>
        </a:defRPr>
      </a:lvl3pPr>
      <a:lvl4pPr marL="1396025" algn="l" defTabSz="930684" rtl="0" eaLnBrk="1" latinLnBrk="0" hangingPunct="1">
        <a:defRPr sz="1800" kern="1200">
          <a:solidFill>
            <a:schemeClr val="tx1"/>
          </a:solidFill>
          <a:latin typeface="+mn-lt"/>
          <a:ea typeface="+mn-ea"/>
          <a:cs typeface="+mn-cs"/>
        </a:defRPr>
      </a:lvl4pPr>
      <a:lvl5pPr marL="1861366" algn="l" defTabSz="930684" rtl="0" eaLnBrk="1" latinLnBrk="0" hangingPunct="1">
        <a:defRPr sz="1800" kern="1200">
          <a:solidFill>
            <a:schemeClr val="tx1"/>
          </a:solidFill>
          <a:latin typeface="+mn-lt"/>
          <a:ea typeface="+mn-ea"/>
          <a:cs typeface="+mn-cs"/>
        </a:defRPr>
      </a:lvl5pPr>
      <a:lvl6pPr marL="2326707" algn="l" defTabSz="930684" rtl="0" eaLnBrk="1" latinLnBrk="0" hangingPunct="1">
        <a:defRPr sz="1800" kern="1200">
          <a:solidFill>
            <a:schemeClr val="tx1"/>
          </a:solidFill>
          <a:latin typeface="+mn-lt"/>
          <a:ea typeface="+mn-ea"/>
          <a:cs typeface="+mn-cs"/>
        </a:defRPr>
      </a:lvl6pPr>
      <a:lvl7pPr marL="2792047" algn="l" defTabSz="930684" rtl="0" eaLnBrk="1" latinLnBrk="0" hangingPunct="1">
        <a:defRPr sz="1800" kern="1200">
          <a:solidFill>
            <a:schemeClr val="tx1"/>
          </a:solidFill>
          <a:latin typeface="+mn-lt"/>
          <a:ea typeface="+mn-ea"/>
          <a:cs typeface="+mn-cs"/>
        </a:defRPr>
      </a:lvl7pPr>
      <a:lvl8pPr marL="3257389" algn="l" defTabSz="930684" rtl="0" eaLnBrk="1" latinLnBrk="0" hangingPunct="1">
        <a:defRPr sz="1800" kern="1200">
          <a:solidFill>
            <a:schemeClr val="tx1"/>
          </a:solidFill>
          <a:latin typeface="+mn-lt"/>
          <a:ea typeface="+mn-ea"/>
          <a:cs typeface="+mn-cs"/>
        </a:defRPr>
      </a:lvl8pPr>
      <a:lvl9pPr marL="3722731" algn="l" defTabSz="93068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p:cNvGraphicFramePr>
            <a:graphicFrameLocks noChangeAspect="1"/>
          </p:cNvGraphicFramePr>
          <p:nvPr>
            <p:custDataLst>
              <p:tags r:id="rId7"/>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26655" name="think-cell Slide" r:id="rId18" imgW="360" imgH="360" progId="">
                  <p:embed/>
                </p:oleObj>
              </mc:Choice>
              <mc:Fallback>
                <p:oleObj name="think-cell Slide" r:id="rId18" imgW="360" imgH="360" progId="">
                  <p:embed/>
                  <p:pic>
                    <p:nvPicPr>
                      <p:cNvPr id="0" name="Picture 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doc id"/>
          <p:cNvSpPr>
            <a:spLocks noChangeArrowheads="1"/>
          </p:cNvSpPr>
          <p:nvPr>
            <p:custDataLst>
              <p:tags r:id="rId8"/>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1034" name="Working Draft" hidden="1"/>
          <p:cNvSpPr txBox="1">
            <a:spLocks noChangeArrowheads="1"/>
          </p:cNvSpPr>
          <p:nvPr>
            <p:custDataLst>
              <p:tags r:id="rId9"/>
            </p:custDataLst>
          </p:nvPr>
        </p:nvSpPr>
        <p:spPr bwMode="auto">
          <a:xfrm rot="5400000">
            <a:off x="8065224" y="1972192"/>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1035" name="Printed" hidden="1"/>
          <p:cNvSpPr txBox="1">
            <a:spLocks noChangeArrowheads="1"/>
          </p:cNvSpPr>
          <p:nvPr>
            <p:custDataLst>
              <p:tags r:id="rId10"/>
            </p:custDataLst>
          </p:nvPr>
        </p:nvSpPr>
        <p:spPr bwMode="auto">
          <a:xfrm rot="5400000">
            <a:off x="8166649"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1031" name="Rectangle 286"/>
          <p:cNvSpPr>
            <a:spLocks noGrp="1" noChangeArrowheads="1"/>
          </p:cNvSpPr>
          <p:nvPr>
            <p:ph type="body" idx="1"/>
            <p:custDataLst>
              <p:tags r:id="rId11"/>
            </p:custDataLst>
          </p:nvPr>
        </p:nvSpPr>
        <p:spPr bwMode="auto">
          <a:xfrm>
            <a:off x="1482160" y="1990687"/>
            <a:ext cx="4389768"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Text</a:t>
            </a:r>
          </a:p>
        </p:txBody>
      </p:sp>
      <p:sp>
        <p:nvSpPr>
          <p:cNvPr id="1032" name="Title Placeholder 2"/>
          <p:cNvSpPr>
            <a:spLocks noGrp="1" noChangeArrowheads="1"/>
          </p:cNvSpPr>
          <p:nvPr>
            <p:ph type="title"/>
            <p:custDataLst>
              <p:tags r:id="rId12"/>
            </p:custDataLst>
          </p:nvPr>
        </p:nvSpPr>
        <p:spPr bwMode="auto">
          <a:xfrm>
            <a:off x="121507" y="234886"/>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3" name="McK 1. On-page tracker" hidden="1"/>
          <p:cNvSpPr>
            <a:spLocks noChangeArrowheads="1"/>
          </p:cNvSpPr>
          <p:nvPr>
            <p:custDataLst>
              <p:tags r:id="rId13"/>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11" name="McK 3. Unit of measure" hidden="1"/>
          <p:cNvSpPr txBox="1">
            <a:spLocks noChangeArrowheads="1"/>
          </p:cNvSpPr>
          <p:nvPr>
            <p:custDataLst>
              <p:tags r:id="rId14"/>
            </p:custDataLst>
          </p:nvPr>
        </p:nvSpPr>
        <p:spPr bwMode="auto">
          <a:xfrm>
            <a:off x="121507" y="542633"/>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44" name="McK Slide Elements"/>
          <p:cNvGrpSpPr>
            <a:grpSpLocks/>
          </p:cNvGrpSpPr>
          <p:nvPr/>
        </p:nvGrpSpPr>
        <p:grpSpPr bwMode="auto">
          <a:xfrm>
            <a:off x="121489" y="6202015"/>
            <a:ext cx="8722840" cy="521558"/>
            <a:chOff x="75" y="3829"/>
            <a:chExt cx="5385" cy="322"/>
          </a:xfrm>
        </p:grpSpPr>
        <p:sp>
          <p:nvSpPr>
            <p:cNvPr id="13" name="McK 4. Footnote" hidden="1"/>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042" name="McK 5. Source" hidden="1"/>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036" name="ACET" hidden="1"/>
          <p:cNvGrpSpPr>
            <a:grpSpLocks/>
          </p:cNvGrpSpPr>
          <p:nvPr>
            <p:custDataLst>
              <p:tags r:id="rId15"/>
            </p:custDataLst>
          </p:nvPr>
        </p:nvGrpSpPr>
        <p:grpSpPr bwMode="auto">
          <a:xfrm>
            <a:off x="1482165" y="1150019"/>
            <a:ext cx="4350892" cy="518318"/>
            <a:chOff x="915" y="710"/>
            <a:chExt cx="2686" cy="320"/>
          </a:xfrm>
        </p:grpSpPr>
        <p:cxnSp>
          <p:nvCxnSpPr>
            <p:cNvPr id="1039" name="AutoShape 249"/>
            <p:cNvCxnSpPr>
              <a:cxnSpLocks noChangeShapeType="1"/>
              <a:stCxn id="1040" idx="4"/>
              <a:endCxn id="1040"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0"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038" name="SlideLogoSeparator"/>
          <p:cNvSpPr>
            <a:spLocks noChangeArrowheads="1"/>
          </p:cNvSpPr>
          <p:nvPr>
            <p:custDataLst>
              <p:tags r:id="rId16"/>
            </p:custDataLst>
          </p:nvPr>
        </p:nvSpPr>
        <p:spPr bwMode="auto">
          <a:xfrm>
            <a:off x="8590016" y="6534074"/>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pic>
        <p:nvPicPr>
          <p:cNvPr id="18" name="Picture 3"/>
          <p:cNvPicPr>
            <a:picLocks noChangeAspect="1" noChangeArrowheads="1"/>
          </p:cNvPicPr>
          <p:nvPr>
            <p:custDataLst>
              <p:tags r:id="rId17"/>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8719618" y="6566446"/>
            <a:ext cx="213009" cy="155496"/>
          </a:xfrm>
          <a:prstGeom prst="rect">
            <a:avLst/>
          </a:prstGeom>
          <a:noFill/>
        </p:spPr>
        <p:txBody>
          <a:bodyPr vert="horz" wrap="none" lIns="0" tIns="0" rIns="0" bIns="0" rtlCol="0">
            <a:noAutofit/>
          </a:bodyPr>
          <a:lstStyle/>
          <a:p>
            <a:fld id="{C444134A-C8F9-462B-B813-FFA13B4B0354}" type="slidenum">
              <a:rPr lang="en-US" sz="1000" smtClean="0">
                <a:solidFill>
                  <a:srgbClr val="000000"/>
                </a:solidFill>
                <a:ea typeface="MS PGothic" pitchFamily="34" charset="-128"/>
                <a:cs typeface="Arial" charset="0"/>
              </a:rPr>
              <a:pPr/>
              <a:t>‹#›</a:t>
            </a:fld>
            <a:endParaRPr lang="en-US" sz="10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2147007566"/>
      </p:ext>
    </p:extLst>
  </p:cSld>
  <p:clrMap bg1="lt1" tx1="dk1" bg2="lt2" tx2="dk2" accent1="accent1" accent2="accent2" accent3="accent3" accent4="accent4" accent5="accent5" accent6="accent6" hlink="hlink" folHlink="folHlink"/>
  <p:sldLayoutIdLst>
    <p:sldLayoutId id="2147484911" r:id="rId1"/>
    <p:sldLayoutId id="2147484912" r:id="rId2"/>
    <p:sldLayoutId id="2147484913" r:id="rId3"/>
    <p:sldLayoutId id="2147484914" r:id="rId4"/>
  </p:sldLayoutIdLst>
  <p:timing>
    <p:tnLst>
      <p:par>
        <p:cTn id="1" dur="indefinite" restart="never" nodeType="tmRoot"/>
      </p:par>
    </p:tnLst>
  </p:timing>
  <p:hf hdr="0" ftr="0" dt="0"/>
  <p:txStyles>
    <p:titleStyle>
      <a:lvl1pPr algn="l" defTabSz="911681" rtl="0" fontAlgn="base">
        <a:spcBef>
          <a:spcPct val="0"/>
        </a:spcBef>
        <a:spcAft>
          <a:spcPct val="0"/>
        </a:spcAft>
        <a:tabLst>
          <a:tab pos="274797" algn="l"/>
        </a:tabLst>
        <a:defRPr sz="1900" b="1">
          <a:solidFill>
            <a:schemeClr val="tx2"/>
          </a:solidFill>
          <a:latin typeface="+mj-lt"/>
          <a:ea typeface="Arial Unicode MS" pitchFamily="34" charset="-128"/>
          <a:cs typeface="Arial Unicode MS" pitchFamily="34" charset="-128"/>
        </a:defRPr>
      </a:lvl1pPr>
      <a:lvl2pPr algn="l" defTabSz="911681" rtl="0" fontAlgn="base">
        <a:spcBef>
          <a:spcPct val="0"/>
        </a:spcBef>
        <a:spcAft>
          <a:spcPct val="0"/>
        </a:spcAft>
        <a:tabLst>
          <a:tab pos="274797" algn="l"/>
        </a:tabLst>
        <a:defRPr sz="1900" b="1">
          <a:solidFill>
            <a:schemeClr val="tx2"/>
          </a:solidFill>
          <a:latin typeface="Arial" charset="0"/>
          <a:ea typeface="Arial Unicode MS" pitchFamily="34" charset="-128"/>
          <a:cs typeface="Arial Unicode MS" pitchFamily="34" charset="-128"/>
        </a:defRPr>
      </a:lvl2pPr>
      <a:lvl3pPr algn="l" defTabSz="911681" rtl="0" fontAlgn="base">
        <a:spcBef>
          <a:spcPct val="0"/>
        </a:spcBef>
        <a:spcAft>
          <a:spcPct val="0"/>
        </a:spcAft>
        <a:tabLst>
          <a:tab pos="274797" algn="l"/>
        </a:tabLst>
        <a:defRPr sz="1900" b="1">
          <a:solidFill>
            <a:schemeClr val="tx2"/>
          </a:solidFill>
          <a:latin typeface="Arial" charset="0"/>
          <a:ea typeface="Arial Unicode MS" pitchFamily="34" charset="-128"/>
          <a:cs typeface="Arial Unicode MS" pitchFamily="34" charset="-128"/>
        </a:defRPr>
      </a:lvl3pPr>
      <a:lvl4pPr algn="l" defTabSz="911681" rtl="0" fontAlgn="base">
        <a:spcBef>
          <a:spcPct val="0"/>
        </a:spcBef>
        <a:spcAft>
          <a:spcPct val="0"/>
        </a:spcAft>
        <a:tabLst>
          <a:tab pos="274797" algn="l"/>
        </a:tabLst>
        <a:defRPr sz="1900" b="1">
          <a:solidFill>
            <a:schemeClr val="tx2"/>
          </a:solidFill>
          <a:latin typeface="Arial" charset="0"/>
          <a:ea typeface="Arial Unicode MS" pitchFamily="34" charset="-128"/>
          <a:cs typeface="Arial Unicode MS" pitchFamily="34" charset="-128"/>
        </a:defRPr>
      </a:lvl4pPr>
      <a:lvl5pPr algn="l" defTabSz="911681" rtl="0" fontAlgn="base">
        <a:spcBef>
          <a:spcPct val="0"/>
        </a:spcBef>
        <a:spcAft>
          <a:spcPct val="0"/>
        </a:spcAft>
        <a:tabLst>
          <a:tab pos="274797" algn="l"/>
        </a:tabLst>
        <a:defRPr sz="1900" b="1">
          <a:solidFill>
            <a:schemeClr val="tx2"/>
          </a:solidFill>
          <a:latin typeface="Arial" charset="0"/>
          <a:ea typeface="Arial Unicode MS" pitchFamily="34" charset="-128"/>
          <a:cs typeface="Arial Unicode MS" pitchFamily="34" charset="-128"/>
        </a:defRPr>
      </a:lvl5pPr>
      <a:lvl6pPr marL="465529" algn="l" defTabSz="911681" rtl="0" eaLnBrk="1" fontAlgn="base" hangingPunct="1">
        <a:spcBef>
          <a:spcPct val="0"/>
        </a:spcBef>
        <a:spcAft>
          <a:spcPct val="0"/>
        </a:spcAft>
        <a:defRPr sz="1900" b="1">
          <a:solidFill>
            <a:schemeClr val="tx2"/>
          </a:solidFill>
          <a:latin typeface="Arial" charset="0"/>
        </a:defRPr>
      </a:lvl6pPr>
      <a:lvl7pPr marL="931080" algn="l" defTabSz="911681" rtl="0" eaLnBrk="1" fontAlgn="base" hangingPunct="1">
        <a:spcBef>
          <a:spcPct val="0"/>
        </a:spcBef>
        <a:spcAft>
          <a:spcPct val="0"/>
        </a:spcAft>
        <a:defRPr sz="1900" b="1">
          <a:solidFill>
            <a:schemeClr val="tx2"/>
          </a:solidFill>
          <a:latin typeface="Arial" charset="0"/>
        </a:defRPr>
      </a:lvl7pPr>
      <a:lvl8pPr marL="1396617" algn="l" defTabSz="911681" rtl="0" eaLnBrk="1" fontAlgn="base" hangingPunct="1">
        <a:spcBef>
          <a:spcPct val="0"/>
        </a:spcBef>
        <a:spcAft>
          <a:spcPct val="0"/>
        </a:spcAft>
        <a:defRPr sz="1900" b="1">
          <a:solidFill>
            <a:schemeClr val="tx2"/>
          </a:solidFill>
          <a:latin typeface="Arial" charset="0"/>
        </a:defRPr>
      </a:lvl8pPr>
      <a:lvl9pPr marL="1862154" algn="l" defTabSz="911681" rtl="0" eaLnBrk="1" fontAlgn="base" hangingPunct="1">
        <a:spcBef>
          <a:spcPct val="0"/>
        </a:spcBef>
        <a:spcAft>
          <a:spcPct val="0"/>
        </a:spcAft>
        <a:defRPr sz="1900" b="1">
          <a:solidFill>
            <a:schemeClr val="tx2"/>
          </a:solidFill>
          <a:latin typeface="Arial" charset="0"/>
        </a:defRPr>
      </a:lvl9pPr>
    </p:titleStyle>
    <p:bodyStyle>
      <a:lvl1pPr algn="l" defTabSz="911681" rtl="0" fontAlgn="base">
        <a:spcBef>
          <a:spcPct val="0"/>
        </a:spcBef>
        <a:spcAft>
          <a:spcPct val="0"/>
        </a:spcAft>
        <a:buClr>
          <a:schemeClr val="tx2"/>
        </a:buClr>
        <a:defRPr sz="1600">
          <a:solidFill>
            <a:schemeClr val="tx1"/>
          </a:solidFill>
          <a:latin typeface="+mn-lt"/>
          <a:ea typeface="Arial Unicode MS" pitchFamily="34" charset="-128"/>
          <a:cs typeface="Arial Unicode MS" pitchFamily="34" charset="-128"/>
        </a:defRPr>
      </a:lvl1pPr>
      <a:lvl2pPr marL="197207" indent="-195593" algn="l" defTabSz="911681" rtl="0" fontAlgn="base">
        <a:spcBef>
          <a:spcPct val="0"/>
        </a:spcBef>
        <a:spcAft>
          <a:spcPct val="0"/>
        </a:spcAft>
        <a:buClr>
          <a:schemeClr val="tx2"/>
        </a:buClr>
        <a:buSzPct val="125000"/>
        <a:buFont typeface="Arial" charset="0"/>
        <a:buChar char="▪"/>
        <a:defRPr sz="1600">
          <a:solidFill>
            <a:schemeClr val="tx1"/>
          </a:solidFill>
          <a:latin typeface="+mn-lt"/>
          <a:ea typeface="Arial Unicode MS" pitchFamily="34" charset="-128"/>
          <a:cs typeface="Arial Unicode MS" pitchFamily="34" charset="-128"/>
        </a:defRPr>
      </a:lvl2pPr>
      <a:lvl3pPr marL="465529" indent="-266715" algn="l" defTabSz="911681"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3pPr>
      <a:lvl4pPr marL="625569" indent="-158409" algn="l" defTabSz="911681"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4pPr>
      <a:lvl5pPr marL="762967" indent="-132548" algn="l" defTabSz="911681" rtl="0" fontAlgn="base">
        <a:spcBef>
          <a:spcPct val="0"/>
        </a:spcBef>
        <a:spcAft>
          <a:spcPct val="0"/>
        </a:spcAft>
        <a:buClr>
          <a:schemeClr val="tx2"/>
        </a:buClr>
        <a:buSzPct val="89000"/>
        <a:buFont typeface="Arial" charset="0"/>
        <a:buChar char="-"/>
        <a:defRPr sz="1600">
          <a:solidFill>
            <a:schemeClr val="tx1"/>
          </a:solidFill>
          <a:latin typeface="+mn-lt"/>
          <a:ea typeface="Arial Unicode MS" pitchFamily="34" charset="-128"/>
          <a:cs typeface="Arial Unicode MS" pitchFamily="34" charset="-128"/>
        </a:defRPr>
      </a:lvl5pPr>
      <a:lvl6pPr marL="763484" indent="-132548" algn="l" defTabSz="911681"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3484" indent="-132548" algn="l" defTabSz="911681"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3484" indent="-132548" algn="l" defTabSz="911681"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3484" indent="-132548" algn="l" defTabSz="911681"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1080" rtl="0" eaLnBrk="1" latinLnBrk="0" hangingPunct="1">
        <a:defRPr sz="1800" kern="1200">
          <a:solidFill>
            <a:schemeClr val="tx1"/>
          </a:solidFill>
          <a:latin typeface="+mn-lt"/>
          <a:ea typeface="+mn-ea"/>
          <a:cs typeface="+mn-cs"/>
        </a:defRPr>
      </a:lvl1pPr>
      <a:lvl2pPr marL="465529" algn="l" defTabSz="931080" rtl="0" eaLnBrk="1" latinLnBrk="0" hangingPunct="1">
        <a:defRPr sz="1800" kern="1200">
          <a:solidFill>
            <a:schemeClr val="tx1"/>
          </a:solidFill>
          <a:latin typeface="+mn-lt"/>
          <a:ea typeface="+mn-ea"/>
          <a:cs typeface="+mn-cs"/>
        </a:defRPr>
      </a:lvl2pPr>
      <a:lvl3pPr marL="931080" algn="l" defTabSz="931080" rtl="0" eaLnBrk="1" latinLnBrk="0" hangingPunct="1">
        <a:defRPr sz="1800" kern="1200">
          <a:solidFill>
            <a:schemeClr val="tx1"/>
          </a:solidFill>
          <a:latin typeface="+mn-lt"/>
          <a:ea typeface="+mn-ea"/>
          <a:cs typeface="+mn-cs"/>
        </a:defRPr>
      </a:lvl3pPr>
      <a:lvl4pPr marL="1396617" algn="l" defTabSz="931080" rtl="0" eaLnBrk="1" latinLnBrk="0" hangingPunct="1">
        <a:defRPr sz="1800" kern="1200">
          <a:solidFill>
            <a:schemeClr val="tx1"/>
          </a:solidFill>
          <a:latin typeface="+mn-lt"/>
          <a:ea typeface="+mn-ea"/>
          <a:cs typeface="+mn-cs"/>
        </a:defRPr>
      </a:lvl4pPr>
      <a:lvl5pPr marL="1862154" algn="l" defTabSz="931080" rtl="0" eaLnBrk="1" latinLnBrk="0" hangingPunct="1">
        <a:defRPr sz="1800" kern="1200">
          <a:solidFill>
            <a:schemeClr val="tx1"/>
          </a:solidFill>
          <a:latin typeface="+mn-lt"/>
          <a:ea typeface="+mn-ea"/>
          <a:cs typeface="+mn-cs"/>
        </a:defRPr>
      </a:lvl5pPr>
      <a:lvl6pPr marL="2327695" algn="l" defTabSz="931080" rtl="0" eaLnBrk="1" latinLnBrk="0" hangingPunct="1">
        <a:defRPr sz="1800" kern="1200">
          <a:solidFill>
            <a:schemeClr val="tx1"/>
          </a:solidFill>
          <a:latin typeface="+mn-lt"/>
          <a:ea typeface="+mn-ea"/>
          <a:cs typeface="+mn-cs"/>
        </a:defRPr>
      </a:lvl6pPr>
      <a:lvl7pPr marL="2793231" algn="l" defTabSz="931080" rtl="0" eaLnBrk="1" latinLnBrk="0" hangingPunct="1">
        <a:defRPr sz="1800" kern="1200">
          <a:solidFill>
            <a:schemeClr val="tx1"/>
          </a:solidFill>
          <a:latin typeface="+mn-lt"/>
          <a:ea typeface="+mn-ea"/>
          <a:cs typeface="+mn-cs"/>
        </a:defRPr>
      </a:lvl7pPr>
      <a:lvl8pPr marL="3258772" algn="l" defTabSz="931080" rtl="0" eaLnBrk="1" latinLnBrk="0" hangingPunct="1">
        <a:defRPr sz="1800" kern="1200">
          <a:solidFill>
            <a:schemeClr val="tx1"/>
          </a:solidFill>
          <a:latin typeface="+mn-lt"/>
          <a:ea typeface="+mn-ea"/>
          <a:cs typeface="+mn-cs"/>
        </a:defRPr>
      </a:lvl8pPr>
      <a:lvl9pPr marL="3724308" algn="l" defTabSz="93108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p:cNvGraphicFramePr>
            <a:graphicFrameLocks noChangeAspect="1"/>
          </p:cNvGraphicFramePr>
          <p:nvPr>
            <p:custDataLst>
              <p:tags r:id="rId7"/>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28703" name="think-cell Slide" r:id="rId18" imgW="360" imgH="360" progId="">
                  <p:embed/>
                </p:oleObj>
              </mc:Choice>
              <mc:Fallback>
                <p:oleObj name="think-cell Slide" r:id="rId18" imgW="360" imgH="360" progId="">
                  <p:embed/>
                  <p:pic>
                    <p:nvPicPr>
                      <p:cNvPr id="0" name="Picture 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doc id"/>
          <p:cNvSpPr>
            <a:spLocks noChangeArrowheads="1"/>
          </p:cNvSpPr>
          <p:nvPr>
            <p:custDataLst>
              <p:tags r:id="rId8"/>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1034" name="Working Draft" hidden="1"/>
          <p:cNvSpPr txBox="1">
            <a:spLocks noChangeArrowheads="1"/>
          </p:cNvSpPr>
          <p:nvPr>
            <p:custDataLst>
              <p:tags r:id="rId9"/>
            </p:custDataLst>
          </p:nvPr>
        </p:nvSpPr>
        <p:spPr bwMode="auto">
          <a:xfrm rot="5400000">
            <a:off x="8065224" y="1972192"/>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1035" name="Printed" hidden="1"/>
          <p:cNvSpPr txBox="1">
            <a:spLocks noChangeArrowheads="1"/>
          </p:cNvSpPr>
          <p:nvPr>
            <p:custDataLst>
              <p:tags r:id="rId10"/>
            </p:custDataLst>
          </p:nvPr>
        </p:nvSpPr>
        <p:spPr bwMode="auto">
          <a:xfrm rot="5400000">
            <a:off x="8166644"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1031" name="Rectangle 286"/>
          <p:cNvSpPr>
            <a:spLocks noGrp="1" noChangeArrowheads="1"/>
          </p:cNvSpPr>
          <p:nvPr>
            <p:ph type="body" idx="1"/>
            <p:custDataLst>
              <p:tags r:id="rId11"/>
            </p:custDataLst>
          </p:nvPr>
        </p:nvSpPr>
        <p:spPr bwMode="auto">
          <a:xfrm>
            <a:off x="1482160" y="1990685"/>
            <a:ext cx="4389768"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Text</a:t>
            </a:r>
          </a:p>
        </p:txBody>
      </p:sp>
      <p:sp>
        <p:nvSpPr>
          <p:cNvPr id="1032" name="Title Placeholder 2"/>
          <p:cNvSpPr>
            <a:spLocks noGrp="1" noChangeArrowheads="1"/>
          </p:cNvSpPr>
          <p:nvPr>
            <p:ph type="title"/>
            <p:custDataLst>
              <p:tags r:id="rId12"/>
            </p:custDataLst>
          </p:nvPr>
        </p:nvSpPr>
        <p:spPr bwMode="auto">
          <a:xfrm>
            <a:off x="121502" y="234881"/>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3" name="McK 1. On-page tracker" hidden="1"/>
          <p:cNvSpPr>
            <a:spLocks noChangeArrowheads="1"/>
          </p:cNvSpPr>
          <p:nvPr>
            <p:custDataLst>
              <p:tags r:id="rId13"/>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11" name="McK 3. Unit of measure" hidden="1"/>
          <p:cNvSpPr txBox="1">
            <a:spLocks noChangeArrowheads="1"/>
          </p:cNvSpPr>
          <p:nvPr>
            <p:custDataLst>
              <p:tags r:id="rId14"/>
            </p:custDataLst>
          </p:nvPr>
        </p:nvSpPr>
        <p:spPr bwMode="auto">
          <a:xfrm>
            <a:off x="121502" y="542632"/>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44" name="McK Slide Elements"/>
          <p:cNvGrpSpPr>
            <a:grpSpLocks/>
          </p:cNvGrpSpPr>
          <p:nvPr/>
        </p:nvGrpSpPr>
        <p:grpSpPr bwMode="auto">
          <a:xfrm>
            <a:off x="121489" y="6202015"/>
            <a:ext cx="8722840" cy="521558"/>
            <a:chOff x="75" y="3829"/>
            <a:chExt cx="5385" cy="322"/>
          </a:xfrm>
        </p:grpSpPr>
        <p:sp>
          <p:nvSpPr>
            <p:cNvPr id="13" name="McK 4. Footnote" hidden="1"/>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042" name="McK 5. Source" hidden="1"/>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036" name="ACET" hidden="1"/>
          <p:cNvGrpSpPr>
            <a:grpSpLocks/>
          </p:cNvGrpSpPr>
          <p:nvPr>
            <p:custDataLst>
              <p:tags r:id="rId15"/>
            </p:custDataLst>
          </p:nvPr>
        </p:nvGrpSpPr>
        <p:grpSpPr bwMode="auto">
          <a:xfrm>
            <a:off x="1482165" y="1150019"/>
            <a:ext cx="4350892" cy="518318"/>
            <a:chOff x="915" y="710"/>
            <a:chExt cx="2686" cy="320"/>
          </a:xfrm>
        </p:grpSpPr>
        <p:cxnSp>
          <p:nvCxnSpPr>
            <p:cNvPr id="1039" name="AutoShape 249"/>
            <p:cNvCxnSpPr>
              <a:cxnSpLocks noChangeShapeType="1"/>
              <a:stCxn id="1040" idx="4"/>
              <a:endCxn id="1040"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0"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038" name="SlideLogoSeparator"/>
          <p:cNvSpPr>
            <a:spLocks noChangeArrowheads="1"/>
          </p:cNvSpPr>
          <p:nvPr>
            <p:custDataLst>
              <p:tags r:id="rId16"/>
            </p:custDataLst>
          </p:nvPr>
        </p:nvSpPr>
        <p:spPr bwMode="auto">
          <a:xfrm>
            <a:off x="8590016" y="6534069"/>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pic>
        <p:nvPicPr>
          <p:cNvPr id="18" name="Picture 3"/>
          <p:cNvPicPr>
            <a:picLocks noChangeAspect="1" noChangeArrowheads="1"/>
          </p:cNvPicPr>
          <p:nvPr>
            <p:custDataLst>
              <p:tags r:id="rId17"/>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8719618" y="6566446"/>
            <a:ext cx="213009" cy="155496"/>
          </a:xfrm>
          <a:prstGeom prst="rect">
            <a:avLst/>
          </a:prstGeom>
          <a:noFill/>
        </p:spPr>
        <p:txBody>
          <a:bodyPr vert="horz" wrap="none" lIns="0" tIns="0" rIns="0" bIns="0" rtlCol="0">
            <a:noAutofit/>
          </a:bodyPr>
          <a:lstStyle/>
          <a:p>
            <a:fld id="{C444134A-C8F9-462B-B813-FFA13B4B0354}" type="slidenum">
              <a:rPr lang="en-US" sz="1000" smtClean="0">
                <a:solidFill>
                  <a:srgbClr val="000000"/>
                </a:solidFill>
                <a:ea typeface="MS PGothic" pitchFamily="34" charset="-128"/>
                <a:cs typeface="Arial" charset="0"/>
              </a:rPr>
              <a:pPr/>
              <a:t>‹#›</a:t>
            </a:fld>
            <a:endParaRPr lang="en-US" sz="10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1891872261"/>
      </p:ext>
    </p:extLst>
  </p:cSld>
  <p:clrMap bg1="lt1" tx1="dk1" bg2="lt2" tx2="dk2" accent1="accent1" accent2="accent2" accent3="accent3" accent4="accent4" accent5="accent5" accent6="accent6" hlink="hlink" folHlink="folHlink"/>
  <p:sldLayoutIdLst>
    <p:sldLayoutId id="2147484916" r:id="rId1"/>
    <p:sldLayoutId id="2147484917" r:id="rId2"/>
    <p:sldLayoutId id="2147484918" r:id="rId3"/>
    <p:sldLayoutId id="2147484919" r:id="rId4"/>
  </p:sldLayoutIdLst>
  <p:timing>
    <p:tnLst>
      <p:par>
        <p:cTn id="1" dur="indefinite" restart="never" nodeType="tmRoot"/>
      </p:par>
    </p:tnLst>
  </p:timing>
  <p:hf hdr="0" ftr="0" dt="0"/>
  <p:txStyles>
    <p:titleStyle>
      <a:lvl1pPr algn="l" defTabSz="912162" rtl="0" fontAlgn="base">
        <a:spcBef>
          <a:spcPct val="0"/>
        </a:spcBef>
        <a:spcAft>
          <a:spcPct val="0"/>
        </a:spcAft>
        <a:tabLst>
          <a:tab pos="274943" algn="l"/>
        </a:tabLst>
        <a:defRPr sz="1900" b="1">
          <a:solidFill>
            <a:schemeClr val="tx2"/>
          </a:solidFill>
          <a:latin typeface="+mj-lt"/>
          <a:ea typeface="Arial Unicode MS" pitchFamily="34" charset="-128"/>
          <a:cs typeface="Arial Unicode MS" pitchFamily="34" charset="-128"/>
        </a:defRPr>
      </a:lvl1pPr>
      <a:lvl2pPr algn="l" defTabSz="912162" rtl="0" fontAlgn="base">
        <a:spcBef>
          <a:spcPct val="0"/>
        </a:spcBef>
        <a:spcAft>
          <a:spcPct val="0"/>
        </a:spcAft>
        <a:tabLst>
          <a:tab pos="274943" algn="l"/>
        </a:tabLst>
        <a:defRPr sz="1900" b="1">
          <a:solidFill>
            <a:schemeClr val="tx2"/>
          </a:solidFill>
          <a:latin typeface="Arial" charset="0"/>
          <a:ea typeface="Arial Unicode MS" pitchFamily="34" charset="-128"/>
          <a:cs typeface="Arial Unicode MS" pitchFamily="34" charset="-128"/>
        </a:defRPr>
      </a:lvl2pPr>
      <a:lvl3pPr algn="l" defTabSz="912162" rtl="0" fontAlgn="base">
        <a:spcBef>
          <a:spcPct val="0"/>
        </a:spcBef>
        <a:spcAft>
          <a:spcPct val="0"/>
        </a:spcAft>
        <a:tabLst>
          <a:tab pos="274943" algn="l"/>
        </a:tabLst>
        <a:defRPr sz="1900" b="1">
          <a:solidFill>
            <a:schemeClr val="tx2"/>
          </a:solidFill>
          <a:latin typeface="Arial" charset="0"/>
          <a:ea typeface="Arial Unicode MS" pitchFamily="34" charset="-128"/>
          <a:cs typeface="Arial Unicode MS" pitchFamily="34" charset="-128"/>
        </a:defRPr>
      </a:lvl3pPr>
      <a:lvl4pPr algn="l" defTabSz="912162" rtl="0" fontAlgn="base">
        <a:spcBef>
          <a:spcPct val="0"/>
        </a:spcBef>
        <a:spcAft>
          <a:spcPct val="0"/>
        </a:spcAft>
        <a:tabLst>
          <a:tab pos="274943" algn="l"/>
        </a:tabLst>
        <a:defRPr sz="1900" b="1">
          <a:solidFill>
            <a:schemeClr val="tx2"/>
          </a:solidFill>
          <a:latin typeface="Arial" charset="0"/>
          <a:ea typeface="Arial Unicode MS" pitchFamily="34" charset="-128"/>
          <a:cs typeface="Arial Unicode MS" pitchFamily="34" charset="-128"/>
        </a:defRPr>
      </a:lvl4pPr>
      <a:lvl5pPr algn="l" defTabSz="912162" rtl="0" fontAlgn="base">
        <a:spcBef>
          <a:spcPct val="0"/>
        </a:spcBef>
        <a:spcAft>
          <a:spcPct val="0"/>
        </a:spcAft>
        <a:tabLst>
          <a:tab pos="274943" algn="l"/>
        </a:tabLst>
        <a:defRPr sz="1900" b="1">
          <a:solidFill>
            <a:schemeClr val="tx2"/>
          </a:solidFill>
          <a:latin typeface="Arial" charset="0"/>
          <a:ea typeface="Arial Unicode MS" pitchFamily="34" charset="-128"/>
          <a:cs typeface="Arial Unicode MS" pitchFamily="34" charset="-128"/>
        </a:defRPr>
      </a:lvl5pPr>
      <a:lvl6pPr marL="465779" algn="l" defTabSz="912162" rtl="0" eaLnBrk="1" fontAlgn="base" hangingPunct="1">
        <a:spcBef>
          <a:spcPct val="0"/>
        </a:spcBef>
        <a:spcAft>
          <a:spcPct val="0"/>
        </a:spcAft>
        <a:defRPr sz="1900" b="1">
          <a:solidFill>
            <a:schemeClr val="tx2"/>
          </a:solidFill>
          <a:latin typeface="Arial" charset="0"/>
        </a:defRPr>
      </a:lvl6pPr>
      <a:lvl7pPr marL="931573" algn="l" defTabSz="912162" rtl="0" eaLnBrk="1" fontAlgn="base" hangingPunct="1">
        <a:spcBef>
          <a:spcPct val="0"/>
        </a:spcBef>
        <a:spcAft>
          <a:spcPct val="0"/>
        </a:spcAft>
        <a:defRPr sz="1900" b="1">
          <a:solidFill>
            <a:schemeClr val="tx2"/>
          </a:solidFill>
          <a:latin typeface="Arial" charset="0"/>
        </a:defRPr>
      </a:lvl7pPr>
      <a:lvl8pPr marL="1397357" algn="l" defTabSz="912162" rtl="0" eaLnBrk="1" fontAlgn="base" hangingPunct="1">
        <a:spcBef>
          <a:spcPct val="0"/>
        </a:spcBef>
        <a:spcAft>
          <a:spcPct val="0"/>
        </a:spcAft>
        <a:defRPr sz="1900" b="1">
          <a:solidFill>
            <a:schemeClr val="tx2"/>
          </a:solidFill>
          <a:latin typeface="Arial" charset="0"/>
        </a:defRPr>
      </a:lvl8pPr>
      <a:lvl9pPr marL="1863142" algn="l" defTabSz="912162" rtl="0" eaLnBrk="1" fontAlgn="base" hangingPunct="1">
        <a:spcBef>
          <a:spcPct val="0"/>
        </a:spcBef>
        <a:spcAft>
          <a:spcPct val="0"/>
        </a:spcAft>
        <a:defRPr sz="1900" b="1">
          <a:solidFill>
            <a:schemeClr val="tx2"/>
          </a:solidFill>
          <a:latin typeface="Arial" charset="0"/>
        </a:defRPr>
      </a:lvl9pPr>
    </p:titleStyle>
    <p:bodyStyle>
      <a:lvl1pPr algn="l" defTabSz="912162" rtl="0" fontAlgn="base">
        <a:spcBef>
          <a:spcPct val="0"/>
        </a:spcBef>
        <a:spcAft>
          <a:spcPct val="0"/>
        </a:spcAft>
        <a:buClr>
          <a:schemeClr val="tx2"/>
        </a:buClr>
        <a:defRPr sz="1600">
          <a:solidFill>
            <a:schemeClr val="tx1"/>
          </a:solidFill>
          <a:latin typeface="+mn-lt"/>
          <a:ea typeface="Arial Unicode MS" pitchFamily="34" charset="-128"/>
          <a:cs typeface="Arial Unicode MS" pitchFamily="34" charset="-128"/>
        </a:defRPr>
      </a:lvl1pPr>
      <a:lvl2pPr marL="197312" indent="-195696" algn="l" defTabSz="912162" rtl="0" fontAlgn="base">
        <a:spcBef>
          <a:spcPct val="0"/>
        </a:spcBef>
        <a:spcAft>
          <a:spcPct val="0"/>
        </a:spcAft>
        <a:buClr>
          <a:schemeClr val="tx2"/>
        </a:buClr>
        <a:buSzPct val="125000"/>
        <a:buFont typeface="Arial" charset="0"/>
        <a:buChar char="▪"/>
        <a:defRPr sz="1600">
          <a:solidFill>
            <a:schemeClr val="tx1"/>
          </a:solidFill>
          <a:latin typeface="+mn-lt"/>
          <a:ea typeface="Arial Unicode MS" pitchFamily="34" charset="-128"/>
          <a:cs typeface="Arial Unicode MS" pitchFamily="34" charset="-128"/>
        </a:defRPr>
      </a:lvl2pPr>
      <a:lvl3pPr marL="465779" indent="-266856" algn="l" defTabSz="912162"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3pPr>
      <a:lvl4pPr marL="625901" indent="-158493" algn="l" defTabSz="912162"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4pPr>
      <a:lvl5pPr marL="763371" indent="-132619" algn="l" defTabSz="912162" rtl="0" fontAlgn="base">
        <a:spcBef>
          <a:spcPct val="0"/>
        </a:spcBef>
        <a:spcAft>
          <a:spcPct val="0"/>
        </a:spcAft>
        <a:buClr>
          <a:schemeClr val="tx2"/>
        </a:buClr>
        <a:buSzPct val="89000"/>
        <a:buFont typeface="Arial" charset="0"/>
        <a:buChar char="-"/>
        <a:defRPr sz="1600">
          <a:solidFill>
            <a:schemeClr val="tx1"/>
          </a:solidFill>
          <a:latin typeface="+mn-lt"/>
          <a:ea typeface="Arial Unicode MS" pitchFamily="34" charset="-128"/>
          <a:cs typeface="Arial Unicode MS" pitchFamily="34" charset="-128"/>
        </a:defRPr>
      </a:lvl5pPr>
      <a:lvl6pPr marL="763889" indent="-132619" algn="l" defTabSz="9121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3889" indent="-132619" algn="l" defTabSz="9121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3889" indent="-132619" algn="l" defTabSz="9121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3889" indent="-132619" algn="l" defTabSz="912162"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1573" rtl="0" eaLnBrk="1" latinLnBrk="0" hangingPunct="1">
        <a:defRPr sz="1800" kern="1200">
          <a:solidFill>
            <a:schemeClr val="tx1"/>
          </a:solidFill>
          <a:latin typeface="+mn-lt"/>
          <a:ea typeface="+mn-ea"/>
          <a:cs typeface="+mn-cs"/>
        </a:defRPr>
      </a:lvl1pPr>
      <a:lvl2pPr marL="465779" algn="l" defTabSz="931573" rtl="0" eaLnBrk="1" latinLnBrk="0" hangingPunct="1">
        <a:defRPr sz="1800" kern="1200">
          <a:solidFill>
            <a:schemeClr val="tx1"/>
          </a:solidFill>
          <a:latin typeface="+mn-lt"/>
          <a:ea typeface="+mn-ea"/>
          <a:cs typeface="+mn-cs"/>
        </a:defRPr>
      </a:lvl2pPr>
      <a:lvl3pPr marL="931573" algn="l" defTabSz="931573" rtl="0" eaLnBrk="1" latinLnBrk="0" hangingPunct="1">
        <a:defRPr sz="1800" kern="1200">
          <a:solidFill>
            <a:schemeClr val="tx1"/>
          </a:solidFill>
          <a:latin typeface="+mn-lt"/>
          <a:ea typeface="+mn-ea"/>
          <a:cs typeface="+mn-cs"/>
        </a:defRPr>
      </a:lvl3pPr>
      <a:lvl4pPr marL="1397357" algn="l" defTabSz="931573" rtl="0" eaLnBrk="1" latinLnBrk="0" hangingPunct="1">
        <a:defRPr sz="1800" kern="1200">
          <a:solidFill>
            <a:schemeClr val="tx1"/>
          </a:solidFill>
          <a:latin typeface="+mn-lt"/>
          <a:ea typeface="+mn-ea"/>
          <a:cs typeface="+mn-cs"/>
        </a:defRPr>
      </a:lvl4pPr>
      <a:lvl5pPr marL="1863142" algn="l" defTabSz="931573" rtl="0" eaLnBrk="1" latinLnBrk="0" hangingPunct="1">
        <a:defRPr sz="1800" kern="1200">
          <a:solidFill>
            <a:schemeClr val="tx1"/>
          </a:solidFill>
          <a:latin typeface="+mn-lt"/>
          <a:ea typeface="+mn-ea"/>
          <a:cs typeface="+mn-cs"/>
        </a:defRPr>
      </a:lvl5pPr>
      <a:lvl6pPr marL="2328930" algn="l" defTabSz="931573" rtl="0" eaLnBrk="1" latinLnBrk="0" hangingPunct="1">
        <a:defRPr sz="1800" kern="1200">
          <a:solidFill>
            <a:schemeClr val="tx1"/>
          </a:solidFill>
          <a:latin typeface="+mn-lt"/>
          <a:ea typeface="+mn-ea"/>
          <a:cs typeface="+mn-cs"/>
        </a:defRPr>
      </a:lvl6pPr>
      <a:lvl7pPr marL="2794712" algn="l" defTabSz="931573" rtl="0" eaLnBrk="1" latinLnBrk="0" hangingPunct="1">
        <a:defRPr sz="1800" kern="1200">
          <a:solidFill>
            <a:schemeClr val="tx1"/>
          </a:solidFill>
          <a:latin typeface="+mn-lt"/>
          <a:ea typeface="+mn-ea"/>
          <a:cs typeface="+mn-cs"/>
        </a:defRPr>
      </a:lvl7pPr>
      <a:lvl8pPr marL="3260499" algn="l" defTabSz="931573" rtl="0" eaLnBrk="1" latinLnBrk="0" hangingPunct="1">
        <a:defRPr sz="1800" kern="1200">
          <a:solidFill>
            <a:schemeClr val="tx1"/>
          </a:solidFill>
          <a:latin typeface="+mn-lt"/>
          <a:ea typeface="+mn-ea"/>
          <a:cs typeface="+mn-cs"/>
        </a:defRPr>
      </a:lvl8pPr>
      <a:lvl9pPr marL="3726283" algn="l" defTabSz="931573"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p:cNvGraphicFramePr>
            <a:graphicFrameLocks noChangeAspect="1"/>
          </p:cNvGraphicFramePr>
          <p:nvPr>
            <p:custDataLst>
              <p:tags r:id="rId6"/>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30751" name="think-cell Slide" r:id="rId17" imgW="360" imgH="360" progId="">
                  <p:embed/>
                </p:oleObj>
              </mc:Choice>
              <mc:Fallback>
                <p:oleObj name="think-cell Slide" r:id="rId17" imgW="360" imgH="360" progId="">
                  <p:embed/>
                  <p:pic>
                    <p:nvPicPr>
                      <p:cNvPr id="0" name="Picture 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doc id"/>
          <p:cNvSpPr>
            <a:spLocks noChangeArrowheads="1"/>
          </p:cNvSpPr>
          <p:nvPr>
            <p:custDataLst>
              <p:tags r:id="rId7"/>
            </p:custDataLst>
          </p:nvPr>
        </p:nvSpPr>
        <p:spPr bwMode="auto">
          <a:xfrm>
            <a:off x="8246616"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1034" name="Working Draft" hidden="1"/>
          <p:cNvSpPr txBox="1">
            <a:spLocks noChangeArrowheads="1"/>
          </p:cNvSpPr>
          <p:nvPr>
            <p:custDataLst>
              <p:tags r:id="rId8"/>
            </p:custDataLst>
          </p:nvPr>
        </p:nvSpPr>
        <p:spPr bwMode="auto">
          <a:xfrm rot="5400000">
            <a:off x="8065224" y="1972188"/>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1035" name="Printed" hidden="1"/>
          <p:cNvSpPr txBox="1">
            <a:spLocks noChangeArrowheads="1"/>
          </p:cNvSpPr>
          <p:nvPr>
            <p:custDataLst>
              <p:tags r:id="rId9"/>
            </p:custDataLst>
          </p:nvPr>
        </p:nvSpPr>
        <p:spPr bwMode="auto">
          <a:xfrm rot="5400000">
            <a:off x="8166638" y="4197444"/>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1031" name="Rectangle 286"/>
          <p:cNvSpPr>
            <a:spLocks noGrp="1" noChangeArrowheads="1"/>
          </p:cNvSpPr>
          <p:nvPr>
            <p:ph type="body" idx="1"/>
            <p:custDataLst>
              <p:tags r:id="rId10"/>
            </p:custDataLst>
          </p:nvPr>
        </p:nvSpPr>
        <p:spPr bwMode="auto">
          <a:xfrm>
            <a:off x="1482160" y="1990679"/>
            <a:ext cx="4389768"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Text</a:t>
            </a:r>
          </a:p>
        </p:txBody>
      </p:sp>
      <p:sp>
        <p:nvSpPr>
          <p:cNvPr id="1032" name="Title Placeholder 2"/>
          <p:cNvSpPr>
            <a:spLocks noGrp="1" noChangeArrowheads="1"/>
          </p:cNvSpPr>
          <p:nvPr>
            <p:ph type="title"/>
            <p:custDataLst>
              <p:tags r:id="rId11"/>
            </p:custDataLst>
          </p:nvPr>
        </p:nvSpPr>
        <p:spPr bwMode="auto">
          <a:xfrm>
            <a:off x="121495" y="234875"/>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3" name="McK 1. On-page tracker" hidden="1"/>
          <p:cNvSpPr>
            <a:spLocks noChangeArrowheads="1"/>
          </p:cNvSpPr>
          <p:nvPr>
            <p:custDataLst>
              <p:tags r:id="rId12"/>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11" name="McK 3. Unit of measure" hidden="1"/>
          <p:cNvSpPr txBox="1">
            <a:spLocks noChangeArrowheads="1"/>
          </p:cNvSpPr>
          <p:nvPr>
            <p:custDataLst>
              <p:tags r:id="rId13"/>
            </p:custDataLst>
          </p:nvPr>
        </p:nvSpPr>
        <p:spPr bwMode="auto">
          <a:xfrm>
            <a:off x="121495" y="542626"/>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44" name="McK Slide Elements"/>
          <p:cNvGrpSpPr>
            <a:grpSpLocks/>
          </p:cNvGrpSpPr>
          <p:nvPr/>
        </p:nvGrpSpPr>
        <p:grpSpPr bwMode="auto">
          <a:xfrm>
            <a:off x="121489" y="6202015"/>
            <a:ext cx="8722840" cy="521558"/>
            <a:chOff x="75" y="3829"/>
            <a:chExt cx="5385" cy="322"/>
          </a:xfrm>
        </p:grpSpPr>
        <p:sp>
          <p:nvSpPr>
            <p:cNvPr id="13" name="McK 4. Footnote" hidden="1"/>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042" name="McK 5. Source" hidden="1"/>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036" name="ACET" hidden="1"/>
          <p:cNvGrpSpPr>
            <a:grpSpLocks/>
          </p:cNvGrpSpPr>
          <p:nvPr>
            <p:custDataLst>
              <p:tags r:id="rId14"/>
            </p:custDataLst>
          </p:nvPr>
        </p:nvGrpSpPr>
        <p:grpSpPr bwMode="auto">
          <a:xfrm>
            <a:off x="1482163" y="1150019"/>
            <a:ext cx="4350892" cy="518318"/>
            <a:chOff x="915" y="710"/>
            <a:chExt cx="2686" cy="320"/>
          </a:xfrm>
        </p:grpSpPr>
        <p:cxnSp>
          <p:nvCxnSpPr>
            <p:cNvPr id="1039" name="AutoShape 249"/>
            <p:cNvCxnSpPr>
              <a:cxnSpLocks noChangeShapeType="1"/>
              <a:stCxn id="1040" idx="4"/>
              <a:endCxn id="1040"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0"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038" name="SlideLogoSeparator"/>
          <p:cNvSpPr>
            <a:spLocks noChangeArrowheads="1"/>
          </p:cNvSpPr>
          <p:nvPr>
            <p:custDataLst>
              <p:tags r:id="rId15"/>
            </p:custDataLst>
          </p:nvPr>
        </p:nvSpPr>
        <p:spPr bwMode="auto">
          <a:xfrm>
            <a:off x="8590016" y="6534063"/>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pic>
        <p:nvPicPr>
          <p:cNvPr id="18" name="Picture 3"/>
          <p:cNvPicPr>
            <a:picLocks noChangeAspect="1" noChangeArrowheads="1"/>
          </p:cNvPicPr>
          <p:nvPr>
            <p:custDataLst>
              <p:tags r:id="rId16"/>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7959093"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8719612" y="6566446"/>
            <a:ext cx="213009" cy="155496"/>
          </a:xfrm>
          <a:prstGeom prst="rect">
            <a:avLst/>
          </a:prstGeom>
          <a:noFill/>
        </p:spPr>
        <p:txBody>
          <a:bodyPr vert="horz" wrap="none" lIns="0" tIns="0" rIns="0" bIns="0" rtlCol="0">
            <a:noAutofit/>
          </a:bodyPr>
          <a:lstStyle/>
          <a:p>
            <a:fld id="{C444134A-C8F9-462B-B813-FFA13B4B0354}" type="slidenum">
              <a:rPr lang="en-US" sz="1000" smtClean="0">
                <a:solidFill>
                  <a:srgbClr val="000000"/>
                </a:solidFill>
                <a:ea typeface="MS PGothic" pitchFamily="34" charset="-128"/>
                <a:cs typeface="Arial" charset="0"/>
              </a:rPr>
              <a:pPr/>
              <a:t>‹#›</a:t>
            </a:fld>
            <a:endParaRPr lang="en-US" sz="10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1272898603"/>
      </p:ext>
    </p:extLst>
  </p:cSld>
  <p:clrMap bg1="lt1" tx1="dk1" bg2="lt2" tx2="dk2" accent1="accent1" accent2="accent2" accent3="accent3" accent4="accent4" accent5="accent5" accent6="accent6" hlink="hlink" folHlink="folHlink"/>
  <p:sldLayoutIdLst>
    <p:sldLayoutId id="2147484921" r:id="rId1"/>
    <p:sldLayoutId id="2147484922" r:id="rId2"/>
    <p:sldLayoutId id="2147484923" r:id="rId3"/>
  </p:sldLayoutIdLst>
  <p:timing>
    <p:tnLst>
      <p:par>
        <p:cTn id="1" dur="indefinite" restart="never" nodeType="tmRoot"/>
      </p:par>
    </p:tnLst>
  </p:timing>
  <p:hf hdr="0" ftr="0" dt="0"/>
  <p:txStyles>
    <p:titleStyle>
      <a:lvl1pPr algn="l" defTabSz="912744" rtl="0" fontAlgn="base">
        <a:spcBef>
          <a:spcPct val="0"/>
        </a:spcBef>
        <a:spcAft>
          <a:spcPct val="0"/>
        </a:spcAft>
        <a:tabLst>
          <a:tab pos="275118" algn="l"/>
        </a:tabLst>
        <a:defRPr sz="1900" b="1">
          <a:solidFill>
            <a:schemeClr val="tx2"/>
          </a:solidFill>
          <a:latin typeface="+mj-lt"/>
          <a:ea typeface="Arial Unicode MS" pitchFamily="34" charset="-128"/>
          <a:cs typeface="Arial Unicode MS" pitchFamily="34" charset="-128"/>
        </a:defRPr>
      </a:lvl1pPr>
      <a:lvl2pPr algn="l" defTabSz="912744" rtl="0" fontAlgn="base">
        <a:spcBef>
          <a:spcPct val="0"/>
        </a:spcBef>
        <a:spcAft>
          <a:spcPct val="0"/>
        </a:spcAft>
        <a:tabLst>
          <a:tab pos="275118" algn="l"/>
        </a:tabLst>
        <a:defRPr sz="1900" b="1">
          <a:solidFill>
            <a:schemeClr val="tx2"/>
          </a:solidFill>
          <a:latin typeface="Arial" charset="0"/>
          <a:ea typeface="Arial Unicode MS" pitchFamily="34" charset="-128"/>
          <a:cs typeface="Arial Unicode MS" pitchFamily="34" charset="-128"/>
        </a:defRPr>
      </a:lvl2pPr>
      <a:lvl3pPr algn="l" defTabSz="912744" rtl="0" fontAlgn="base">
        <a:spcBef>
          <a:spcPct val="0"/>
        </a:spcBef>
        <a:spcAft>
          <a:spcPct val="0"/>
        </a:spcAft>
        <a:tabLst>
          <a:tab pos="275118" algn="l"/>
        </a:tabLst>
        <a:defRPr sz="1900" b="1">
          <a:solidFill>
            <a:schemeClr val="tx2"/>
          </a:solidFill>
          <a:latin typeface="Arial" charset="0"/>
          <a:ea typeface="Arial Unicode MS" pitchFamily="34" charset="-128"/>
          <a:cs typeface="Arial Unicode MS" pitchFamily="34" charset="-128"/>
        </a:defRPr>
      </a:lvl3pPr>
      <a:lvl4pPr algn="l" defTabSz="912744" rtl="0" fontAlgn="base">
        <a:spcBef>
          <a:spcPct val="0"/>
        </a:spcBef>
        <a:spcAft>
          <a:spcPct val="0"/>
        </a:spcAft>
        <a:tabLst>
          <a:tab pos="275118" algn="l"/>
        </a:tabLst>
        <a:defRPr sz="1900" b="1">
          <a:solidFill>
            <a:schemeClr val="tx2"/>
          </a:solidFill>
          <a:latin typeface="Arial" charset="0"/>
          <a:ea typeface="Arial Unicode MS" pitchFamily="34" charset="-128"/>
          <a:cs typeface="Arial Unicode MS" pitchFamily="34" charset="-128"/>
        </a:defRPr>
      </a:lvl4pPr>
      <a:lvl5pPr algn="l" defTabSz="912744" rtl="0" fontAlgn="base">
        <a:spcBef>
          <a:spcPct val="0"/>
        </a:spcBef>
        <a:spcAft>
          <a:spcPct val="0"/>
        </a:spcAft>
        <a:tabLst>
          <a:tab pos="275118" algn="l"/>
        </a:tabLst>
        <a:defRPr sz="1900" b="1">
          <a:solidFill>
            <a:schemeClr val="tx2"/>
          </a:solidFill>
          <a:latin typeface="Arial" charset="0"/>
          <a:ea typeface="Arial Unicode MS" pitchFamily="34" charset="-128"/>
          <a:cs typeface="Arial Unicode MS" pitchFamily="34" charset="-128"/>
        </a:defRPr>
      </a:lvl5pPr>
      <a:lvl6pPr marL="466079" algn="l" defTabSz="912744" rtl="0" eaLnBrk="1" fontAlgn="base" hangingPunct="1">
        <a:spcBef>
          <a:spcPct val="0"/>
        </a:spcBef>
        <a:spcAft>
          <a:spcPct val="0"/>
        </a:spcAft>
        <a:defRPr sz="1900" b="1">
          <a:solidFill>
            <a:schemeClr val="tx2"/>
          </a:solidFill>
          <a:latin typeface="Arial" charset="0"/>
        </a:defRPr>
      </a:lvl6pPr>
      <a:lvl7pPr marL="932163" algn="l" defTabSz="912744" rtl="0" eaLnBrk="1" fontAlgn="base" hangingPunct="1">
        <a:spcBef>
          <a:spcPct val="0"/>
        </a:spcBef>
        <a:spcAft>
          <a:spcPct val="0"/>
        </a:spcAft>
        <a:defRPr sz="1900" b="1">
          <a:solidFill>
            <a:schemeClr val="tx2"/>
          </a:solidFill>
          <a:latin typeface="Arial" charset="0"/>
        </a:defRPr>
      </a:lvl7pPr>
      <a:lvl8pPr marL="1398245" algn="l" defTabSz="912744" rtl="0" eaLnBrk="1" fontAlgn="base" hangingPunct="1">
        <a:spcBef>
          <a:spcPct val="0"/>
        </a:spcBef>
        <a:spcAft>
          <a:spcPct val="0"/>
        </a:spcAft>
        <a:defRPr sz="1900" b="1">
          <a:solidFill>
            <a:schemeClr val="tx2"/>
          </a:solidFill>
          <a:latin typeface="Arial" charset="0"/>
        </a:defRPr>
      </a:lvl8pPr>
      <a:lvl9pPr marL="1864330" algn="l" defTabSz="912744" rtl="0" eaLnBrk="1" fontAlgn="base" hangingPunct="1">
        <a:spcBef>
          <a:spcPct val="0"/>
        </a:spcBef>
        <a:spcAft>
          <a:spcPct val="0"/>
        </a:spcAft>
        <a:defRPr sz="1900" b="1">
          <a:solidFill>
            <a:schemeClr val="tx2"/>
          </a:solidFill>
          <a:latin typeface="Arial" charset="0"/>
        </a:defRPr>
      </a:lvl9pPr>
    </p:titleStyle>
    <p:bodyStyle>
      <a:lvl1pPr algn="l" defTabSz="912744" rtl="0" fontAlgn="base">
        <a:spcBef>
          <a:spcPct val="0"/>
        </a:spcBef>
        <a:spcAft>
          <a:spcPct val="0"/>
        </a:spcAft>
        <a:buClr>
          <a:schemeClr val="tx2"/>
        </a:buClr>
        <a:defRPr sz="1600">
          <a:solidFill>
            <a:schemeClr val="tx1"/>
          </a:solidFill>
          <a:latin typeface="+mn-lt"/>
          <a:ea typeface="Arial Unicode MS" pitchFamily="34" charset="-128"/>
          <a:cs typeface="Arial Unicode MS" pitchFamily="34" charset="-128"/>
        </a:defRPr>
      </a:lvl1pPr>
      <a:lvl2pPr marL="197437" indent="-195820" algn="l" defTabSz="912744" rtl="0" fontAlgn="base">
        <a:spcBef>
          <a:spcPct val="0"/>
        </a:spcBef>
        <a:spcAft>
          <a:spcPct val="0"/>
        </a:spcAft>
        <a:buClr>
          <a:schemeClr val="tx2"/>
        </a:buClr>
        <a:buSzPct val="125000"/>
        <a:buFont typeface="Arial" charset="0"/>
        <a:buChar char="▪"/>
        <a:defRPr sz="1600">
          <a:solidFill>
            <a:schemeClr val="tx1"/>
          </a:solidFill>
          <a:latin typeface="+mn-lt"/>
          <a:ea typeface="Arial Unicode MS" pitchFamily="34" charset="-128"/>
          <a:cs typeface="Arial Unicode MS" pitchFamily="34" charset="-128"/>
        </a:defRPr>
      </a:lvl2pPr>
      <a:lvl3pPr marL="466079" indent="-267026" algn="l" defTabSz="912744"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3pPr>
      <a:lvl4pPr marL="626299" indent="-158595" algn="l" defTabSz="912744"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4pPr>
      <a:lvl5pPr marL="763856" indent="-132704" algn="l" defTabSz="912744" rtl="0" fontAlgn="base">
        <a:spcBef>
          <a:spcPct val="0"/>
        </a:spcBef>
        <a:spcAft>
          <a:spcPct val="0"/>
        </a:spcAft>
        <a:buClr>
          <a:schemeClr val="tx2"/>
        </a:buClr>
        <a:buSzPct val="89000"/>
        <a:buFont typeface="Arial" charset="0"/>
        <a:buChar char="-"/>
        <a:defRPr sz="1600">
          <a:solidFill>
            <a:schemeClr val="tx1"/>
          </a:solidFill>
          <a:latin typeface="+mn-lt"/>
          <a:ea typeface="Arial Unicode MS" pitchFamily="34" charset="-128"/>
          <a:cs typeface="Arial Unicode MS" pitchFamily="34" charset="-128"/>
        </a:defRPr>
      </a:lvl5pPr>
      <a:lvl6pPr marL="764375" indent="-132704" algn="l" defTabSz="912744"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375" indent="-132704" algn="l" defTabSz="912744"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375" indent="-132704" algn="l" defTabSz="912744"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375" indent="-132704" algn="l" defTabSz="912744"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2163" rtl="0" eaLnBrk="1" latinLnBrk="0" hangingPunct="1">
        <a:defRPr sz="1800" kern="1200">
          <a:solidFill>
            <a:schemeClr val="tx1"/>
          </a:solidFill>
          <a:latin typeface="+mn-lt"/>
          <a:ea typeface="+mn-ea"/>
          <a:cs typeface="+mn-cs"/>
        </a:defRPr>
      </a:lvl1pPr>
      <a:lvl2pPr marL="466079" algn="l" defTabSz="932163" rtl="0" eaLnBrk="1" latinLnBrk="0" hangingPunct="1">
        <a:defRPr sz="1800" kern="1200">
          <a:solidFill>
            <a:schemeClr val="tx1"/>
          </a:solidFill>
          <a:latin typeface="+mn-lt"/>
          <a:ea typeface="+mn-ea"/>
          <a:cs typeface="+mn-cs"/>
        </a:defRPr>
      </a:lvl2pPr>
      <a:lvl3pPr marL="932163" algn="l" defTabSz="932163" rtl="0" eaLnBrk="1" latinLnBrk="0" hangingPunct="1">
        <a:defRPr sz="1800" kern="1200">
          <a:solidFill>
            <a:schemeClr val="tx1"/>
          </a:solidFill>
          <a:latin typeface="+mn-lt"/>
          <a:ea typeface="+mn-ea"/>
          <a:cs typeface="+mn-cs"/>
        </a:defRPr>
      </a:lvl3pPr>
      <a:lvl4pPr marL="1398245" algn="l" defTabSz="932163" rtl="0" eaLnBrk="1" latinLnBrk="0" hangingPunct="1">
        <a:defRPr sz="1800" kern="1200">
          <a:solidFill>
            <a:schemeClr val="tx1"/>
          </a:solidFill>
          <a:latin typeface="+mn-lt"/>
          <a:ea typeface="+mn-ea"/>
          <a:cs typeface="+mn-cs"/>
        </a:defRPr>
      </a:lvl4pPr>
      <a:lvl5pPr marL="1864330" algn="l" defTabSz="932163" rtl="0" eaLnBrk="1" latinLnBrk="0" hangingPunct="1">
        <a:defRPr sz="1800" kern="1200">
          <a:solidFill>
            <a:schemeClr val="tx1"/>
          </a:solidFill>
          <a:latin typeface="+mn-lt"/>
          <a:ea typeface="+mn-ea"/>
          <a:cs typeface="+mn-cs"/>
        </a:defRPr>
      </a:lvl5pPr>
      <a:lvl6pPr marL="2330411" algn="l" defTabSz="932163" rtl="0" eaLnBrk="1" latinLnBrk="0" hangingPunct="1">
        <a:defRPr sz="1800" kern="1200">
          <a:solidFill>
            <a:schemeClr val="tx1"/>
          </a:solidFill>
          <a:latin typeface="+mn-lt"/>
          <a:ea typeface="+mn-ea"/>
          <a:cs typeface="+mn-cs"/>
        </a:defRPr>
      </a:lvl6pPr>
      <a:lvl7pPr marL="2796490" algn="l" defTabSz="932163" rtl="0" eaLnBrk="1" latinLnBrk="0" hangingPunct="1">
        <a:defRPr sz="1800" kern="1200">
          <a:solidFill>
            <a:schemeClr val="tx1"/>
          </a:solidFill>
          <a:latin typeface="+mn-lt"/>
          <a:ea typeface="+mn-ea"/>
          <a:cs typeface="+mn-cs"/>
        </a:defRPr>
      </a:lvl7pPr>
      <a:lvl8pPr marL="3262574" algn="l" defTabSz="932163" rtl="0" eaLnBrk="1" latinLnBrk="0" hangingPunct="1">
        <a:defRPr sz="1800" kern="1200">
          <a:solidFill>
            <a:schemeClr val="tx1"/>
          </a:solidFill>
          <a:latin typeface="+mn-lt"/>
          <a:ea typeface="+mn-ea"/>
          <a:cs typeface="+mn-cs"/>
        </a:defRPr>
      </a:lvl8pPr>
      <a:lvl9pPr marL="3728653" algn="l" defTabSz="932163"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1" hidden="1"/>
          <p:cNvGraphicFramePr>
            <a:graphicFrameLocks noChangeAspect="1"/>
          </p:cNvGraphicFramePr>
          <p:nvPr>
            <p:custDataLst>
              <p:tags r:id="rId6"/>
            </p:custDataLst>
          </p:nvPr>
        </p:nvGraphicFramePr>
        <p:xfrm>
          <a:off x="1" y="0"/>
          <a:ext cx="161984" cy="161974"/>
        </p:xfrm>
        <a:graphic>
          <a:graphicData uri="http://schemas.openxmlformats.org/presentationml/2006/ole">
            <mc:AlternateContent xmlns:mc="http://schemas.openxmlformats.org/markup-compatibility/2006">
              <mc:Choice xmlns:v="urn:schemas-microsoft-com:vml" Requires="v">
                <p:oleObj spid="_x0000_s42014" name="think-cell Slide" r:id="rId17" imgW="360" imgH="360" progId="">
                  <p:embed/>
                </p:oleObj>
              </mc:Choice>
              <mc:Fallback>
                <p:oleObj name="think-cell Slide" r:id="rId17" imgW="360" imgH="360" progId="">
                  <p:embed/>
                  <p:pic>
                    <p:nvPicPr>
                      <p:cNvPr id="0" name="Picture 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doc id"/>
          <p:cNvSpPr>
            <a:spLocks noChangeArrowheads="1"/>
          </p:cNvSpPr>
          <p:nvPr>
            <p:custDataLst>
              <p:tags r:id="rId7"/>
            </p:custDataLst>
          </p:nvPr>
        </p:nvSpPr>
        <p:spPr bwMode="auto">
          <a:xfrm>
            <a:off x="8246615" y="37255"/>
            <a:ext cx="670614"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endParaRPr lang="en-US" sz="800" dirty="0">
              <a:solidFill>
                <a:srgbClr val="000000"/>
              </a:solidFill>
              <a:cs typeface="Arial" charset="0"/>
            </a:endParaRPr>
          </a:p>
        </p:txBody>
      </p:sp>
      <p:sp>
        <p:nvSpPr>
          <p:cNvPr id="1034" name="Working Draft" hidden="1"/>
          <p:cNvSpPr txBox="1">
            <a:spLocks noChangeArrowheads="1"/>
          </p:cNvSpPr>
          <p:nvPr>
            <p:custDataLst>
              <p:tags r:id="rId8"/>
            </p:custDataLst>
          </p:nvPr>
        </p:nvSpPr>
        <p:spPr bwMode="auto">
          <a:xfrm rot="5400000">
            <a:off x="8065224" y="1972183"/>
            <a:ext cx="2015014"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600" dirty="0" smtClean="0">
                <a:solidFill>
                  <a:srgbClr val="000000"/>
                </a:solidFill>
                <a:cs typeface="Arial" charset="0"/>
              </a:rPr>
              <a:t>Last Modified 2/28/2014 3:04 PM Eastern Standard Time</a:t>
            </a:r>
            <a:endParaRPr lang="en-US" dirty="0">
              <a:solidFill>
                <a:srgbClr val="000000"/>
              </a:solidFill>
              <a:cs typeface="Arial" charset="0"/>
            </a:endParaRPr>
          </a:p>
        </p:txBody>
      </p:sp>
      <p:sp>
        <p:nvSpPr>
          <p:cNvPr id="1035" name="Printed" hidden="1"/>
          <p:cNvSpPr txBox="1">
            <a:spLocks noChangeArrowheads="1"/>
          </p:cNvSpPr>
          <p:nvPr>
            <p:custDataLst>
              <p:tags r:id="rId9"/>
            </p:custDataLst>
          </p:nvPr>
        </p:nvSpPr>
        <p:spPr bwMode="auto">
          <a:xfrm rot="5400000">
            <a:off x="8166633" y="4197441"/>
            <a:ext cx="1812203" cy="9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600" dirty="0" smtClean="0">
                <a:solidFill>
                  <a:srgbClr val="000000"/>
                </a:solidFill>
                <a:latin typeface="Arial"/>
                <a:ea typeface="ＭＳ Ｐゴシック"/>
              </a:rPr>
              <a:t>Printed 12/12/2013 5:54 PM Eastern Standard Time</a:t>
            </a:r>
            <a:endParaRPr lang="en-US" dirty="0" smtClean="0">
              <a:solidFill>
                <a:srgbClr val="000000"/>
              </a:solidFill>
              <a:latin typeface="Arial"/>
              <a:ea typeface="ＭＳ Ｐゴシック"/>
            </a:endParaRPr>
          </a:p>
        </p:txBody>
      </p:sp>
      <p:sp>
        <p:nvSpPr>
          <p:cNvPr id="1031" name="Rectangle 286"/>
          <p:cNvSpPr>
            <a:spLocks noGrp="1" noChangeArrowheads="1"/>
          </p:cNvSpPr>
          <p:nvPr>
            <p:ph type="body" idx="1"/>
            <p:custDataLst>
              <p:tags r:id="rId10"/>
            </p:custDataLst>
          </p:nvPr>
        </p:nvSpPr>
        <p:spPr bwMode="auto">
          <a:xfrm>
            <a:off x="1482158" y="1990674"/>
            <a:ext cx="4389768"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Text</a:t>
            </a:r>
          </a:p>
        </p:txBody>
      </p:sp>
      <p:sp>
        <p:nvSpPr>
          <p:cNvPr id="1032" name="Title Placeholder 2"/>
          <p:cNvSpPr>
            <a:spLocks noGrp="1" noChangeArrowheads="1"/>
          </p:cNvSpPr>
          <p:nvPr>
            <p:ph type="title"/>
            <p:custDataLst>
              <p:tags r:id="rId11"/>
            </p:custDataLst>
          </p:nvPr>
        </p:nvSpPr>
        <p:spPr bwMode="auto">
          <a:xfrm>
            <a:off x="121490" y="234870"/>
            <a:ext cx="8794113" cy="29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3" name="McK 1. On-page tracker" hidden="1"/>
          <p:cNvSpPr>
            <a:spLocks noChangeArrowheads="1"/>
          </p:cNvSpPr>
          <p:nvPr>
            <p:custDataLst>
              <p:tags r:id="rId12"/>
            </p:custDataLst>
          </p:nvPr>
        </p:nvSpPr>
        <p:spPr bwMode="auto">
          <a:xfrm>
            <a:off x="121488" y="27536"/>
            <a:ext cx="876714" cy="21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sz="1400" dirty="0">
                <a:solidFill>
                  <a:srgbClr val="808080"/>
                </a:solidFill>
                <a:cs typeface="Arial" charset="0"/>
              </a:rPr>
              <a:t>TRACKER</a:t>
            </a:r>
          </a:p>
        </p:txBody>
      </p:sp>
      <p:sp>
        <p:nvSpPr>
          <p:cNvPr id="11" name="McK 3. Unit of measure" hidden="1"/>
          <p:cNvSpPr txBox="1">
            <a:spLocks noChangeArrowheads="1"/>
          </p:cNvSpPr>
          <p:nvPr>
            <p:custDataLst>
              <p:tags r:id="rId13"/>
            </p:custDataLst>
          </p:nvPr>
        </p:nvSpPr>
        <p:spPr bwMode="auto">
          <a:xfrm>
            <a:off x="121490" y="542621"/>
            <a:ext cx="8794113"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dirty="0" smtClean="0">
                <a:solidFill>
                  <a:srgbClr val="808080"/>
                </a:solidFill>
                <a:latin typeface="Arial"/>
                <a:ea typeface="ＭＳ Ｐゴシック"/>
              </a:rPr>
              <a:t>Unit of measure</a:t>
            </a:r>
          </a:p>
        </p:txBody>
      </p:sp>
      <p:grpSp>
        <p:nvGrpSpPr>
          <p:cNvPr id="1044" name="McK Slide Elements"/>
          <p:cNvGrpSpPr>
            <a:grpSpLocks/>
          </p:cNvGrpSpPr>
          <p:nvPr/>
        </p:nvGrpSpPr>
        <p:grpSpPr bwMode="auto">
          <a:xfrm>
            <a:off x="121489" y="6202015"/>
            <a:ext cx="8722840" cy="521558"/>
            <a:chOff x="75" y="3829"/>
            <a:chExt cx="5385" cy="322"/>
          </a:xfrm>
        </p:grpSpPr>
        <p:sp>
          <p:nvSpPr>
            <p:cNvPr id="13" name="McK 4. Footnote" hidden="1"/>
            <p:cNvSpPr txBox="1">
              <a:spLocks noChangeArrowheads="1"/>
            </p:cNvSpPr>
            <p:nvPr/>
          </p:nvSpPr>
          <p:spPr bwMode="auto">
            <a:xfrm>
              <a:off x="75" y="3829"/>
              <a:ext cx="5385"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000" dirty="0" smtClean="0">
                  <a:solidFill>
                    <a:srgbClr val="000000"/>
                  </a:solidFill>
                  <a:latin typeface="Arial"/>
                  <a:ea typeface="ＭＳ Ｐゴシック"/>
                </a:rPr>
                <a:t>1 Footnote</a:t>
              </a:r>
            </a:p>
          </p:txBody>
        </p:sp>
        <p:sp>
          <p:nvSpPr>
            <p:cNvPr id="1042" name="McK 5. Source" hidden="1"/>
            <p:cNvSpPr>
              <a:spLocks noChangeArrowheads="1"/>
            </p:cNvSpPr>
            <p:nvPr/>
          </p:nvSpPr>
          <p:spPr bwMode="auto">
            <a:xfrm>
              <a:off x="75" y="4054"/>
              <a:ext cx="4323" cy="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marL="609600" indent="-609600" defTabSz="895350" eaLnBrk="0" hangingPunct="0">
                <a:tabLst>
                  <a:tab pos="612775" algn="l"/>
                </a:tabLst>
                <a:defRPr sz="1600">
                  <a:solidFill>
                    <a:schemeClr val="tx1"/>
                  </a:solidFill>
                  <a:latin typeface="Arial" charset="0"/>
                  <a:ea typeface="MS PGothic" pitchFamily="34" charset="-128"/>
                </a:defRPr>
              </a:lvl1pPr>
              <a:lvl2pPr marL="742950" indent="-285750" defTabSz="895350" eaLnBrk="0" hangingPunct="0">
                <a:tabLst>
                  <a:tab pos="612775" algn="l"/>
                </a:tabLst>
                <a:defRPr sz="1600">
                  <a:solidFill>
                    <a:schemeClr val="tx1"/>
                  </a:solidFill>
                  <a:latin typeface="Arial" charset="0"/>
                  <a:ea typeface="MS PGothic" pitchFamily="34" charset="-128"/>
                </a:defRPr>
              </a:lvl2pPr>
              <a:lvl3pPr marL="1143000" indent="-228600" defTabSz="895350" eaLnBrk="0" hangingPunct="0">
                <a:tabLst>
                  <a:tab pos="612775" algn="l"/>
                </a:tabLst>
                <a:defRPr sz="1600">
                  <a:solidFill>
                    <a:schemeClr val="tx1"/>
                  </a:solidFill>
                  <a:latin typeface="Arial" charset="0"/>
                  <a:ea typeface="MS PGothic" pitchFamily="34" charset="-128"/>
                </a:defRPr>
              </a:lvl3pPr>
              <a:lvl4pPr marL="1600200" indent="-228600" defTabSz="895350" eaLnBrk="0" hangingPunct="0">
                <a:tabLst>
                  <a:tab pos="612775" algn="l"/>
                </a:tabLst>
                <a:defRPr sz="1600">
                  <a:solidFill>
                    <a:schemeClr val="tx1"/>
                  </a:solidFill>
                  <a:latin typeface="Arial" charset="0"/>
                  <a:ea typeface="MS PGothic" pitchFamily="34" charset="-128"/>
                </a:defRPr>
              </a:lvl4pPr>
              <a:lvl5pPr marL="2057400" indent="-228600" defTabSz="895350" eaLnBrk="0" hangingPunct="0">
                <a:tabLst>
                  <a:tab pos="612775" algn="l"/>
                </a:tabLst>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tabLst>
                  <a:tab pos="612775" algn="l"/>
                </a:tabLst>
                <a:defRPr sz="1600">
                  <a:solidFill>
                    <a:schemeClr val="tx1"/>
                  </a:solidFill>
                  <a:latin typeface="Arial" charset="0"/>
                  <a:ea typeface="MS PGothic" pitchFamily="34" charset="-128"/>
                </a:defRPr>
              </a:lvl9pPr>
            </a:lstStyle>
            <a:p>
              <a:pPr eaLnBrk="1" hangingPunct="1"/>
              <a:r>
                <a:rPr lang="en-US" sz="1000" dirty="0">
                  <a:solidFill>
                    <a:srgbClr val="000000"/>
                  </a:solidFill>
                  <a:cs typeface="Arial" charset="0"/>
                </a:rPr>
                <a:t>SOURCE: Source</a:t>
              </a:r>
            </a:p>
          </p:txBody>
        </p:sp>
      </p:grpSp>
      <p:grpSp>
        <p:nvGrpSpPr>
          <p:cNvPr id="1036" name="ACET" hidden="1"/>
          <p:cNvGrpSpPr>
            <a:grpSpLocks/>
          </p:cNvGrpSpPr>
          <p:nvPr>
            <p:custDataLst>
              <p:tags r:id="rId14"/>
            </p:custDataLst>
          </p:nvPr>
        </p:nvGrpSpPr>
        <p:grpSpPr bwMode="auto">
          <a:xfrm>
            <a:off x="1482158" y="1150019"/>
            <a:ext cx="4350892" cy="518318"/>
            <a:chOff x="915" y="710"/>
            <a:chExt cx="2686" cy="320"/>
          </a:xfrm>
        </p:grpSpPr>
        <p:cxnSp>
          <p:nvCxnSpPr>
            <p:cNvPr id="1039" name="AutoShape 249"/>
            <p:cNvCxnSpPr>
              <a:cxnSpLocks noChangeShapeType="1"/>
              <a:stCxn id="1040" idx="4"/>
              <a:endCxn id="1040"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40" name="AutoShape 250"/>
            <p:cNvSpPr>
              <a:spLocks noChangeArrowheads="1"/>
            </p:cNvSpPr>
            <p:nvPr/>
          </p:nvSpPr>
          <p:spPr bwMode="auto">
            <a:xfrm>
              <a:off x="915" y="710"/>
              <a:ext cx="2686" cy="32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lvl1pPr eaLnBrk="0" hangingPunct="0">
                <a:defRPr sz="1600">
                  <a:solidFill>
                    <a:schemeClr val="tx1"/>
                  </a:solidFill>
                  <a:latin typeface="Arial" charset="0"/>
                  <a:ea typeface="MS PGothic" pitchFamily="34" charset="-128"/>
                </a:defRPr>
              </a:lvl1pPr>
              <a:lvl2pPr marL="742950" indent="-285750" eaLnBrk="0" hangingPunct="0">
                <a:defRPr sz="1600">
                  <a:solidFill>
                    <a:schemeClr val="tx1"/>
                  </a:solidFill>
                  <a:latin typeface="Arial" charset="0"/>
                  <a:ea typeface="MS PGothic" pitchFamily="34" charset="-128"/>
                </a:defRPr>
              </a:lvl2pPr>
              <a:lvl3pPr marL="1143000" indent="-228600" eaLnBrk="0" hangingPunct="0">
                <a:defRPr sz="1600">
                  <a:solidFill>
                    <a:schemeClr val="tx1"/>
                  </a:solidFill>
                  <a:latin typeface="Arial" charset="0"/>
                  <a:ea typeface="MS PGothic" pitchFamily="34" charset="-128"/>
                </a:defRPr>
              </a:lvl3pPr>
              <a:lvl4pPr marL="1600200" indent="-228600" eaLnBrk="0" hangingPunct="0">
                <a:defRPr sz="1600">
                  <a:solidFill>
                    <a:schemeClr val="tx1"/>
                  </a:solidFill>
                  <a:latin typeface="Arial" charset="0"/>
                  <a:ea typeface="MS PGothic" pitchFamily="34" charset="-128"/>
                </a:defRPr>
              </a:lvl4pPr>
              <a:lvl5pPr marL="2057400" indent="-228600" eaLnBrk="0" hangingPunct="0">
                <a:defRPr sz="1600">
                  <a:solidFill>
                    <a:schemeClr val="tx1"/>
                  </a:solidFill>
                  <a:latin typeface="Arial" charset="0"/>
                  <a:ea typeface="MS PGothic" pitchFamily="34" charset="-128"/>
                </a:defRPr>
              </a:lvl5pPr>
              <a:lvl6pPr marL="2514600" indent="-22860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eaLnBrk="0" fontAlgn="base" hangingPunct="0">
                <a:spcBef>
                  <a:spcPct val="0"/>
                </a:spcBef>
                <a:spcAft>
                  <a:spcPct val="0"/>
                </a:spcAft>
                <a:defRPr sz="1600">
                  <a:solidFill>
                    <a:schemeClr val="tx1"/>
                  </a:solidFill>
                  <a:latin typeface="Arial" charset="0"/>
                  <a:ea typeface="MS PGothic" pitchFamily="34" charset="-128"/>
                </a:defRPr>
              </a:lvl9pPr>
            </a:lstStyle>
            <a:p>
              <a:pPr eaLnBrk="1" hangingPunct="1"/>
              <a:r>
                <a:rPr lang="en-US" b="1" dirty="0">
                  <a:solidFill>
                    <a:srgbClr val="000000"/>
                  </a:solidFill>
                  <a:cs typeface="Arial" charset="0"/>
                </a:rPr>
                <a:t>Title</a:t>
              </a:r>
            </a:p>
            <a:p>
              <a:pPr eaLnBrk="1" hangingPunct="1"/>
              <a:r>
                <a:rPr lang="en-US" dirty="0">
                  <a:solidFill>
                    <a:srgbClr val="808080"/>
                  </a:solidFill>
                  <a:cs typeface="Arial" charset="0"/>
                </a:rPr>
                <a:t>Unit of measure</a:t>
              </a:r>
            </a:p>
          </p:txBody>
        </p:sp>
      </p:grpSp>
      <p:sp>
        <p:nvSpPr>
          <p:cNvPr id="1038" name="SlideLogoSeparator"/>
          <p:cNvSpPr>
            <a:spLocks noChangeArrowheads="1"/>
          </p:cNvSpPr>
          <p:nvPr>
            <p:custDataLst>
              <p:tags r:id="rId15"/>
            </p:custDataLst>
          </p:nvPr>
        </p:nvSpPr>
        <p:spPr bwMode="auto">
          <a:xfrm>
            <a:off x="8590016" y="6534058"/>
            <a:ext cx="42116" cy="186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defTabSz="895350" eaLnBrk="0" hangingPunct="0">
              <a:defRPr sz="1600">
                <a:solidFill>
                  <a:schemeClr val="tx1"/>
                </a:solidFill>
                <a:latin typeface="Arial" charset="0"/>
                <a:ea typeface="MS PGothic" pitchFamily="34" charset="-128"/>
              </a:defRPr>
            </a:lvl1pPr>
            <a:lvl2pPr marL="742950" indent="-285750" defTabSz="895350" eaLnBrk="0" hangingPunct="0">
              <a:defRPr sz="1600">
                <a:solidFill>
                  <a:schemeClr val="tx1"/>
                </a:solidFill>
                <a:latin typeface="Arial" charset="0"/>
                <a:ea typeface="MS PGothic" pitchFamily="34" charset="-128"/>
              </a:defRPr>
            </a:lvl2pPr>
            <a:lvl3pPr marL="1143000" indent="-228600" defTabSz="895350" eaLnBrk="0" hangingPunct="0">
              <a:defRPr sz="1600">
                <a:solidFill>
                  <a:schemeClr val="tx1"/>
                </a:solidFill>
                <a:latin typeface="Arial" charset="0"/>
                <a:ea typeface="MS PGothic" pitchFamily="34" charset="-128"/>
              </a:defRPr>
            </a:lvl3pPr>
            <a:lvl4pPr marL="1600200" indent="-228600" defTabSz="895350" eaLnBrk="0" hangingPunct="0">
              <a:defRPr sz="1600">
                <a:solidFill>
                  <a:schemeClr val="tx1"/>
                </a:solidFill>
                <a:latin typeface="Arial" charset="0"/>
                <a:ea typeface="MS PGothic" pitchFamily="34" charset="-128"/>
              </a:defRPr>
            </a:lvl4pPr>
            <a:lvl5pPr marL="2057400" indent="-228600" defTabSz="895350" eaLnBrk="0" hangingPunct="0">
              <a:defRPr sz="1600">
                <a:solidFill>
                  <a:schemeClr val="tx1"/>
                </a:solidFill>
                <a:latin typeface="Arial" charset="0"/>
                <a:ea typeface="MS PGothic" pitchFamily="34" charset="-128"/>
              </a:defRPr>
            </a:lvl5pPr>
            <a:lvl6pPr marL="2514600" indent="-228600" defTabSz="895350" eaLnBrk="0" fontAlgn="base" hangingPunct="0">
              <a:spcBef>
                <a:spcPct val="0"/>
              </a:spcBef>
              <a:spcAft>
                <a:spcPct val="0"/>
              </a:spcAft>
              <a:defRPr sz="1600">
                <a:solidFill>
                  <a:schemeClr val="tx1"/>
                </a:solidFill>
                <a:latin typeface="Arial" charset="0"/>
                <a:ea typeface="MS PGothic" pitchFamily="34" charset="-128"/>
              </a:defRPr>
            </a:lvl6pPr>
            <a:lvl7pPr marL="2971800" indent="-228600" defTabSz="895350" eaLnBrk="0" fontAlgn="base" hangingPunct="0">
              <a:spcBef>
                <a:spcPct val="0"/>
              </a:spcBef>
              <a:spcAft>
                <a:spcPct val="0"/>
              </a:spcAft>
              <a:defRPr sz="1600">
                <a:solidFill>
                  <a:schemeClr val="tx1"/>
                </a:solidFill>
                <a:latin typeface="Arial" charset="0"/>
                <a:ea typeface="MS PGothic" pitchFamily="34" charset="-128"/>
              </a:defRPr>
            </a:lvl7pPr>
            <a:lvl8pPr marL="3429000" indent="-228600" defTabSz="895350" eaLnBrk="0" fontAlgn="base" hangingPunct="0">
              <a:spcBef>
                <a:spcPct val="0"/>
              </a:spcBef>
              <a:spcAft>
                <a:spcPct val="0"/>
              </a:spcAft>
              <a:defRPr sz="1600">
                <a:solidFill>
                  <a:schemeClr val="tx1"/>
                </a:solidFill>
                <a:latin typeface="Arial" charset="0"/>
                <a:ea typeface="MS PGothic" pitchFamily="34" charset="-128"/>
              </a:defRPr>
            </a:lvl8pPr>
            <a:lvl9pPr marL="3886200" indent="-228600" defTabSz="895350" eaLnBrk="0" fontAlgn="base" hangingPunct="0">
              <a:spcBef>
                <a:spcPct val="0"/>
              </a:spcBef>
              <a:spcAft>
                <a:spcPct val="0"/>
              </a:spcAft>
              <a:defRPr sz="1600">
                <a:solidFill>
                  <a:schemeClr val="tx1"/>
                </a:solidFill>
                <a:latin typeface="Arial" charset="0"/>
                <a:ea typeface="MS PGothic" pitchFamily="34" charset="-128"/>
              </a:defRPr>
            </a:lvl9pPr>
          </a:lstStyle>
          <a:p>
            <a:pPr algn="r" eaLnBrk="1" hangingPunct="1"/>
            <a:r>
              <a:rPr lang="en-US" sz="1200" dirty="0">
                <a:solidFill>
                  <a:srgbClr val="000000"/>
                </a:solidFill>
                <a:cs typeface="Arial" charset="0"/>
              </a:rPr>
              <a:t>|</a:t>
            </a:r>
          </a:p>
        </p:txBody>
      </p:sp>
      <p:pic>
        <p:nvPicPr>
          <p:cNvPr id="18" name="Picture 3"/>
          <p:cNvPicPr>
            <a:picLocks noChangeAspect="1" noChangeArrowheads="1"/>
          </p:cNvPicPr>
          <p:nvPr>
            <p:custDataLst>
              <p:tags r:id="rId16"/>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7959088" y="6448552"/>
            <a:ext cx="575043" cy="3290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8719607" y="6566446"/>
            <a:ext cx="213009" cy="155496"/>
          </a:xfrm>
          <a:prstGeom prst="rect">
            <a:avLst/>
          </a:prstGeom>
          <a:noFill/>
        </p:spPr>
        <p:txBody>
          <a:bodyPr vert="horz" wrap="none" lIns="0" tIns="0" rIns="0" bIns="0" rtlCol="0">
            <a:noAutofit/>
          </a:bodyPr>
          <a:lstStyle/>
          <a:p>
            <a:fld id="{C444134A-C8F9-462B-B813-FFA13B4B0354}" type="slidenum">
              <a:rPr lang="en-US" sz="1000" smtClean="0">
                <a:solidFill>
                  <a:srgbClr val="000000"/>
                </a:solidFill>
                <a:ea typeface="MS PGothic" pitchFamily="34" charset="-128"/>
                <a:cs typeface="Arial" charset="0"/>
              </a:rPr>
              <a:pPr/>
              <a:t>‹#›</a:t>
            </a:fld>
            <a:endParaRPr lang="en-US" sz="1000" dirty="0">
              <a:solidFill>
                <a:srgbClr val="000000"/>
              </a:solidFill>
              <a:ea typeface="MS PGothic" pitchFamily="34" charset="-128"/>
              <a:cs typeface="Arial" charset="0"/>
            </a:endParaRPr>
          </a:p>
        </p:txBody>
      </p:sp>
    </p:spTree>
    <p:extLst>
      <p:ext uri="{BB962C8B-B14F-4D97-AF65-F5344CB8AC3E}">
        <p14:creationId xmlns:p14="http://schemas.microsoft.com/office/powerpoint/2010/main" val="645962738"/>
      </p:ext>
    </p:extLst>
  </p:cSld>
  <p:clrMap bg1="lt1" tx1="dk1" bg2="lt2" tx2="dk2" accent1="accent1" accent2="accent2" accent3="accent3" accent4="accent4" accent5="accent5" accent6="accent6" hlink="hlink" folHlink="folHlink"/>
  <p:sldLayoutIdLst>
    <p:sldLayoutId id="2147484925" r:id="rId1"/>
    <p:sldLayoutId id="2147484926" r:id="rId2"/>
    <p:sldLayoutId id="2147484927" r:id="rId3"/>
  </p:sldLayoutIdLst>
  <p:timing>
    <p:tnLst>
      <p:par>
        <p:cTn id="1" dur="indefinite" restart="never" nodeType="tmRoot"/>
      </p:par>
    </p:tnLst>
  </p:timing>
  <p:hf hdr="0" ftr="0" dt="0"/>
  <p:txStyles>
    <p:titleStyle>
      <a:lvl1pPr algn="l" defTabSz="913229" rtl="0" fontAlgn="base">
        <a:spcBef>
          <a:spcPct val="0"/>
        </a:spcBef>
        <a:spcAft>
          <a:spcPct val="0"/>
        </a:spcAft>
        <a:tabLst>
          <a:tab pos="275264" algn="l"/>
        </a:tabLst>
        <a:defRPr sz="1900" b="1">
          <a:solidFill>
            <a:schemeClr val="tx2"/>
          </a:solidFill>
          <a:latin typeface="+mj-lt"/>
          <a:ea typeface="Arial Unicode MS" pitchFamily="34" charset="-128"/>
          <a:cs typeface="Arial Unicode MS" pitchFamily="34" charset="-128"/>
        </a:defRPr>
      </a:lvl1pPr>
      <a:lvl2pPr algn="l" defTabSz="913229" rtl="0" fontAlgn="base">
        <a:spcBef>
          <a:spcPct val="0"/>
        </a:spcBef>
        <a:spcAft>
          <a:spcPct val="0"/>
        </a:spcAft>
        <a:tabLst>
          <a:tab pos="275264" algn="l"/>
        </a:tabLst>
        <a:defRPr sz="1900" b="1">
          <a:solidFill>
            <a:schemeClr val="tx2"/>
          </a:solidFill>
          <a:latin typeface="Arial" charset="0"/>
          <a:ea typeface="Arial Unicode MS" pitchFamily="34" charset="-128"/>
          <a:cs typeface="Arial Unicode MS" pitchFamily="34" charset="-128"/>
        </a:defRPr>
      </a:lvl2pPr>
      <a:lvl3pPr algn="l" defTabSz="913229" rtl="0" fontAlgn="base">
        <a:spcBef>
          <a:spcPct val="0"/>
        </a:spcBef>
        <a:spcAft>
          <a:spcPct val="0"/>
        </a:spcAft>
        <a:tabLst>
          <a:tab pos="275264" algn="l"/>
        </a:tabLst>
        <a:defRPr sz="1900" b="1">
          <a:solidFill>
            <a:schemeClr val="tx2"/>
          </a:solidFill>
          <a:latin typeface="Arial" charset="0"/>
          <a:ea typeface="Arial Unicode MS" pitchFamily="34" charset="-128"/>
          <a:cs typeface="Arial Unicode MS" pitchFamily="34" charset="-128"/>
        </a:defRPr>
      </a:lvl3pPr>
      <a:lvl4pPr algn="l" defTabSz="913229" rtl="0" fontAlgn="base">
        <a:spcBef>
          <a:spcPct val="0"/>
        </a:spcBef>
        <a:spcAft>
          <a:spcPct val="0"/>
        </a:spcAft>
        <a:tabLst>
          <a:tab pos="275264" algn="l"/>
        </a:tabLst>
        <a:defRPr sz="1900" b="1">
          <a:solidFill>
            <a:schemeClr val="tx2"/>
          </a:solidFill>
          <a:latin typeface="Arial" charset="0"/>
          <a:ea typeface="Arial Unicode MS" pitchFamily="34" charset="-128"/>
          <a:cs typeface="Arial Unicode MS" pitchFamily="34" charset="-128"/>
        </a:defRPr>
      </a:lvl4pPr>
      <a:lvl5pPr algn="l" defTabSz="913229" rtl="0" fontAlgn="base">
        <a:spcBef>
          <a:spcPct val="0"/>
        </a:spcBef>
        <a:spcAft>
          <a:spcPct val="0"/>
        </a:spcAft>
        <a:tabLst>
          <a:tab pos="275264" algn="l"/>
        </a:tabLst>
        <a:defRPr sz="1900" b="1">
          <a:solidFill>
            <a:schemeClr val="tx2"/>
          </a:solidFill>
          <a:latin typeface="Arial" charset="0"/>
          <a:ea typeface="Arial Unicode MS" pitchFamily="34" charset="-128"/>
          <a:cs typeface="Arial Unicode MS" pitchFamily="34" charset="-128"/>
        </a:defRPr>
      </a:lvl5pPr>
      <a:lvl6pPr marL="466329" algn="l" defTabSz="913229" rtl="0" eaLnBrk="1" fontAlgn="base" hangingPunct="1">
        <a:spcBef>
          <a:spcPct val="0"/>
        </a:spcBef>
        <a:spcAft>
          <a:spcPct val="0"/>
        </a:spcAft>
        <a:defRPr sz="1900" b="1">
          <a:solidFill>
            <a:schemeClr val="tx2"/>
          </a:solidFill>
          <a:latin typeface="Arial" charset="0"/>
        </a:defRPr>
      </a:lvl6pPr>
      <a:lvl7pPr marL="932658" algn="l" defTabSz="913229" rtl="0" eaLnBrk="1" fontAlgn="base" hangingPunct="1">
        <a:spcBef>
          <a:spcPct val="0"/>
        </a:spcBef>
        <a:spcAft>
          <a:spcPct val="0"/>
        </a:spcAft>
        <a:defRPr sz="1900" b="1">
          <a:solidFill>
            <a:schemeClr val="tx2"/>
          </a:solidFill>
          <a:latin typeface="Arial" charset="0"/>
        </a:defRPr>
      </a:lvl7pPr>
      <a:lvl8pPr marL="1398987" algn="l" defTabSz="913229" rtl="0" eaLnBrk="1" fontAlgn="base" hangingPunct="1">
        <a:spcBef>
          <a:spcPct val="0"/>
        </a:spcBef>
        <a:spcAft>
          <a:spcPct val="0"/>
        </a:spcAft>
        <a:defRPr sz="1900" b="1">
          <a:solidFill>
            <a:schemeClr val="tx2"/>
          </a:solidFill>
          <a:latin typeface="Arial" charset="0"/>
        </a:defRPr>
      </a:lvl8pPr>
      <a:lvl9pPr marL="1865316" algn="l" defTabSz="913229" rtl="0" eaLnBrk="1" fontAlgn="base" hangingPunct="1">
        <a:spcBef>
          <a:spcPct val="0"/>
        </a:spcBef>
        <a:spcAft>
          <a:spcPct val="0"/>
        </a:spcAft>
        <a:defRPr sz="1900" b="1">
          <a:solidFill>
            <a:schemeClr val="tx2"/>
          </a:solidFill>
          <a:latin typeface="Arial" charset="0"/>
        </a:defRPr>
      </a:lvl9pPr>
    </p:titleStyle>
    <p:bodyStyle>
      <a:lvl1pPr algn="l" defTabSz="913229" rtl="0" fontAlgn="base">
        <a:spcBef>
          <a:spcPct val="0"/>
        </a:spcBef>
        <a:spcAft>
          <a:spcPct val="0"/>
        </a:spcAft>
        <a:buClr>
          <a:schemeClr val="tx2"/>
        </a:buClr>
        <a:defRPr sz="1600">
          <a:solidFill>
            <a:schemeClr val="tx1"/>
          </a:solidFill>
          <a:latin typeface="+mn-lt"/>
          <a:ea typeface="Arial Unicode MS" pitchFamily="34" charset="-128"/>
          <a:cs typeface="Arial Unicode MS" pitchFamily="34" charset="-128"/>
        </a:defRPr>
      </a:lvl1pPr>
      <a:lvl2pPr marL="197542" indent="-195924" algn="l" defTabSz="913229" rtl="0" fontAlgn="base">
        <a:spcBef>
          <a:spcPct val="0"/>
        </a:spcBef>
        <a:spcAft>
          <a:spcPct val="0"/>
        </a:spcAft>
        <a:buClr>
          <a:schemeClr val="tx2"/>
        </a:buClr>
        <a:buSzPct val="125000"/>
        <a:buFont typeface="Arial" charset="0"/>
        <a:buChar char="▪"/>
        <a:defRPr sz="1600">
          <a:solidFill>
            <a:schemeClr val="tx1"/>
          </a:solidFill>
          <a:latin typeface="+mn-lt"/>
          <a:ea typeface="Arial Unicode MS" pitchFamily="34" charset="-128"/>
          <a:cs typeface="Arial Unicode MS" pitchFamily="34" charset="-128"/>
        </a:defRPr>
      </a:lvl2pPr>
      <a:lvl3pPr marL="466329" indent="-267168" algn="l" defTabSz="913229"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3pPr>
      <a:lvl4pPr marL="626631" indent="-158680" algn="l" defTabSz="913229" rtl="0" fontAlgn="base">
        <a:spcBef>
          <a:spcPct val="0"/>
        </a:spcBef>
        <a:spcAft>
          <a:spcPct val="0"/>
        </a:spcAft>
        <a:buClr>
          <a:schemeClr val="tx2"/>
        </a:buClr>
        <a:buSzPct val="120000"/>
        <a:buFont typeface="Arial" charset="0"/>
        <a:buChar char="▫"/>
        <a:defRPr sz="1600">
          <a:solidFill>
            <a:schemeClr val="tx1"/>
          </a:solidFill>
          <a:latin typeface="+mn-lt"/>
          <a:ea typeface="Arial Unicode MS" pitchFamily="34" charset="-128"/>
          <a:cs typeface="Arial Unicode MS" pitchFamily="34" charset="-128"/>
        </a:defRPr>
      </a:lvl4pPr>
      <a:lvl5pPr marL="764261" indent="-132774" algn="l" defTabSz="913229" rtl="0" fontAlgn="base">
        <a:spcBef>
          <a:spcPct val="0"/>
        </a:spcBef>
        <a:spcAft>
          <a:spcPct val="0"/>
        </a:spcAft>
        <a:buClr>
          <a:schemeClr val="tx2"/>
        </a:buClr>
        <a:buSzPct val="89000"/>
        <a:buFont typeface="Arial" charset="0"/>
        <a:buChar char="-"/>
        <a:defRPr sz="1600">
          <a:solidFill>
            <a:schemeClr val="tx1"/>
          </a:solidFill>
          <a:latin typeface="+mn-lt"/>
          <a:ea typeface="Arial Unicode MS" pitchFamily="34" charset="-128"/>
          <a:cs typeface="Arial Unicode MS" pitchFamily="34" charset="-128"/>
        </a:defRPr>
      </a:lvl5pPr>
      <a:lvl6pPr marL="764780" indent="-132774" algn="l" defTabSz="9132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64780" indent="-132774" algn="l" defTabSz="9132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64780" indent="-132774" algn="l" defTabSz="9132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64780" indent="-132774" algn="l" defTabSz="913229"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32658" rtl="0" eaLnBrk="1" latinLnBrk="0" hangingPunct="1">
        <a:defRPr sz="1800" kern="1200">
          <a:solidFill>
            <a:schemeClr val="tx1"/>
          </a:solidFill>
          <a:latin typeface="+mn-lt"/>
          <a:ea typeface="+mn-ea"/>
          <a:cs typeface="+mn-cs"/>
        </a:defRPr>
      </a:lvl1pPr>
      <a:lvl2pPr marL="466329" algn="l" defTabSz="932658" rtl="0" eaLnBrk="1" latinLnBrk="0" hangingPunct="1">
        <a:defRPr sz="1800" kern="1200">
          <a:solidFill>
            <a:schemeClr val="tx1"/>
          </a:solidFill>
          <a:latin typeface="+mn-lt"/>
          <a:ea typeface="+mn-ea"/>
          <a:cs typeface="+mn-cs"/>
        </a:defRPr>
      </a:lvl2pPr>
      <a:lvl3pPr marL="932658" algn="l" defTabSz="932658" rtl="0" eaLnBrk="1" latinLnBrk="0" hangingPunct="1">
        <a:defRPr sz="1800" kern="1200">
          <a:solidFill>
            <a:schemeClr val="tx1"/>
          </a:solidFill>
          <a:latin typeface="+mn-lt"/>
          <a:ea typeface="+mn-ea"/>
          <a:cs typeface="+mn-cs"/>
        </a:defRPr>
      </a:lvl3pPr>
      <a:lvl4pPr marL="1398987" algn="l" defTabSz="932658" rtl="0" eaLnBrk="1" latinLnBrk="0" hangingPunct="1">
        <a:defRPr sz="1800" kern="1200">
          <a:solidFill>
            <a:schemeClr val="tx1"/>
          </a:solidFill>
          <a:latin typeface="+mn-lt"/>
          <a:ea typeface="+mn-ea"/>
          <a:cs typeface="+mn-cs"/>
        </a:defRPr>
      </a:lvl4pPr>
      <a:lvl5pPr marL="1865316" algn="l" defTabSz="932658" rtl="0" eaLnBrk="1" latinLnBrk="0" hangingPunct="1">
        <a:defRPr sz="1800" kern="1200">
          <a:solidFill>
            <a:schemeClr val="tx1"/>
          </a:solidFill>
          <a:latin typeface="+mn-lt"/>
          <a:ea typeface="+mn-ea"/>
          <a:cs typeface="+mn-cs"/>
        </a:defRPr>
      </a:lvl5pPr>
      <a:lvl6pPr marL="2331646" algn="l" defTabSz="932658" rtl="0" eaLnBrk="1" latinLnBrk="0" hangingPunct="1">
        <a:defRPr sz="1800" kern="1200">
          <a:solidFill>
            <a:schemeClr val="tx1"/>
          </a:solidFill>
          <a:latin typeface="+mn-lt"/>
          <a:ea typeface="+mn-ea"/>
          <a:cs typeface="+mn-cs"/>
        </a:defRPr>
      </a:lvl6pPr>
      <a:lvl7pPr marL="2797974" algn="l" defTabSz="932658" rtl="0" eaLnBrk="1" latinLnBrk="0" hangingPunct="1">
        <a:defRPr sz="1800" kern="1200">
          <a:solidFill>
            <a:schemeClr val="tx1"/>
          </a:solidFill>
          <a:latin typeface="+mn-lt"/>
          <a:ea typeface="+mn-ea"/>
          <a:cs typeface="+mn-cs"/>
        </a:defRPr>
      </a:lvl7pPr>
      <a:lvl8pPr marL="3264303" algn="l" defTabSz="932658" rtl="0" eaLnBrk="1" latinLnBrk="0" hangingPunct="1">
        <a:defRPr sz="1800" kern="1200">
          <a:solidFill>
            <a:schemeClr val="tx1"/>
          </a:solidFill>
          <a:latin typeface="+mn-lt"/>
          <a:ea typeface="+mn-ea"/>
          <a:cs typeface="+mn-cs"/>
        </a:defRPr>
      </a:lvl8pPr>
      <a:lvl9pPr marL="3730631" algn="l" defTabSz="93265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tags" Target="../tags/tag173.xml"/><Relationship Id="rId7" Type="http://schemas.openxmlformats.org/officeDocument/2006/relationships/notesSlide" Target="../notesSlides/notesSlide2.xml"/><Relationship Id="rId2" Type="http://schemas.openxmlformats.org/officeDocument/2006/relationships/tags" Target="../tags/tag172.xml"/><Relationship Id="rId1" Type="http://schemas.openxmlformats.org/officeDocument/2006/relationships/vmlDrawing" Target="../drawings/vmlDrawing16.vml"/><Relationship Id="rId6" Type="http://schemas.openxmlformats.org/officeDocument/2006/relationships/slideLayout" Target="../slideLayouts/slideLayout25.xml"/><Relationship Id="rId5" Type="http://schemas.openxmlformats.org/officeDocument/2006/relationships/tags" Target="../tags/tag175.xml"/><Relationship Id="rId10" Type="http://schemas.openxmlformats.org/officeDocument/2006/relationships/image" Target="../media/image17.emf"/><Relationship Id="rId4" Type="http://schemas.openxmlformats.org/officeDocument/2006/relationships/tags" Target="../tags/tag174.xml"/><Relationship Id="rId9" Type="http://schemas.openxmlformats.org/officeDocument/2006/relationships/customXml" Target="../ink/ink1.xml"/></Relationships>
</file>

<file path=ppt/slides/_rels/slide3.xml.rels><?xml version="1.0" encoding="UTF-8" standalone="yes"?>
<Relationships xmlns="http://schemas.openxmlformats.org/package/2006/relationships"><Relationship Id="rId13" Type="http://schemas.openxmlformats.org/officeDocument/2006/relationships/tags" Target="../tags/tag187.xml"/><Relationship Id="rId18" Type="http://schemas.openxmlformats.org/officeDocument/2006/relationships/tags" Target="../tags/tag192.xml"/><Relationship Id="rId26" Type="http://schemas.openxmlformats.org/officeDocument/2006/relationships/tags" Target="../tags/tag200.xml"/><Relationship Id="rId39" Type="http://schemas.openxmlformats.org/officeDocument/2006/relationships/tags" Target="../tags/tag213.xml"/><Relationship Id="rId21" Type="http://schemas.openxmlformats.org/officeDocument/2006/relationships/tags" Target="../tags/tag195.xml"/><Relationship Id="rId34" Type="http://schemas.openxmlformats.org/officeDocument/2006/relationships/tags" Target="../tags/tag208.xml"/><Relationship Id="rId42" Type="http://schemas.openxmlformats.org/officeDocument/2006/relationships/tags" Target="../tags/tag216.xml"/><Relationship Id="rId47" Type="http://schemas.openxmlformats.org/officeDocument/2006/relationships/tags" Target="../tags/tag221.xml"/><Relationship Id="rId50" Type="http://schemas.openxmlformats.org/officeDocument/2006/relationships/tags" Target="../tags/tag224.xml"/><Relationship Id="rId55" Type="http://schemas.openxmlformats.org/officeDocument/2006/relationships/tags" Target="../tags/tag229.xml"/><Relationship Id="rId63" Type="http://schemas.openxmlformats.org/officeDocument/2006/relationships/tags" Target="../tags/tag237.xml"/><Relationship Id="rId68" Type="http://schemas.openxmlformats.org/officeDocument/2006/relationships/oleObject" Target="../embeddings/oleObject17.bin"/><Relationship Id="rId7" Type="http://schemas.openxmlformats.org/officeDocument/2006/relationships/tags" Target="../tags/tag181.xml"/><Relationship Id="rId2" Type="http://schemas.openxmlformats.org/officeDocument/2006/relationships/tags" Target="../tags/tag176.xml"/><Relationship Id="rId16" Type="http://schemas.openxmlformats.org/officeDocument/2006/relationships/tags" Target="../tags/tag190.xml"/><Relationship Id="rId29" Type="http://schemas.openxmlformats.org/officeDocument/2006/relationships/tags" Target="../tags/tag203.xml"/><Relationship Id="rId1" Type="http://schemas.openxmlformats.org/officeDocument/2006/relationships/vmlDrawing" Target="../drawings/vmlDrawing17.vml"/><Relationship Id="rId6" Type="http://schemas.openxmlformats.org/officeDocument/2006/relationships/tags" Target="../tags/tag180.xml"/><Relationship Id="rId11" Type="http://schemas.openxmlformats.org/officeDocument/2006/relationships/tags" Target="../tags/tag185.xml"/><Relationship Id="rId24" Type="http://schemas.openxmlformats.org/officeDocument/2006/relationships/tags" Target="../tags/tag198.xml"/><Relationship Id="rId32" Type="http://schemas.openxmlformats.org/officeDocument/2006/relationships/tags" Target="../tags/tag206.xml"/><Relationship Id="rId37" Type="http://schemas.openxmlformats.org/officeDocument/2006/relationships/tags" Target="../tags/tag211.xml"/><Relationship Id="rId40" Type="http://schemas.openxmlformats.org/officeDocument/2006/relationships/tags" Target="../tags/tag214.xml"/><Relationship Id="rId45" Type="http://schemas.openxmlformats.org/officeDocument/2006/relationships/tags" Target="../tags/tag219.xml"/><Relationship Id="rId53" Type="http://schemas.openxmlformats.org/officeDocument/2006/relationships/tags" Target="../tags/tag227.xml"/><Relationship Id="rId58" Type="http://schemas.openxmlformats.org/officeDocument/2006/relationships/tags" Target="../tags/tag232.xml"/><Relationship Id="rId66" Type="http://schemas.openxmlformats.org/officeDocument/2006/relationships/slideLayout" Target="../slideLayouts/slideLayout4.xml"/><Relationship Id="rId5" Type="http://schemas.openxmlformats.org/officeDocument/2006/relationships/tags" Target="../tags/tag179.xml"/><Relationship Id="rId15" Type="http://schemas.openxmlformats.org/officeDocument/2006/relationships/tags" Target="../tags/tag189.xml"/><Relationship Id="rId23" Type="http://schemas.openxmlformats.org/officeDocument/2006/relationships/tags" Target="../tags/tag197.xml"/><Relationship Id="rId28" Type="http://schemas.openxmlformats.org/officeDocument/2006/relationships/tags" Target="../tags/tag202.xml"/><Relationship Id="rId36" Type="http://schemas.openxmlformats.org/officeDocument/2006/relationships/tags" Target="../tags/tag210.xml"/><Relationship Id="rId49" Type="http://schemas.openxmlformats.org/officeDocument/2006/relationships/tags" Target="../tags/tag223.xml"/><Relationship Id="rId57" Type="http://schemas.openxmlformats.org/officeDocument/2006/relationships/tags" Target="../tags/tag231.xml"/><Relationship Id="rId61" Type="http://schemas.openxmlformats.org/officeDocument/2006/relationships/tags" Target="../tags/tag235.xml"/><Relationship Id="rId10" Type="http://schemas.openxmlformats.org/officeDocument/2006/relationships/tags" Target="../tags/tag184.xml"/><Relationship Id="rId19" Type="http://schemas.openxmlformats.org/officeDocument/2006/relationships/tags" Target="../tags/tag193.xml"/><Relationship Id="rId31" Type="http://schemas.openxmlformats.org/officeDocument/2006/relationships/tags" Target="../tags/tag205.xml"/><Relationship Id="rId44" Type="http://schemas.openxmlformats.org/officeDocument/2006/relationships/tags" Target="../tags/tag218.xml"/><Relationship Id="rId52" Type="http://schemas.openxmlformats.org/officeDocument/2006/relationships/tags" Target="../tags/tag226.xml"/><Relationship Id="rId60" Type="http://schemas.openxmlformats.org/officeDocument/2006/relationships/tags" Target="../tags/tag234.xml"/><Relationship Id="rId65" Type="http://schemas.openxmlformats.org/officeDocument/2006/relationships/tags" Target="../tags/tag239.xml"/><Relationship Id="rId4" Type="http://schemas.openxmlformats.org/officeDocument/2006/relationships/tags" Target="../tags/tag178.xml"/><Relationship Id="rId9" Type="http://schemas.openxmlformats.org/officeDocument/2006/relationships/tags" Target="../tags/tag183.xml"/><Relationship Id="rId14" Type="http://schemas.openxmlformats.org/officeDocument/2006/relationships/tags" Target="../tags/tag188.xml"/><Relationship Id="rId22" Type="http://schemas.openxmlformats.org/officeDocument/2006/relationships/tags" Target="../tags/tag196.xml"/><Relationship Id="rId27" Type="http://schemas.openxmlformats.org/officeDocument/2006/relationships/tags" Target="../tags/tag201.xml"/><Relationship Id="rId30" Type="http://schemas.openxmlformats.org/officeDocument/2006/relationships/tags" Target="../tags/tag204.xml"/><Relationship Id="rId35" Type="http://schemas.openxmlformats.org/officeDocument/2006/relationships/tags" Target="../tags/tag209.xml"/><Relationship Id="rId43" Type="http://schemas.openxmlformats.org/officeDocument/2006/relationships/tags" Target="../tags/tag217.xml"/><Relationship Id="rId48" Type="http://schemas.openxmlformats.org/officeDocument/2006/relationships/tags" Target="../tags/tag222.xml"/><Relationship Id="rId56" Type="http://schemas.openxmlformats.org/officeDocument/2006/relationships/tags" Target="../tags/tag230.xml"/><Relationship Id="rId64" Type="http://schemas.openxmlformats.org/officeDocument/2006/relationships/tags" Target="../tags/tag238.xml"/><Relationship Id="rId69" Type="http://schemas.openxmlformats.org/officeDocument/2006/relationships/image" Target="../media/image8.emf"/><Relationship Id="rId8" Type="http://schemas.openxmlformats.org/officeDocument/2006/relationships/tags" Target="../tags/tag182.xml"/><Relationship Id="rId51" Type="http://schemas.openxmlformats.org/officeDocument/2006/relationships/tags" Target="../tags/tag225.xml"/><Relationship Id="rId3" Type="http://schemas.openxmlformats.org/officeDocument/2006/relationships/tags" Target="../tags/tag177.xml"/><Relationship Id="rId12" Type="http://schemas.openxmlformats.org/officeDocument/2006/relationships/tags" Target="../tags/tag186.xml"/><Relationship Id="rId17" Type="http://schemas.openxmlformats.org/officeDocument/2006/relationships/tags" Target="../tags/tag191.xml"/><Relationship Id="rId25" Type="http://schemas.openxmlformats.org/officeDocument/2006/relationships/tags" Target="../tags/tag199.xml"/><Relationship Id="rId33" Type="http://schemas.openxmlformats.org/officeDocument/2006/relationships/tags" Target="../tags/tag207.xml"/><Relationship Id="rId38" Type="http://schemas.openxmlformats.org/officeDocument/2006/relationships/tags" Target="../tags/tag212.xml"/><Relationship Id="rId46" Type="http://schemas.openxmlformats.org/officeDocument/2006/relationships/tags" Target="../tags/tag220.xml"/><Relationship Id="rId59" Type="http://schemas.openxmlformats.org/officeDocument/2006/relationships/tags" Target="../tags/tag233.xml"/><Relationship Id="rId67" Type="http://schemas.openxmlformats.org/officeDocument/2006/relationships/notesSlide" Target="../notesSlides/notesSlide3.xml"/><Relationship Id="rId20" Type="http://schemas.openxmlformats.org/officeDocument/2006/relationships/tags" Target="../tags/tag194.xml"/><Relationship Id="rId41" Type="http://schemas.openxmlformats.org/officeDocument/2006/relationships/tags" Target="../tags/tag215.xml"/><Relationship Id="rId54" Type="http://schemas.openxmlformats.org/officeDocument/2006/relationships/tags" Target="../tags/tag228.xml"/><Relationship Id="rId62" Type="http://schemas.openxmlformats.org/officeDocument/2006/relationships/tags" Target="../tags/tag236.xml"/></Relationships>
</file>

<file path=ppt/slides/_rels/slide4.xml.rels><?xml version="1.0" encoding="UTF-8" standalone="yes"?>
<Relationships xmlns="http://schemas.openxmlformats.org/package/2006/relationships"><Relationship Id="rId13" Type="http://schemas.openxmlformats.org/officeDocument/2006/relationships/tags" Target="../tags/tag251.xml"/><Relationship Id="rId18" Type="http://schemas.openxmlformats.org/officeDocument/2006/relationships/tags" Target="../tags/tag256.xml"/><Relationship Id="rId26" Type="http://schemas.openxmlformats.org/officeDocument/2006/relationships/tags" Target="../tags/tag264.xml"/><Relationship Id="rId39" Type="http://schemas.openxmlformats.org/officeDocument/2006/relationships/tags" Target="../tags/tag277.xml"/><Relationship Id="rId21" Type="http://schemas.openxmlformats.org/officeDocument/2006/relationships/tags" Target="../tags/tag259.xml"/><Relationship Id="rId34" Type="http://schemas.openxmlformats.org/officeDocument/2006/relationships/tags" Target="../tags/tag272.xml"/><Relationship Id="rId42" Type="http://schemas.openxmlformats.org/officeDocument/2006/relationships/tags" Target="../tags/tag280.xml"/><Relationship Id="rId47" Type="http://schemas.openxmlformats.org/officeDocument/2006/relationships/tags" Target="../tags/tag285.xml"/><Relationship Id="rId50" Type="http://schemas.openxmlformats.org/officeDocument/2006/relationships/tags" Target="../tags/tag288.xml"/><Relationship Id="rId55" Type="http://schemas.openxmlformats.org/officeDocument/2006/relationships/tags" Target="../tags/tag293.xml"/><Relationship Id="rId63" Type="http://schemas.openxmlformats.org/officeDocument/2006/relationships/tags" Target="../tags/tag301.xml"/><Relationship Id="rId68" Type="http://schemas.openxmlformats.org/officeDocument/2006/relationships/tags" Target="../tags/tag306.xml"/><Relationship Id="rId76" Type="http://schemas.openxmlformats.org/officeDocument/2006/relationships/tags" Target="../tags/tag314.xml"/><Relationship Id="rId7" Type="http://schemas.openxmlformats.org/officeDocument/2006/relationships/tags" Target="../tags/tag245.xml"/><Relationship Id="rId71" Type="http://schemas.openxmlformats.org/officeDocument/2006/relationships/tags" Target="../tags/tag309.xml"/><Relationship Id="rId2" Type="http://schemas.openxmlformats.org/officeDocument/2006/relationships/tags" Target="../tags/tag240.xml"/><Relationship Id="rId16" Type="http://schemas.openxmlformats.org/officeDocument/2006/relationships/tags" Target="../tags/tag254.xml"/><Relationship Id="rId29" Type="http://schemas.openxmlformats.org/officeDocument/2006/relationships/tags" Target="../tags/tag267.xml"/><Relationship Id="rId11" Type="http://schemas.openxmlformats.org/officeDocument/2006/relationships/tags" Target="../tags/tag249.xml"/><Relationship Id="rId24" Type="http://schemas.openxmlformats.org/officeDocument/2006/relationships/tags" Target="../tags/tag262.xml"/><Relationship Id="rId32" Type="http://schemas.openxmlformats.org/officeDocument/2006/relationships/tags" Target="../tags/tag270.xml"/><Relationship Id="rId37" Type="http://schemas.openxmlformats.org/officeDocument/2006/relationships/tags" Target="../tags/tag275.xml"/><Relationship Id="rId40" Type="http://schemas.openxmlformats.org/officeDocument/2006/relationships/tags" Target="../tags/tag278.xml"/><Relationship Id="rId45" Type="http://schemas.openxmlformats.org/officeDocument/2006/relationships/tags" Target="../tags/tag283.xml"/><Relationship Id="rId53" Type="http://schemas.openxmlformats.org/officeDocument/2006/relationships/tags" Target="../tags/tag291.xml"/><Relationship Id="rId58" Type="http://schemas.openxmlformats.org/officeDocument/2006/relationships/tags" Target="../tags/tag296.xml"/><Relationship Id="rId66" Type="http://schemas.openxmlformats.org/officeDocument/2006/relationships/tags" Target="../tags/tag304.xml"/><Relationship Id="rId74" Type="http://schemas.openxmlformats.org/officeDocument/2006/relationships/tags" Target="../tags/tag312.xml"/><Relationship Id="rId79" Type="http://schemas.openxmlformats.org/officeDocument/2006/relationships/notesSlide" Target="../notesSlides/notesSlide4.xml"/><Relationship Id="rId5" Type="http://schemas.openxmlformats.org/officeDocument/2006/relationships/tags" Target="../tags/tag243.xml"/><Relationship Id="rId61" Type="http://schemas.openxmlformats.org/officeDocument/2006/relationships/tags" Target="../tags/tag299.xml"/><Relationship Id="rId10" Type="http://schemas.openxmlformats.org/officeDocument/2006/relationships/tags" Target="../tags/tag248.xml"/><Relationship Id="rId19" Type="http://schemas.openxmlformats.org/officeDocument/2006/relationships/tags" Target="../tags/tag257.xml"/><Relationship Id="rId31" Type="http://schemas.openxmlformats.org/officeDocument/2006/relationships/tags" Target="../tags/tag269.xml"/><Relationship Id="rId44" Type="http://schemas.openxmlformats.org/officeDocument/2006/relationships/tags" Target="../tags/tag282.xml"/><Relationship Id="rId52" Type="http://schemas.openxmlformats.org/officeDocument/2006/relationships/tags" Target="../tags/tag290.xml"/><Relationship Id="rId60" Type="http://schemas.openxmlformats.org/officeDocument/2006/relationships/tags" Target="../tags/tag298.xml"/><Relationship Id="rId65" Type="http://schemas.openxmlformats.org/officeDocument/2006/relationships/tags" Target="../tags/tag303.xml"/><Relationship Id="rId73" Type="http://schemas.openxmlformats.org/officeDocument/2006/relationships/tags" Target="../tags/tag311.xml"/><Relationship Id="rId78" Type="http://schemas.openxmlformats.org/officeDocument/2006/relationships/slideLayout" Target="../slideLayouts/slideLayout14.xml"/><Relationship Id="rId81" Type="http://schemas.openxmlformats.org/officeDocument/2006/relationships/image" Target="../media/image8.emf"/><Relationship Id="rId4" Type="http://schemas.openxmlformats.org/officeDocument/2006/relationships/tags" Target="../tags/tag242.xml"/><Relationship Id="rId9" Type="http://schemas.openxmlformats.org/officeDocument/2006/relationships/tags" Target="../tags/tag247.xml"/><Relationship Id="rId14" Type="http://schemas.openxmlformats.org/officeDocument/2006/relationships/tags" Target="../tags/tag252.xml"/><Relationship Id="rId22" Type="http://schemas.openxmlformats.org/officeDocument/2006/relationships/tags" Target="../tags/tag260.xml"/><Relationship Id="rId27" Type="http://schemas.openxmlformats.org/officeDocument/2006/relationships/tags" Target="../tags/tag265.xml"/><Relationship Id="rId30" Type="http://schemas.openxmlformats.org/officeDocument/2006/relationships/tags" Target="../tags/tag268.xml"/><Relationship Id="rId35" Type="http://schemas.openxmlformats.org/officeDocument/2006/relationships/tags" Target="../tags/tag273.xml"/><Relationship Id="rId43" Type="http://schemas.openxmlformats.org/officeDocument/2006/relationships/tags" Target="../tags/tag281.xml"/><Relationship Id="rId48" Type="http://schemas.openxmlformats.org/officeDocument/2006/relationships/tags" Target="../tags/tag286.xml"/><Relationship Id="rId56" Type="http://schemas.openxmlformats.org/officeDocument/2006/relationships/tags" Target="../tags/tag294.xml"/><Relationship Id="rId64" Type="http://schemas.openxmlformats.org/officeDocument/2006/relationships/tags" Target="../tags/tag302.xml"/><Relationship Id="rId69" Type="http://schemas.openxmlformats.org/officeDocument/2006/relationships/tags" Target="../tags/tag307.xml"/><Relationship Id="rId77" Type="http://schemas.openxmlformats.org/officeDocument/2006/relationships/tags" Target="../tags/tag315.xml"/><Relationship Id="rId8" Type="http://schemas.openxmlformats.org/officeDocument/2006/relationships/tags" Target="../tags/tag246.xml"/><Relationship Id="rId51" Type="http://schemas.openxmlformats.org/officeDocument/2006/relationships/tags" Target="../tags/tag289.xml"/><Relationship Id="rId72" Type="http://schemas.openxmlformats.org/officeDocument/2006/relationships/tags" Target="../tags/tag310.xml"/><Relationship Id="rId80" Type="http://schemas.openxmlformats.org/officeDocument/2006/relationships/oleObject" Target="../embeddings/oleObject18.bin"/><Relationship Id="rId3" Type="http://schemas.openxmlformats.org/officeDocument/2006/relationships/tags" Target="../tags/tag241.xml"/><Relationship Id="rId12" Type="http://schemas.openxmlformats.org/officeDocument/2006/relationships/tags" Target="../tags/tag250.xml"/><Relationship Id="rId17" Type="http://schemas.openxmlformats.org/officeDocument/2006/relationships/tags" Target="../tags/tag255.xml"/><Relationship Id="rId25" Type="http://schemas.openxmlformats.org/officeDocument/2006/relationships/tags" Target="../tags/tag263.xml"/><Relationship Id="rId33" Type="http://schemas.openxmlformats.org/officeDocument/2006/relationships/tags" Target="../tags/tag271.xml"/><Relationship Id="rId38" Type="http://schemas.openxmlformats.org/officeDocument/2006/relationships/tags" Target="../tags/tag276.xml"/><Relationship Id="rId46" Type="http://schemas.openxmlformats.org/officeDocument/2006/relationships/tags" Target="../tags/tag284.xml"/><Relationship Id="rId59" Type="http://schemas.openxmlformats.org/officeDocument/2006/relationships/tags" Target="../tags/tag297.xml"/><Relationship Id="rId67" Type="http://schemas.openxmlformats.org/officeDocument/2006/relationships/tags" Target="../tags/tag305.xml"/><Relationship Id="rId20" Type="http://schemas.openxmlformats.org/officeDocument/2006/relationships/tags" Target="../tags/tag258.xml"/><Relationship Id="rId41" Type="http://schemas.openxmlformats.org/officeDocument/2006/relationships/tags" Target="../tags/tag279.xml"/><Relationship Id="rId54" Type="http://schemas.openxmlformats.org/officeDocument/2006/relationships/tags" Target="../tags/tag292.xml"/><Relationship Id="rId62" Type="http://schemas.openxmlformats.org/officeDocument/2006/relationships/tags" Target="../tags/tag300.xml"/><Relationship Id="rId70" Type="http://schemas.openxmlformats.org/officeDocument/2006/relationships/tags" Target="../tags/tag308.xml"/><Relationship Id="rId75" Type="http://schemas.openxmlformats.org/officeDocument/2006/relationships/tags" Target="../tags/tag313.xml"/><Relationship Id="rId1" Type="http://schemas.openxmlformats.org/officeDocument/2006/relationships/vmlDrawing" Target="../drawings/vmlDrawing18.vml"/><Relationship Id="rId6" Type="http://schemas.openxmlformats.org/officeDocument/2006/relationships/tags" Target="../tags/tag244.xml"/><Relationship Id="rId15" Type="http://schemas.openxmlformats.org/officeDocument/2006/relationships/tags" Target="../tags/tag253.xml"/><Relationship Id="rId23" Type="http://schemas.openxmlformats.org/officeDocument/2006/relationships/tags" Target="../tags/tag261.xml"/><Relationship Id="rId28" Type="http://schemas.openxmlformats.org/officeDocument/2006/relationships/tags" Target="../tags/tag266.xml"/><Relationship Id="rId36" Type="http://schemas.openxmlformats.org/officeDocument/2006/relationships/tags" Target="../tags/tag274.xml"/><Relationship Id="rId49" Type="http://schemas.openxmlformats.org/officeDocument/2006/relationships/tags" Target="../tags/tag287.xml"/><Relationship Id="rId57" Type="http://schemas.openxmlformats.org/officeDocument/2006/relationships/tags" Target="../tags/tag295.xml"/></Relationships>
</file>

<file path=ppt/slides/_rels/slide5.xml.rels><?xml version="1.0" encoding="UTF-8" standalone="yes"?>
<Relationships xmlns="http://schemas.openxmlformats.org/package/2006/relationships"><Relationship Id="rId13" Type="http://schemas.openxmlformats.org/officeDocument/2006/relationships/tags" Target="../tags/tag327.xml"/><Relationship Id="rId18" Type="http://schemas.openxmlformats.org/officeDocument/2006/relationships/tags" Target="../tags/tag332.xml"/><Relationship Id="rId26" Type="http://schemas.openxmlformats.org/officeDocument/2006/relationships/tags" Target="../tags/tag340.xml"/><Relationship Id="rId39" Type="http://schemas.openxmlformats.org/officeDocument/2006/relationships/tags" Target="../tags/tag353.xml"/><Relationship Id="rId21" Type="http://schemas.openxmlformats.org/officeDocument/2006/relationships/tags" Target="../tags/tag335.xml"/><Relationship Id="rId34" Type="http://schemas.openxmlformats.org/officeDocument/2006/relationships/tags" Target="../tags/tag348.xml"/><Relationship Id="rId42" Type="http://schemas.openxmlformats.org/officeDocument/2006/relationships/tags" Target="../tags/tag356.xml"/><Relationship Id="rId47" Type="http://schemas.openxmlformats.org/officeDocument/2006/relationships/tags" Target="../tags/tag361.xml"/><Relationship Id="rId50" Type="http://schemas.openxmlformats.org/officeDocument/2006/relationships/tags" Target="../tags/tag364.xml"/><Relationship Id="rId55" Type="http://schemas.openxmlformats.org/officeDocument/2006/relationships/tags" Target="../tags/tag369.xml"/><Relationship Id="rId63" Type="http://schemas.openxmlformats.org/officeDocument/2006/relationships/tags" Target="../tags/tag377.xml"/><Relationship Id="rId68" Type="http://schemas.openxmlformats.org/officeDocument/2006/relationships/tags" Target="../tags/tag382.xml"/><Relationship Id="rId76" Type="http://schemas.openxmlformats.org/officeDocument/2006/relationships/tags" Target="../tags/tag390.xml"/><Relationship Id="rId84" Type="http://schemas.openxmlformats.org/officeDocument/2006/relationships/notesSlide" Target="../notesSlides/notesSlide5.xml"/><Relationship Id="rId7" Type="http://schemas.openxmlformats.org/officeDocument/2006/relationships/tags" Target="../tags/tag321.xml"/><Relationship Id="rId71" Type="http://schemas.openxmlformats.org/officeDocument/2006/relationships/tags" Target="../tags/tag385.xml"/><Relationship Id="rId2" Type="http://schemas.openxmlformats.org/officeDocument/2006/relationships/tags" Target="../tags/tag316.xml"/><Relationship Id="rId16" Type="http://schemas.openxmlformats.org/officeDocument/2006/relationships/tags" Target="../tags/tag330.xml"/><Relationship Id="rId29" Type="http://schemas.openxmlformats.org/officeDocument/2006/relationships/tags" Target="../tags/tag343.xml"/><Relationship Id="rId11" Type="http://schemas.openxmlformats.org/officeDocument/2006/relationships/tags" Target="../tags/tag325.xml"/><Relationship Id="rId24" Type="http://schemas.openxmlformats.org/officeDocument/2006/relationships/tags" Target="../tags/tag338.xml"/><Relationship Id="rId32" Type="http://schemas.openxmlformats.org/officeDocument/2006/relationships/tags" Target="../tags/tag346.xml"/><Relationship Id="rId37" Type="http://schemas.openxmlformats.org/officeDocument/2006/relationships/tags" Target="../tags/tag351.xml"/><Relationship Id="rId40" Type="http://schemas.openxmlformats.org/officeDocument/2006/relationships/tags" Target="../tags/tag354.xml"/><Relationship Id="rId45" Type="http://schemas.openxmlformats.org/officeDocument/2006/relationships/tags" Target="../tags/tag359.xml"/><Relationship Id="rId53" Type="http://schemas.openxmlformats.org/officeDocument/2006/relationships/tags" Target="../tags/tag367.xml"/><Relationship Id="rId58" Type="http://schemas.openxmlformats.org/officeDocument/2006/relationships/tags" Target="../tags/tag372.xml"/><Relationship Id="rId66" Type="http://schemas.openxmlformats.org/officeDocument/2006/relationships/tags" Target="../tags/tag380.xml"/><Relationship Id="rId74" Type="http://schemas.openxmlformats.org/officeDocument/2006/relationships/tags" Target="../tags/tag388.xml"/><Relationship Id="rId79" Type="http://schemas.openxmlformats.org/officeDocument/2006/relationships/tags" Target="../tags/tag393.xml"/><Relationship Id="rId5" Type="http://schemas.openxmlformats.org/officeDocument/2006/relationships/tags" Target="../tags/tag319.xml"/><Relationship Id="rId61" Type="http://schemas.openxmlformats.org/officeDocument/2006/relationships/tags" Target="../tags/tag375.xml"/><Relationship Id="rId82" Type="http://schemas.openxmlformats.org/officeDocument/2006/relationships/tags" Target="../tags/tag396.xml"/><Relationship Id="rId19" Type="http://schemas.openxmlformats.org/officeDocument/2006/relationships/tags" Target="../tags/tag333.xml"/><Relationship Id="rId4" Type="http://schemas.openxmlformats.org/officeDocument/2006/relationships/tags" Target="../tags/tag318.xml"/><Relationship Id="rId9" Type="http://schemas.openxmlformats.org/officeDocument/2006/relationships/tags" Target="../tags/tag323.xml"/><Relationship Id="rId14" Type="http://schemas.openxmlformats.org/officeDocument/2006/relationships/tags" Target="../tags/tag328.xml"/><Relationship Id="rId22" Type="http://schemas.openxmlformats.org/officeDocument/2006/relationships/tags" Target="../tags/tag336.xml"/><Relationship Id="rId27" Type="http://schemas.openxmlformats.org/officeDocument/2006/relationships/tags" Target="../tags/tag341.xml"/><Relationship Id="rId30" Type="http://schemas.openxmlformats.org/officeDocument/2006/relationships/tags" Target="../tags/tag344.xml"/><Relationship Id="rId35" Type="http://schemas.openxmlformats.org/officeDocument/2006/relationships/tags" Target="../tags/tag349.xml"/><Relationship Id="rId43" Type="http://schemas.openxmlformats.org/officeDocument/2006/relationships/tags" Target="../tags/tag357.xml"/><Relationship Id="rId48" Type="http://schemas.openxmlformats.org/officeDocument/2006/relationships/tags" Target="../tags/tag362.xml"/><Relationship Id="rId56" Type="http://schemas.openxmlformats.org/officeDocument/2006/relationships/tags" Target="../tags/tag370.xml"/><Relationship Id="rId64" Type="http://schemas.openxmlformats.org/officeDocument/2006/relationships/tags" Target="../tags/tag378.xml"/><Relationship Id="rId69" Type="http://schemas.openxmlformats.org/officeDocument/2006/relationships/tags" Target="../tags/tag383.xml"/><Relationship Id="rId77" Type="http://schemas.openxmlformats.org/officeDocument/2006/relationships/tags" Target="../tags/tag391.xml"/><Relationship Id="rId8" Type="http://schemas.openxmlformats.org/officeDocument/2006/relationships/tags" Target="../tags/tag322.xml"/><Relationship Id="rId51" Type="http://schemas.openxmlformats.org/officeDocument/2006/relationships/tags" Target="../tags/tag365.xml"/><Relationship Id="rId72" Type="http://schemas.openxmlformats.org/officeDocument/2006/relationships/tags" Target="../tags/tag386.xml"/><Relationship Id="rId80" Type="http://schemas.openxmlformats.org/officeDocument/2006/relationships/tags" Target="../tags/tag394.xml"/><Relationship Id="rId85" Type="http://schemas.openxmlformats.org/officeDocument/2006/relationships/oleObject" Target="../embeddings/oleObject19.bin"/><Relationship Id="rId3" Type="http://schemas.openxmlformats.org/officeDocument/2006/relationships/tags" Target="../tags/tag317.xml"/><Relationship Id="rId12" Type="http://schemas.openxmlformats.org/officeDocument/2006/relationships/tags" Target="../tags/tag326.xml"/><Relationship Id="rId17" Type="http://schemas.openxmlformats.org/officeDocument/2006/relationships/tags" Target="../tags/tag331.xml"/><Relationship Id="rId25" Type="http://schemas.openxmlformats.org/officeDocument/2006/relationships/tags" Target="../tags/tag339.xml"/><Relationship Id="rId33" Type="http://schemas.openxmlformats.org/officeDocument/2006/relationships/tags" Target="../tags/tag347.xml"/><Relationship Id="rId38" Type="http://schemas.openxmlformats.org/officeDocument/2006/relationships/tags" Target="../tags/tag352.xml"/><Relationship Id="rId46" Type="http://schemas.openxmlformats.org/officeDocument/2006/relationships/tags" Target="../tags/tag360.xml"/><Relationship Id="rId59" Type="http://schemas.openxmlformats.org/officeDocument/2006/relationships/tags" Target="../tags/tag373.xml"/><Relationship Id="rId67" Type="http://schemas.openxmlformats.org/officeDocument/2006/relationships/tags" Target="../tags/tag381.xml"/><Relationship Id="rId20" Type="http://schemas.openxmlformats.org/officeDocument/2006/relationships/tags" Target="../tags/tag334.xml"/><Relationship Id="rId41" Type="http://schemas.openxmlformats.org/officeDocument/2006/relationships/tags" Target="../tags/tag355.xml"/><Relationship Id="rId54" Type="http://schemas.openxmlformats.org/officeDocument/2006/relationships/tags" Target="../tags/tag368.xml"/><Relationship Id="rId62" Type="http://schemas.openxmlformats.org/officeDocument/2006/relationships/tags" Target="../tags/tag376.xml"/><Relationship Id="rId70" Type="http://schemas.openxmlformats.org/officeDocument/2006/relationships/tags" Target="../tags/tag384.xml"/><Relationship Id="rId75" Type="http://schemas.openxmlformats.org/officeDocument/2006/relationships/tags" Target="../tags/tag389.xml"/><Relationship Id="rId83" Type="http://schemas.openxmlformats.org/officeDocument/2006/relationships/slideLayout" Target="../slideLayouts/slideLayout14.xml"/><Relationship Id="rId1" Type="http://schemas.openxmlformats.org/officeDocument/2006/relationships/vmlDrawing" Target="../drawings/vmlDrawing19.vml"/><Relationship Id="rId6" Type="http://schemas.openxmlformats.org/officeDocument/2006/relationships/tags" Target="../tags/tag320.xml"/><Relationship Id="rId15" Type="http://schemas.openxmlformats.org/officeDocument/2006/relationships/tags" Target="../tags/tag329.xml"/><Relationship Id="rId23" Type="http://schemas.openxmlformats.org/officeDocument/2006/relationships/tags" Target="../tags/tag337.xml"/><Relationship Id="rId28" Type="http://schemas.openxmlformats.org/officeDocument/2006/relationships/tags" Target="../tags/tag342.xml"/><Relationship Id="rId36" Type="http://schemas.openxmlformats.org/officeDocument/2006/relationships/tags" Target="../tags/tag350.xml"/><Relationship Id="rId49" Type="http://schemas.openxmlformats.org/officeDocument/2006/relationships/tags" Target="../tags/tag363.xml"/><Relationship Id="rId57" Type="http://schemas.openxmlformats.org/officeDocument/2006/relationships/tags" Target="../tags/tag371.xml"/><Relationship Id="rId10" Type="http://schemas.openxmlformats.org/officeDocument/2006/relationships/tags" Target="../tags/tag324.xml"/><Relationship Id="rId31" Type="http://schemas.openxmlformats.org/officeDocument/2006/relationships/tags" Target="../tags/tag345.xml"/><Relationship Id="rId44" Type="http://schemas.openxmlformats.org/officeDocument/2006/relationships/tags" Target="../tags/tag358.xml"/><Relationship Id="rId52" Type="http://schemas.openxmlformats.org/officeDocument/2006/relationships/tags" Target="../tags/tag366.xml"/><Relationship Id="rId60" Type="http://schemas.openxmlformats.org/officeDocument/2006/relationships/tags" Target="../tags/tag374.xml"/><Relationship Id="rId65" Type="http://schemas.openxmlformats.org/officeDocument/2006/relationships/tags" Target="../tags/tag379.xml"/><Relationship Id="rId73" Type="http://schemas.openxmlformats.org/officeDocument/2006/relationships/tags" Target="../tags/tag387.xml"/><Relationship Id="rId78" Type="http://schemas.openxmlformats.org/officeDocument/2006/relationships/tags" Target="../tags/tag392.xml"/><Relationship Id="rId81" Type="http://schemas.openxmlformats.org/officeDocument/2006/relationships/tags" Target="../tags/tag395.xml"/><Relationship Id="rId86" Type="http://schemas.openxmlformats.org/officeDocument/2006/relationships/image" Target="../media/image8.emf"/></Relationships>
</file>

<file path=ppt/slides/_rels/slide6.xml.rels><?xml version="1.0" encoding="UTF-8" standalone="yes"?>
<Relationships xmlns="http://schemas.openxmlformats.org/package/2006/relationships"><Relationship Id="rId13" Type="http://schemas.openxmlformats.org/officeDocument/2006/relationships/tags" Target="../tags/tag408.xml"/><Relationship Id="rId18" Type="http://schemas.openxmlformats.org/officeDocument/2006/relationships/tags" Target="../tags/tag413.xml"/><Relationship Id="rId26" Type="http://schemas.openxmlformats.org/officeDocument/2006/relationships/tags" Target="../tags/tag421.xml"/><Relationship Id="rId39" Type="http://schemas.openxmlformats.org/officeDocument/2006/relationships/tags" Target="../tags/tag434.xml"/><Relationship Id="rId21" Type="http://schemas.openxmlformats.org/officeDocument/2006/relationships/tags" Target="../tags/tag416.xml"/><Relationship Id="rId34" Type="http://schemas.openxmlformats.org/officeDocument/2006/relationships/tags" Target="../tags/tag429.xml"/><Relationship Id="rId42" Type="http://schemas.openxmlformats.org/officeDocument/2006/relationships/tags" Target="../tags/tag437.xml"/><Relationship Id="rId47" Type="http://schemas.openxmlformats.org/officeDocument/2006/relationships/tags" Target="../tags/tag442.xml"/><Relationship Id="rId50" Type="http://schemas.openxmlformats.org/officeDocument/2006/relationships/tags" Target="../tags/tag445.xml"/><Relationship Id="rId55" Type="http://schemas.openxmlformats.org/officeDocument/2006/relationships/tags" Target="../tags/tag450.xml"/><Relationship Id="rId63" Type="http://schemas.openxmlformats.org/officeDocument/2006/relationships/tags" Target="../tags/tag458.xml"/><Relationship Id="rId68" Type="http://schemas.openxmlformats.org/officeDocument/2006/relationships/tags" Target="../tags/tag463.xml"/><Relationship Id="rId7" Type="http://schemas.openxmlformats.org/officeDocument/2006/relationships/tags" Target="../tags/tag402.xml"/><Relationship Id="rId71" Type="http://schemas.openxmlformats.org/officeDocument/2006/relationships/oleObject" Target="../embeddings/oleObject20.bin"/><Relationship Id="rId2" Type="http://schemas.openxmlformats.org/officeDocument/2006/relationships/tags" Target="../tags/tag397.xml"/><Relationship Id="rId16" Type="http://schemas.openxmlformats.org/officeDocument/2006/relationships/tags" Target="../tags/tag411.xml"/><Relationship Id="rId29" Type="http://schemas.openxmlformats.org/officeDocument/2006/relationships/tags" Target="../tags/tag424.xml"/><Relationship Id="rId1" Type="http://schemas.openxmlformats.org/officeDocument/2006/relationships/vmlDrawing" Target="../drawings/vmlDrawing20.vml"/><Relationship Id="rId6" Type="http://schemas.openxmlformats.org/officeDocument/2006/relationships/tags" Target="../tags/tag401.xml"/><Relationship Id="rId11" Type="http://schemas.openxmlformats.org/officeDocument/2006/relationships/tags" Target="../tags/tag406.xml"/><Relationship Id="rId24" Type="http://schemas.openxmlformats.org/officeDocument/2006/relationships/tags" Target="../tags/tag419.xml"/><Relationship Id="rId32" Type="http://schemas.openxmlformats.org/officeDocument/2006/relationships/tags" Target="../tags/tag427.xml"/><Relationship Id="rId37" Type="http://schemas.openxmlformats.org/officeDocument/2006/relationships/tags" Target="../tags/tag432.xml"/><Relationship Id="rId40" Type="http://schemas.openxmlformats.org/officeDocument/2006/relationships/tags" Target="../tags/tag435.xml"/><Relationship Id="rId45" Type="http://schemas.openxmlformats.org/officeDocument/2006/relationships/tags" Target="../tags/tag440.xml"/><Relationship Id="rId53" Type="http://schemas.openxmlformats.org/officeDocument/2006/relationships/tags" Target="../tags/tag448.xml"/><Relationship Id="rId58" Type="http://schemas.openxmlformats.org/officeDocument/2006/relationships/tags" Target="../tags/tag453.xml"/><Relationship Id="rId66" Type="http://schemas.openxmlformats.org/officeDocument/2006/relationships/tags" Target="../tags/tag461.xml"/><Relationship Id="rId5" Type="http://schemas.openxmlformats.org/officeDocument/2006/relationships/tags" Target="../tags/tag400.xml"/><Relationship Id="rId15" Type="http://schemas.openxmlformats.org/officeDocument/2006/relationships/tags" Target="../tags/tag410.xml"/><Relationship Id="rId23" Type="http://schemas.openxmlformats.org/officeDocument/2006/relationships/tags" Target="../tags/tag418.xml"/><Relationship Id="rId28" Type="http://schemas.openxmlformats.org/officeDocument/2006/relationships/tags" Target="../tags/tag423.xml"/><Relationship Id="rId36" Type="http://schemas.openxmlformats.org/officeDocument/2006/relationships/tags" Target="../tags/tag431.xml"/><Relationship Id="rId49" Type="http://schemas.openxmlformats.org/officeDocument/2006/relationships/tags" Target="../tags/tag444.xml"/><Relationship Id="rId57" Type="http://schemas.openxmlformats.org/officeDocument/2006/relationships/tags" Target="../tags/tag452.xml"/><Relationship Id="rId61" Type="http://schemas.openxmlformats.org/officeDocument/2006/relationships/tags" Target="../tags/tag456.xml"/><Relationship Id="rId10" Type="http://schemas.openxmlformats.org/officeDocument/2006/relationships/tags" Target="../tags/tag405.xml"/><Relationship Id="rId19" Type="http://schemas.openxmlformats.org/officeDocument/2006/relationships/tags" Target="../tags/tag414.xml"/><Relationship Id="rId31" Type="http://schemas.openxmlformats.org/officeDocument/2006/relationships/tags" Target="../tags/tag426.xml"/><Relationship Id="rId44" Type="http://schemas.openxmlformats.org/officeDocument/2006/relationships/tags" Target="../tags/tag439.xml"/><Relationship Id="rId52" Type="http://schemas.openxmlformats.org/officeDocument/2006/relationships/tags" Target="../tags/tag447.xml"/><Relationship Id="rId60" Type="http://schemas.openxmlformats.org/officeDocument/2006/relationships/tags" Target="../tags/tag455.xml"/><Relationship Id="rId65" Type="http://schemas.openxmlformats.org/officeDocument/2006/relationships/tags" Target="../tags/tag460.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tags" Target="../tags/tag409.xml"/><Relationship Id="rId22" Type="http://schemas.openxmlformats.org/officeDocument/2006/relationships/tags" Target="../tags/tag417.xml"/><Relationship Id="rId27" Type="http://schemas.openxmlformats.org/officeDocument/2006/relationships/tags" Target="../tags/tag422.xml"/><Relationship Id="rId30" Type="http://schemas.openxmlformats.org/officeDocument/2006/relationships/tags" Target="../tags/tag425.xml"/><Relationship Id="rId35" Type="http://schemas.openxmlformats.org/officeDocument/2006/relationships/tags" Target="../tags/tag430.xml"/><Relationship Id="rId43" Type="http://schemas.openxmlformats.org/officeDocument/2006/relationships/tags" Target="../tags/tag438.xml"/><Relationship Id="rId48" Type="http://schemas.openxmlformats.org/officeDocument/2006/relationships/tags" Target="../tags/tag443.xml"/><Relationship Id="rId56" Type="http://schemas.openxmlformats.org/officeDocument/2006/relationships/tags" Target="../tags/tag451.xml"/><Relationship Id="rId64" Type="http://schemas.openxmlformats.org/officeDocument/2006/relationships/tags" Target="../tags/tag459.xml"/><Relationship Id="rId69" Type="http://schemas.openxmlformats.org/officeDocument/2006/relationships/slideLayout" Target="../slideLayouts/slideLayout14.xml"/><Relationship Id="rId8" Type="http://schemas.openxmlformats.org/officeDocument/2006/relationships/tags" Target="../tags/tag403.xml"/><Relationship Id="rId51" Type="http://schemas.openxmlformats.org/officeDocument/2006/relationships/tags" Target="../tags/tag446.xml"/><Relationship Id="rId72" Type="http://schemas.openxmlformats.org/officeDocument/2006/relationships/image" Target="../media/image8.emf"/><Relationship Id="rId3" Type="http://schemas.openxmlformats.org/officeDocument/2006/relationships/tags" Target="../tags/tag398.xml"/><Relationship Id="rId12" Type="http://schemas.openxmlformats.org/officeDocument/2006/relationships/tags" Target="../tags/tag407.xml"/><Relationship Id="rId17" Type="http://schemas.openxmlformats.org/officeDocument/2006/relationships/tags" Target="../tags/tag412.xml"/><Relationship Id="rId25" Type="http://schemas.openxmlformats.org/officeDocument/2006/relationships/tags" Target="../tags/tag420.xml"/><Relationship Id="rId33" Type="http://schemas.openxmlformats.org/officeDocument/2006/relationships/tags" Target="../tags/tag428.xml"/><Relationship Id="rId38" Type="http://schemas.openxmlformats.org/officeDocument/2006/relationships/tags" Target="../tags/tag433.xml"/><Relationship Id="rId46" Type="http://schemas.openxmlformats.org/officeDocument/2006/relationships/tags" Target="../tags/tag441.xml"/><Relationship Id="rId59" Type="http://schemas.openxmlformats.org/officeDocument/2006/relationships/tags" Target="../tags/tag454.xml"/><Relationship Id="rId67" Type="http://schemas.openxmlformats.org/officeDocument/2006/relationships/tags" Target="../tags/tag462.xml"/><Relationship Id="rId20" Type="http://schemas.openxmlformats.org/officeDocument/2006/relationships/tags" Target="../tags/tag415.xml"/><Relationship Id="rId41" Type="http://schemas.openxmlformats.org/officeDocument/2006/relationships/tags" Target="../tags/tag436.xml"/><Relationship Id="rId54" Type="http://schemas.openxmlformats.org/officeDocument/2006/relationships/tags" Target="../tags/tag449.xml"/><Relationship Id="rId62" Type="http://schemas.openxmlformats.org/officeDocument/2006/relationships/tags" Target="../tags/tag457.xml"/><Relationship Id="rId7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3" Type="http://schemas.openxmlformats.org/officeDocument/2006/relationships/tags" Target="../tags/tag475.xml"/><Relationship Id="rId18" Type="http://schemas.openxmlformats.org/officeDocument/2006/relationships/tags" Target="../tags/tag480.xml"/><Relationship Id="rId26" Type="http://schemas.openxmlformats.org/officeDocument/2006/relationships/tags" Target="../tags/tag488.xml"/><Relationship Id="rId39" Type="http://schemas.openxmlformats.org/officeDocument/2006/relationships/tags" Target="../tags/tag501.xml"/><Relationship Id="rId3" Type="http://schemas.openxmlformats.org/officeDocument/2006/relationships/tags" Target="../tags/tag465.xml"/><Relationship Id="rId21" Type="http://schemas.openxmlformats.org/officeDocument/2006/relationships/tags" Target="../tags/tag483.xml"/><Relationship Id="rId34" Type="http://schemas.openxmlformats.org/officeDocument/2006/relationships/tags" Target="../tags/tag496.xml"/><Relationship Id="rId42" Type="http://schemas.openxmlformats.org/officeDocument/2006/relationships/tags" Target="../tags/tag504.xml"/><Relationship Id="rId47" Type="http://schemas.openxmlformats.org/officeDocument/2006/relationships/notesSlide" Target="../notesSlides/notesSlide7.xml"/><Relationship Id="rId7" Type="http://schemas.openxmlformats.org/officeDocument/2006/relationships/tags" Target="../tags/tag469.xml"/><Relationship Id="rId12" Type="http://schemas.openxmlformats.org/officeDocument/2006/relationships/tags" Target="../tags/tag474.xml"/><Relationship Id="rId17" Type="http://schemas.openxmlformats.org/officeDocument/2006/relationships/tags" Target="../tags/tag479.xml"/><Relationship Id="rId25" Type="http://schemas.openxmlformats.org/officeDocument/2006/relationships/tags" Target="../tags/tag487.xml"/><Relationship Id="rId33" Type="http://schemas.openxmlformats.org/officeDocument/2006/relationships/tags" Target="../tags/tag495.xml"/><Relationship Id="rId38" Type="http://schemas.openxmlformats.org/officeDocument/2006/relationships/tags" Target="../tags/tag500.xml"/><Relationship Id="rId46" Type="http://schemas.openxmlformats.org/officeDocument/2006/relationships/slideLayout" Target="../slideLayouts/slideLayout17.xml"/><Relationship Id="rId2" Type="http://schemas.openxmlformats.org/officeDocument/2006/relationships/tags" Target="../tags/tag464.xml"/><Relationship Id="rId16" Type="http://schemas.openxmlformats.org/officeDocument/2006/relationships/tags" Target="../tags/tag478.xml"/><Relationship Id="rId20" Type="http://schemas.openxmlformats.org/officeDocument/2006/relationships/tags" Target="../tags/tag482.xml"/><Relationship Id="rId29" Type="http://schemas.openxmlformats.org/officeDocument/2006/relationships/tags" Target="../tags/tag491.xml"/><Relationship Id="rId41" Type="http://schemas.openxmlformats.org/officeDocument/2006/relationships/tags" Target="../tags/tag503.xml"/><Relationship Id="rId1" Type="http://schemas.openxmlformats.org/officeDocument/2006/relationships/vmlDrawing" Target="../drawings/vmlDrawing21.vml"/><Relationship Id="rId6" Type="http://schemas.openxmlformats.org/officeDocument/2006/relationships/tags" Target="../tags/tag468.xml"/><Relationship Id="rId11" Type="http://schemas.openxmlformats.org/officeDocument/2006/relationships/tags" Target="../tags/tag473.xml"/><Relationship Id="rId24" Type="http://schemas.openxmlformats.org/officeDocument/2006/relationships/tags" Target="../tags/tag486.xml"/><Relationship Id="rId32" Type="http://schemas.openxmlformats.org/officeDocument/2006/relationships/tags" Target="../tags/tag494.xml"/><Relationship Id="rId37" Type="http://schemas.openxmlformats.org/officeDocument/2006/relationships/tags" Target="../tags/tag499.xml"/><Relationship Id="rId40" Type="http://schemas.openxmlformats.org/officeDocument/2006/relationships/tags" Target="../tags/tag502.xml"/><Relationship Id="rId45" Type="http://schemas.openxmlformats.org/officeDocument/2006/relationships/tags" Target="../tags/tag507.xml"/><Relationship Id="rId5" Type="http://schemas.openxmlformats.org/officeDocument/2006/relationships/tags" Target="../tags/tag467.xml"/><Relationship Id="rId15" Type="http://schemas.openxmlformats.org/officeDocument/2006/relationships/tags" Target="../tags/tag477.xml"/><Relationship Id="rId23" Type="http://schemas.openxmlformats.org/officeDocument/2006/relationships/tags" Target="../tags/tag485.xml"/><Relationship Id="rId28" Type="http://schemas.openxmlformats.org/officeDocument/2006/relationships/tags" Target="../tags/tag490.xml"/><Relationship Id="rId36" Type="http://schemas.openxmlformats.org/officeDocument/2006/relationships/tags" Target="../tags/tag498.xml"/><Relationship Id="rId49" Type="http://schemas.openxmlformats.org/officeDocument/2006/relationships/image" Target="../media/image9.emf"/><Relationship Id="rId10" Type="http://schemas.openxmlformats.org/officeDocument/2006/relationships/tags" Target="../tags/tag472.xml"/><Relationship Id="rId19" Type="http://schemas.openxmlformats.org/officeDocument/2006/relationships/tags" Target="../tags/tag481.xml"/><Relationship Id="rId31" Type="http://schemas.openxmlformats.org/officeDocument/2006/relationships/tags" Target="../tags/tag493.xml"/><Relationship Id="rId44" Type="http://schemas.openxmlformats.org/officeDocument/2006/relationships/tags" Target="../tags/tag506.xml"/><Relationship Id="rId4" Type="http://schemas.openxmlformats.org/officeDocument/2006/relationships/tags" Target="../tags/tag466.xml"/><Relationship Id="rId9" Type="http://schemas.openxmlformats.org/officeDocument/2006/relationships/tags" Target="../tags/tag471.xml"/><Relationship Id="rId14" Type="http://schemas.openxmlformats.org/officeDocument/2006/relationships/tags" Target="../tags/tag476.xml"/><Relationship Id="rId22" Type="http://schemas.openxmlformats.org/officeDocument/2006/relationships/tags" Target="../tags/tag484.xml"/><Relationship Id="rId27" Type="http://schemas.openxmlformats.org/officeDocument/2006/relationships/tags" Target="../tags/tag489.xml"/><Relationship Id="rId30" Type="http://schemas.openxmlformats.org/officeDocument/2006/relationships/tags" Target="../tags/tag492.xml"/><Relationship Id="rId35" Type="http://schemas.openxmlformats.org/officeDocument/2006/relationships/tags" Target="../tags/tag497.xml"/><Relationship Id="rId43" Type="http://schemas.openxmlformats.org/officeDocument/2006/relationships/tags" Target="../tags/tag505.xml"/><Relationship Id="rId48" Type="http://schemas.openxmlformats.org/officeDocument/2006/relationships/oleObject" Target="../embeddings/oleObject21.bin"/><Relationship Id="rId8" Type="http://schemas.openxmlformats.org/officeDocument/2006/relationships/tags" Target="../tags/tag470.xml"/></Relationships>
</file>

<file path=ppt/slides/_rels/slide8.xml.rels><?xml version="1.0" encoding="UTF-8" standalone="yes"?>
<Relationships xmlns="http://schemas.openxmlformats.org/package/2006/relationships"><Relationship Id="rId13" Type="http://schemas.openxmlformats.org/officeDocument/2006/relationships/tags" Target="../tags/tag519.xml"/><Relationship Id="rId18" Type="http://schemas.openxmlformats.org/officeDocument/2006/relationships/tags" Target="../tags/tag524.xml"/><Relationship Id="rId26" Type="http://schemas.openxmlformats.org/officeDocument/2006/relationships/tags" Target="../tags/tag532.xml"/><Relationship Id="rId39" Type="http://schemas.openxmlformats.org/officeDocument/2006/relationships/tags" Target="../tags/tag545.xml"/><Relationship Id="rId3" Type="http://schemas.openxmlformats.org/officeDocument/2006/relationships/tags" Target="../tags/tag509.xml"/><Relationship Id="rId21" Type="http://schemas.openxmlformats.org/officeDocument/2006/relationships/tags" Target="../tags/tag527.xml"/><Relationship Id="rId34" Type="http://schemas.openxmlformats.org/officeDocument/2006/relationships/tags" Target="../tags/tag540.xml"/><Relationship Id="rId42" Type="http://schemas.openxmlformats.org/officeDocument/2006/relationships/tags" Target="../tags/tag548.xml"/><Relationship Id="rId47" Type="http://schemas.openxmlformats.org/officeDocument/2006/relationships/tags" Target="../tags/tag553.xml"/><Relationship Id="rId50" Type="http://schemas.openxmlformats.org/officeDocument/2006/relationships/oleObject" Target="../embeddings/oleObject22.bin"/><Relationship Id="rId7" Type="http://schemas.openxmlformats.org/officeDocument/2006/relationships/tags" Target="../tags/tag513.xml"/><Relationship Id="rId12" Type="http://schemas.openxmlformats.org/officeDocument/2006/relationships/tags" Target="../tags/tag518.xml"/><Relationship Id="rId17" Type="http://schemas.openxmlformats.org/officeDocument/2006/relationships/tags" Target="../tags/tag523.xml"/><Relationship Id="rId25" Type="http://schemas.openxmlformats.org/officeDocument/2006/relationships/tags" Target="../tags/tag531.xml"/><Relationship Id="rId33" Type="http://schemas.openxmlformats.org/officeDocument/2006/relationships/tags" Target="../tags/tag539.xml"/><Relationship Id="rId38" Type="http://schemas.openxmlformats.org/officeDocument/2006/relationships/tags" Target="../tags/tag544.xml"/><Relationship Id="rId46" Type="http://schemas.openxmlformats.org/officeDocument/2006/relationships/tags" Target="../tags/tag552.xml"/><Relationship Id="rId2" Type="http://schemas.openxmlformats.org/officeDocument/2006/relationships/tags" Target="../tags/tag508.xml"/><Relationship Id="rId16" Type="http://schemas.openxmlformats.org/officeDocument/2006/relationships/tags" Target="../tags/tag522.xml"/><Relationship Id="rId20" Type="http://schemas.openxmlformats.org/officeDocument/2006/relationships/tags" Target="../tags/tag526.xml"/><Relationship Id="rId29" Type="http://schemas.openxmlformats.org/officeDocument/2006/relationships/tags" Target="../tags/tag535.xml"/><Relationship Id="rId41" Type="http://schemas.openxmlformats.org/officeDocument/2006/relationships/tags" Target="../tags/tag547.xml"/><Relationship Id="rId1" Type="http://schemas.openxmlformats.org/officeDocument/2006/relationships/vmlDrawing" Target="../drawings/vmlDrawing22.vml"/><Relationship Id="rId6" Type="http://schemas.openxmlformats.org/officeDocument/2006/relationships/tags" Target="../tags/tag512.xml"/><Relationship Id="rId11" Type="http://schemas.openxmlformats.org/officeDocument/2006/relationships/tags" Target="../tags/tag517.xml"/><Relationship Id="rId24" Type="http://schemas.openxmlformats.org/officeDocument/2006/relationships/tags" Target="../tags/tag530.xml"/><Relationship Id="rId32" Type="http://schemas.openxmlformats.org/officeDocument/2006/relationships/tags" Target="../tags/tag538.xml"/><Relationship Id="rId37" Type="http://schemas.openxmlformats.org/officeDocument/2006/relationships/tags" Target="../tags/tag543.xml"/><Relationship Id="rId40" Type="http://schemas.openxmlformats.org/officeDocument/2006/relationships/tags" Target="../tags/tag546.xml"/><Relationship Id="rId45" Type="http://schemas.openxmlformats.org/officeDocument/2006/relationships/tags" Target="../tags/tag551.xml"/><Relationship Id="rId5" Type="http://schemas.openxmlformats.org/officeDocument/2006/relationships/tags" Target="../tags/tag511.xml"/><Relationship Id="rId15" Type="http://schemas.openxmlformats.org/officeDocument/2006/relationships/tags" Target="../tags/tag521.xml"/><Relationship Id="rId23" Type="http://schemas.openxmlformats.org/officeDocument/2006/relationships/tags" Target="../tags/tag529.xml"/><Relationship Id="rId28" Type="http://schemas.openxmlformats.org/officeDocument/2006/relationships/tags" Target="../tags/tag534.xml"/><Relationship Id="rId36" Type="http://schemas.openxmlformats.org/officeDocument/2006/relationships/tags" Target="../tags/tag542.xml"/><Relationship Id="rId49" Type="http://schemas.openxmlformats.org/officeDocument/2006/relationships/notesSlide" Target="../notesSlides/notesSlide8.xml"/><Relationship Id="rId10" Type="http://schemas.openxmlformats.org/officeDocument/2006/relationships/tags" Target="../tags/tag516.xml"/><Relationship Id="rId19" Type="http://schemas.openxmlformats.org/officeDocument/2006/relationships/tags" Target="../tags/tag525.xml"/><Relationship Id="rId31" Type="http://schemas.openxmlformats.org/officeDocument/2006/relationships/tags" Target="../tags/tag537.xml"/><Relationship Id="rId44" Type="http://schemas.openxmlformats.org/officeDocument/2006/relationships/tags" Target="../tags/tag550.xml"/><Relationship Id="rId4" Type="http://schemas.openxmlformats.org/officeDocument/2006/relationships/tags" Target="../tags/tag510.xml"/><Relationship Id="rId9" Type="http://schemas.openxmlformats.org/officeDocument/2006/relationships/tags" Target="../tags/tag515.xml"/><Relationship Id="rId14" Type="http://schemas.openxmlformats.org/officeDocument/2006/relationships/tags" Target="../tags/tag520.xml"/><Relationship Id="rId22" Type="http://schemas.openxmlformats.org/officeDocument/2006/relationships/tags" Target="../tags/tag528.xml"/><Relationship Id="rId27" Type="http://schemas.openxmlformats.org/officeDocument/2006/relationships/tags" Target="../tags/tag533.xml"/><Relationship Id="rId30" Type="http://schemas.openxmlformats.org/officeDocument/2006/relationships/tags" Target="../tags/tag536.xml"/><Relationship Id="rId35" Type="http://schemas.openxmlformats.org/officeDocument/2006/relationships/tags" Target="../tags/tag541.xml"/><Relationship Id="rId43" Type="http://schemas.openxmlformats.org/officeDocument/2006/relationships/tags" Target="../tags/tag549.xml"/><Relationship Id="rId48" Type="http://schemas.openxmlformats.org/officeDocument/2006/relationships/slideLayout" Target="../slideLayouts/slideLayout26.xml"/><Relationship Id="rId8" Type="http://schemas.openxmlformats.org/officeDocument/2006/relationships/tags" Target="../tags/tag514.xml"/><Relationship Id="rId51" Type="http://schemas.openxmlformats.org/officeDocument/2006/relationships/image" Target="../media/image8.emf"/></Relationships>
</file>

<file path=ppt/slides/_rels/slide9.xml.rels><?xml version="1.0" encoding="UTF-8" standalone="yes"?>
<Relationships xmlns="http://schemas.openxmlformats.org/package/2006/relationships"><Relationship Id="rId13" Type="http://schemas.openxmlformats.org/officeDocument/2006/relationships/tags" Target="../tags/tag565.xml"/><Relationship Id="rId18" Type="http://schemas.openxmlformats.org/officeDocument/2006/relationships/tags" Target="../tags/tag570.xml"/><Relationship Id="rId26" Type="http://schemas.openxmlformats.org/officeDocument/2006/relationships/tags" Target="../tags/tag578.xml"/><Relationship Id="rId39" Type="http://schemas.openxmlformats.org/officeDocument/2006/relationships/tags" Target="../tags/tag591.xml"/><Relationship Id="rId21" Type="http://schemas.openxmlformats.org/officeDocument/2006/relationships/tags" Target="../tags/tag573.xml"/><Relationship Id="rId34" Type="http://schemas.openxmlformats.org/officeDocument/2006/relationships/tags" Target="../tags/tag586.xml"/><Relationship Id="rId42" Type="http://schemas.openxmlformats.org/officeDocument/2006/relationships/tags" Target="../tags/tag594.xml"/><Relationship Id="rId47" Type="http://schemas.openxmlformats.org/officeDocument/2006/relationships/tags" Target="../tags/tag599.xml"/><Relationship Id="rId50" Type="http://schemas.openxmlformats.org/officeDocument/2006/relationships/tags" Target="../tags/tag602.xml"/><Relationship Id="rId55" Type="http://schemas.openxmlformats.org/officeDocument/2006/relationships/tags" Target="../tags/tag607.xml"/><Relationship Id="rId63" Type="http://schemas.openxmlformats.org/officeDocument/2006/relationships/tags" Target="../tags/tag615.xml"/><Relationship Id="rId68" Type="http://schemas.openxmlformats.org/officeDocument/2006/relationships/tags" Target="../tags/tag620.xml"/><Relationship Id="rId76" Type="http://schemas.openxmlformats.org/officeDocument/2006/relationships/tags" Target="../tags/tag628.xml"/><Relationship Id="rId7" Type="http://schemas.openxmlformats.org/officeDocument/2006/relationships/tags" Target="../tags/tag559.xml"/><Relationship Id="rId71" Type="http://schemas.openxmlformats.org/officeDocument/2006/relationships/tags" Target="../tags/tag623.xml"/><Relationship Id="rId2" Type="http://schemas.openxmlformats.org/officeDocument/2006/relationships/tags" Target="../tags/tag554.xml"/><Relationship Id="rId16" Type="http://schemas.openxmlformats.org/officeDocument/2006/relationships/tags" Target="../tags/tag568.xml"/><Relationship Id="rId29" Type="http://schemas.openxmlformats.org/officeDocument/2006/relationships/tags" Target="../tags/tag581.xml"/><Relationship Id="rId11" Type="http://schemas.openxmlformats.org/officeDocument/2006/relationships/tags" Target="../tags/tag563.xml"/><Relationship Id="rId24" Type="http://schemas.openxmlformats.org/officeDocument/2006/relationships/tags" Target="../tags/tag576.xml"/><Relationship Id="rId32" Type="http://schemas.openxmlformats.org/officeDocument/2006/relationships/tags" Target="../tags/tag584.xml"/><Relationship Id="rId37" Type="http://schemas.openxmlformats.org/officeDocument/2006/relationships/tags" Target="../tags/tag589.xml"/><Relationship Id="rId40" Type="http://schemas.openxmlformats.org/officeDocument/2006/relationships/tags" Target="../tags/tag592.xml"/><Relationship Id="rId45" Type="http://schemas.openxmlformats.org/officeDocument/2006/relationships/tags" Target="../tags/tag597.xml"/><Relationship Id="rId53" Type="http://schemas.openxmlformats.org/officeDocument/2006/relationships/tags" Target="../tags/tag605.xml"/><Relationship Id="rId58" Type="http://schemas.openxmlformats.org/officeDocument/2006/relationships/tags" Target="../tags/tag610.xml"/><Relationship Id="rId66" Type="http://schemas.openxmlformats.org/officeDocument/2006/relationships/tags" Target="../tags/tag618.xml"/><Relationship Id="rId74" Type="http://schemas.openxmlformats.org/officeDocument/2006/relationships/tags" Target="../tags/tag626.xml"/><Relationship Id="rId79" Type="http://schemas.openxmlformats.org/officeDocument/2006/relationships/notesSlide" Target="../notesSlides/notesSlide9.xml"/><Relationship Id="rId5" Type="http://schemas.openxmlformats.org/officeDocument/2006/relationships/tags" Target="../tags/tag557.xml"/><Relationship Id="rId61" Type="http://schemas.openxmlformats.org/officeDocument/2006/relationships/tags" Target="../tags/tag613.xml"/><Relationship Id="rId10" Type="http://schemas.openxmlformats.org/officeDocument/2006/relationships/tags" Target="../tags/tag562.xml"/><Relationship Id="rId19" Type="http://schemas.openxmlformats.org/officeDocument/2006/relationships/tags" Target="../tags/tag571.xml"/><Relationship Id="rId31" Type="http://schemas.openxmlformats.org/officeDocument/2006/relationships/tags" Target="../tags/tag583.xml"/><Relationship Id="rId44" Type="http://schemas.openxmlformats.org/officeDocument/2006/relationships/tags" Target="../tags/tag596.xml"/><Relationship Id="rId52" Type="http://schemas.openxmlformats.org/officeDocument/2006/relationships/tags" Target="../tags/tag604.xml"/><Relationship Id="rId60" Type="http://schemas.openxmlformats.org/officeDocument/2006/relationships/tags" Target="../tags/tag612.xml"/><Relationship Id="rId65" Type="http://schemas.openxmlformats.org/officeDocument/2006/relationships/tags" Target="../tags/tag617.xml"/><Relationship Id="rId73" Type="http://schemas.openxmlformats.org/officeDocument/2006/relationships/tags" Target="../tags/tag625.xml"/><Relationship Id="rId78" Type="http://schemas.openxmlformats.org/officeDocument/2006/relationships/slideLayout" Target="../slideLayouts/slideLayout14.xml"/><Relationship Id="rId81" Type="http://schemas.openxmlformats.org/officeDocument/2006/relationships/image" Target="../media/image8.emf"/><Relationship Id="rId4" Type="http://schemas.openxmlformats.org/officeDocument/2006/relationships/tags" Target="../tags/tag556.xml"/><Relationship Id="rId9" Type="http://schemas.openxmlformats.org/officeDocument/2006/relationships/tags" Target="../tags/tag561.xml"/><Relationship Id="rId14" Type="http://schemas.openxmlformats.org/officeDocument/2006/relationships/tags" Target="../tags/tag566.xml"/><Relationship Id="rId22" Type="http://schemas.openxmlformats.org/officeDocument/2006/relationships/tags" Target="../tags/tag574.xml"/><Relationship Id="rId27" Type="http://schemas.openxmlformats.org/officeDocument/2006/relationships/tags" Target="../tags/tag579.xml"/><Relationship Id="rId30" Type="http://schemas.openxmlformats.org/officeDocument/2006/relationships/tags" Target="../tags/tag582.xml"/><Relationship Id="rId35" Type="http://schemas.openxmlformats.org/officeDocument/2006/relationships/tags" Target="../tags/tag587.xml"/><Relationship Id="rId43" Type="http://schemas.openxmlformats.org/officeDocument/2006/relationships/tags" Target="../tags/tag595.xml"/><Relationship Id="rId48" Type="http://schemas.openxmlformats.org/officeDocument/2006/relationships/tags" Target="../tags/tag600.xml"/><Relationship Id="rId56" Type="http://schemas.openxmlformats.org/officeDocument/2006/relationships/tags" Target="../tags/tag608.xml"/><Relationship Id="rId64" Type="http://schemas.openxmlformats.org/officeDocument/2006/relationships/tags" Target="../tags/tag616.xml"/><Relationship Id="rId69" Type="http://schemas.openxmlformats.org/officeDocument/2006/relationships/tags" Target="../tags/tag621.xml"/><Relationship Id="rId77" Type="http://schemas.openxmlformats.org/officeDocument/2006/relationships/tags" Target="../tags/tag629.xml"/><Relationship Id="rId8" Type="http://schemas.openxmlformats.org/officeDocument/2006/relationships/tags" Target="../tags/tag560.xml"/><Relationship Id="rId51" Type="http://schemas.openxmlformats.org/officeDocument/2006/relationships/tags" Target="../tags/tag603.xml"/><Relationship Id="rId72" Type="http://schemas.openxmlformats.org/officeDocument/2006/relationships/tags" Target="../tags/tag624.xml"/><Relationship Id="rId80" Type="http://schemas.openxmlformats.org/officeDocument/2006/relationships/oleObject" Target="../embeddings/oleObject23.bin"/><Relationship Id="rId3" Type="http://schemas.openxmlformats.org/officeDocument/2006/relationships/tags" Target="../tags/tag555.xml"/><Relationship Id="rId12" Type="http://schemas.openxmlformats.org/officeDocument/2006/relationships/tags" Target="../tags/tag564.xml"/><Relationship Id="rId17" Type="http://schemas.openxmlformats.org/officeDocument/2006/relationships/tags" Target="../tags/tag569.xml"/><Relationship Id="rId25" Type="http://schemas.openxmlformats.org/officeDocument/2006/relationships/tags" Target="../tags/tag577.xml"/><Relationship Id="rId33" Type="http://schemas.openxmlformats.org/officeDocument/2006/relationships/tags" Target="../tags/tag585.xml"/><Relationship Id="rId38" Type="http://schemas.openxmlformats.org/officeDocument/2006/relationships/tags" Target="../tags/tag590.xml"/><Relationship Id="rId46" Type="http://schemas.openxmlformats.org/officeDocument/2006/relationships/tags" Target="../tags/tag598.xml"/><Relationship Id="rId59" Type="http://schemas.openxmlformats.org/officeDocument/2006/relationships/tags" Target="../tags/tag611.xml"/><Relationship Id="rId67" Type="http://schemas.openxmlformats.org/officeDocument/2006/relationships/tags" Target="../tags/tag619.xml"/><Relationship Id="rId20" Type="http://schemas.openxmlformats.org/officeDocument/2006/relationships/tags" Target="../tags/tag572.xml"/><Relationship Id="rId41" Type="http://schemas.openxmlformats.org/officeDocument/2006/relationships/tags" Target="../tags/tag593.xml"/><Relationship Id="rId54" Type="http://schemas.openxmlformats.org/officeDocument/2006/relationships/tags" Target="../tags/tag606.xml"/><Relationship Id="rId62" Type="http://schemas.openxmlformats.org/officeDocument/2006/relationships/tags" Target="../tags/tag614.xml"/><Relationship Id="rId70" Type="http://schemas.openxmlformats.org/officeDocument/2006/relationships/tags" Target="../tags/tag622.xml"/><Relationship Id="rId75" Type="http://schemas.openxmlformats.org/officeDocument/2006/relationships/tags" Target="../tags/tag627.xml"/><Relationship Id="rId1" Type="http://schemas.openxmlformats.org/officeDocument/2006/relationships/vmlDrawing" Target="../drawings/vmlDrawing23.vml"/><Relationship Id="rId6" Type="http://schemas.openxmlformats.org/officeDocument/2006/relationships/tags" Target="../tags/tag558.xml"/><Relationship Id="rId15" Type="http://schemas.openxmlformats.org/officeDocument/2006/relationships/tags" Target="../tags/tag567.xml"/><Relationship Id="rId23" Type="http://schemas.openxmlformats.org/officeDocument/2006/relationships/tags" Target="../tags/tag575.xml"/><Relationship Id="rId28" Type="http://schemas.openxmlformats.org/officeDocument/2006/relationships/tags" Target="../tags/tag580.xml"/><Relationship Id="rId36" Type="http://schemas.openxmlformats.org/officeDocument/2006/relationships/tags" Target="../tags/tag588.xml"/><Relationship Id="rId49" Type="http://schemas.openxmlformats.org/officeDocument/2006/relationships/tags" Target="../tags/tag601.xml"/><Relationship Id="rId57" Type="http://schemas.openxmlformats.org/officeDocument/2006/relationships/tags" Target="../tags/tag609.xml"/></Relationships>
</file>

<file path=ppt/slides/_rels/slide10.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631.xml"/><Relationship Id="rId7" Type="http://schemas.openxmlformats.org/officeDocument/2006/relationships/oleObject" Target="../embeddings/oleObject24.bin"/><Relationship Id="rId2" Type="http://schemas.openxmlformats.org/officeDocument/2006/relationships/tags" Target="../tags/tag630.xml"/><Relationship Id="rId1" Type="http://schemas.openxmlformats.org/officeDocument/2006/relationships/vmlDrawing" Target="../drawings/vmlDrawing24.vml"/><Relationship Id="rId6" Type="http://schemas.openxmlformats.org/officeDocument/2006/relationships/notesSlide" Target="../notesSlides/notesSlide10.xml"/><Relationship Id="rId5" Type="http://schemas.openxmlformats.org/officeDocument/2006/relationships/slideLayout" Target="../slideLayouts/slideLayout6.xml"/><Relationship Id="rId4" Type="http://schemas.openxmlformats.org/officeDocument/2006/relationships/tags" Target="../tags/tag632.xml"/></Relationships>
</file>

<file path=ppt/slides/_rels/slide11.xml.rels><?xml version="1.0" encoding="UTF-8" standalone="yes"?>
<Relationships xmlns="http://schemas.openxmlformats.org/package/2006/relationships"><Relationship Id="rId8" Type="http://schemas.openxmlformats.org/officeDocument/2006/relationships/tags" Target="../tags/tag640.xml"/><Relationship Id="rId13" Type="http://schemas.openxmlformats.org/officeDocument/2006/relationships/tags" Target="../tags/tag645.xml"/><Relationship Id="rId18" Type="http://schemas.openxmlformats.org/officeDocument/2006/relationships/tags" Target="../tags/tag650.xml"/><Relationship Id="rId26" Type="http://schemas.openxmlformats.org/officeDocument/2006/relationships/slideLayout" Target="../slideLayouts/slideLayout6.xml"/><Relationship Id="rId3" Type="http://schemas.openxmlformats.org/officeDocument/2006/relationships/tags" Target="../tags/tag635.xml"/><Relationship Id="rId21" Type="http://schemas.openxmlformats.org/officeDocument/2006/relationships/tags" Target="../tags/tag653.xml"/><Relationship Id="rId7" Type="http://schemas.openxmlformats.org/officeDocument/2006/relationships/tags" Target="../tags/tag639.xml"/><Relationship Id="rId12" Type="http://schemas.openxmlformats.org/officeDocument/2006/relationships/tags" Target="../tags/tag644.xml"/><Relationship Id="rId17" Type="http://schemas.openxmlformats.org/officeDocument/2006/relationships/tags" Target="../tags/tag649.xml"/><Relationship Id="rId25" Type="http://schemas.openxmlformats.org/officeDocument/2006/relationships/tags" Target="../tags/tag657.xml"/><Relationship Id="rId2" Type="http://schemas.openxmlformats.org/officeDocument/2006/relationships/tags" Target="../tags/tag634.xml"/><Relationship Id="rId16" Type="http://schemas.openxmlformats.org/officeDocument/2006/relationships/tags" Target="../tags/tag648.xml"/><Relationship Id="rId20" Type="http://schemas.openxmlformats.org/officeDocument/2006/relationships/tags" Target="../tags/tag652.xml"/><Relationship Id="rId1" Type="http://schemas.openxmlformats.org/officeDocument/2006/relationships/tags" Target="../tags/tag633.xml"/><Relationship Id="rId6" Type="http://schemas.openxmlformats.org/officeDocument/2006/relationships/tags" Target="../tags/tag638.xml"/><Relationship Id="rId11" Type="http://schemas.openxmlformats.org/officeDocument/2006/relationships/tags" Target="../tags/tag643.xml"/><Relationship Id="rId24" Type="http://schemas.openxmlformats.org/officeDocument/2006/relationships/tags" Target="../tags/tag656.xml"/><Relationship Id="rId5" Type="http://schemas.openxmlformats.org/officeDocument/2006/relationships/tags" Target="../tags/tag637.xml"/><Relationship Id="rId15" Type="http://schemas.openxmlformats.org/officeDocument/2006/relationships/tags" Target="../tags/tag647.xml"/><Relationship Id="rId23" Type="http://schemas.openxmlformats.org/officeDocument/2006/relationships/tags" Target="../tags/tag655.xml"/><Relationship Id="rId10" Type="http://schemas.openxmlformats.org/officeDocument/2006/relationships/tags" Target="../tags/tag642.xml"/><Relationship Id="rId19" Type="http://schemas.openxmlformats.org/officeDocument/2006/relationships/tags" Target="../tags/tag651.xml"/><Relationship Id="rId4" Type="http://schemas.openxmlformats.org/officeDocument/2006/relationships/tags" Target="../tags/tag636.xml"/><Relationship Id="rId9" Type="http://schemas.openxmlformats.org/officeDocument/2006/relationships/tags" Target="../tags/tag641.xml"/><Relationship Id="rId14" Type="http://schemas.openxmlformats.org/officeDocument/2006/relationships/tags" Target="../tags/tag646.xml"/><Relationship Id="rId22" Type="http://schemas.openxmlformats.org/officeDocument/2006/relationships/tags" Target="../tags/tag654.xml"/><Relationship Id="rId2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tags" Target="../tags/tag664.xml"/><Relationship Id="rId13" Type="http://schemas.openxmlformats.org/officeDocument/2006/relationships/slideLayout" Target="../slideLayouts/slideLayout21.xml"/><Relationship Id="rId3" Type="http://schemas.openxmlformats.org/officeDocument/2006/relationships/tags" Target="../tags/tag659.xml"/><Relationship Id="rId7" Type="http://schemas.openxmlformats.org/officeDocument/2006/relationships/tags" Target="../tags/tag663.xml"/><Relationship Id="rId12" Type="http://schemas.openxmlformats.org/officeDocument/2006/relationships/tags" Target="../tags/tag668.xml"/><Relationship Id="rId2" Type="http://schemas.openxmlformats.org/officeDocument/2006/relationships/tags" Target="../tags/tag658.xml"/><Relationship Id="rId1" Type="http://schemas.openxmlformats.org/officeDocument/2006/relationships/vmlDrawing" Target="../drawings/vmlDrawing25.vml"/><Relationship Id="rId6" Type="http://schemas.openxmlformats.org/officeDocument/2006/relationships/tags" Target="../tags/tag662.xml"/><Relationship Id="rId11" Type="http://schemas.openxmlformats.org/officeDocument/2006/relationships/tags" Target="../tags/tag667.xml"/><Relationship Id="rId5" Type="http://schemas.openxmlformats.org/officeDocument/2006/relationships/tags" Target="../tags/tag661.xml"/><Relationship Id="rId15" Type="http://schemas.openxmlformats.org/officeDocument/2006/relationships/oleObject" Target="../embeddings/oleObject25.bin"/><Relationship Id="rId10" Type="http://schemas.openxmlformats.org/officeDocument/2006/relationships/tags" Target="../tags/tag666.xml"/><Relationship Id="rId4" Type="http://schemas.openxmlformats.org/officeDocument/2006/relationships/tags" Target="../tags/tag660.xml"/><Relationship Id="rId9" Type="http://schemas.openxmlformats.org/officeDocument/2006/relationships/tags" Target="../tags/tag665.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tags" Target="../tags/tag675.xml"/><Relationship Id="rId13" Type="http://schemas.openxmlformats.org/officeDocument/2006/relationships/tags" Target="../tags/tag680.xml"/><Relationship Id="rId18" Type="http://schemas.openxmlformats.org/officeDocument/2006/relationships/slideLayout" Target="../slideLayouts/slideLayout25.xml"/><Relationship Id="rId3" Type="http://schemas.openxmlformats.org/officeDocument/2006/relationships/tags" Target="../tags/tag670.xml"/><Relationship Id="rId21" Type="http://schemas.openxmlformats.org/officeDocument/2006/relationships/image" Target="../media/image9.emf"/><Relationship Id="rId7" Type="http://schemas.openxmlformats.org/officeDocument/2006/relationships/tags" Target="../tags/tag674.xml"/><Relationship Id="rId12" Type="http://schemas.openxmlformats.org/officeDocument/2006/relationships/tags" Target="../tags/tag679.xml"/><Relationship Id="rId17" Type="http://schemas.openxmlformats.org/officeDocument/2006/relationships/tags" Target="../tags/tag684.xml"/><Relationship Id="rId2" Type="http://schemas.openxmlformats.org/officeDocument/2006/relationships/tags" Target="../tags/tag669.xml"/><Relationship Id="rId16" Type="http://schemas.openxmlformats.org/officeDocument/2006/relationships/tags" Target="../tags/tag683.xml"/><Relationship Id="rId20" Type="http://schemas.openxmlformats.org/officeDocument/2006/relationships/oleObject" Target="../embeddings/oleObject26.bin"/><Relationship Id="rId1" Type="http://schemas.openxmlformats.org/officeDocument/2006/relationships/vmlDrawing" Target="../drawings/vmlDrawing26.vml"/><Relationship Id="rId6" Type="http://schemas.openxmlformats.org/officeDocument/2006/relationships/tags" Target="../tags/tag673.xml"/><Relationship Id="rId11" Type="http://schemas.openxmlformats.org/officeDocument/2006/relationships/tags" Target="../tags/tag678.xml"/><Relationship Id="rId5" Type="http://schemas.openxmlformats.org/officeDocument/2006/relationships/tags" Target="../tags/tag672.xml"/><Relationship Id="rId15" Type="http://schemas.openxmlformats.org/officeDocument/2006/relationships/tags" Target="../tags/tag682.xml"/><Relationship Id="rId10" Type="http://schemas.openxmlformats.org/officeDocument/2006/relationships/tags" Target="../tags/tag677.xml"/><Relationship Id="rId19" Type="http://schemas.openxmlformats.org/officeDocument/2006/relationships/notesSlide" Target="../notesSlides/notesSlide13.xml"/><Relationship Id="rId4" Type="http://schemas.openxmlformats.org/officeDocument/2006/relationships/tags" Target="../tags/tag671.xml"/><Relationship Id="rId9" Type="http://schemas.openxmlformats.org/officeDocument/2006/relationships/tags" Target="../tags/tag676.xml"/><Relationship Id="rId14" Type="http://schemas.openxmlformats.org/officeDocument/2006/relationships/tags" Target="../tags/tag681.xml"/></Relationships>
</file>

<file path=ppt/slides/_rels/slide14.xml.rels><?xml version="1.0" encoding="UTF-8" standalone="yes"?>
<Relationships xmlns="http://schemas.openxmlformats.org/package/2006/relationships"><Relationship Id="rId8" Type="http://schemas.openxmlformats.org/officeDocument/2006/relationships/tags" Target="../tags/tag691.xml"/><Relationship Id="rId13" Type="http://schemas.openxmlformats.org/officeDocument/2006/relationships/tags" Target="../tags/tag696.xml"/><Relationship Id="rId18" Type="http://schemas.openxmlformats.org/officeDocument/2006/relationships/tags" Target="../tags/tag701.xml"/><Relationship Id="rId3" Type="http://schemas.openxmlformats.org/officeDocument/2006/relationships/tags" Target="../tags/tag686.xml"/><Relationship Id="rId21" Type="http://schemas.openxmlformats.org/officeDocument/2006/relationships/oleObject" Target="../embeddings/oleObject27.bin"/><Relationship Id="rId7" Type="http://schemas.openxmlformats.org/officeDocument/2006/relationships/tags" Target="../tags/tag690.xml"/><Relationship Id="rId12" Type="http://schemas.openxmlformats.org/officeDocument/2006/relationships/tags" Target="../tags/tag695.xml"/><Relationship Id="rId17" Type="http://schemas.openxmlformats.org/officeDocument/2006/relationships/tags" Target="../tags/tag700.xml"/><Relationship Id="rId2" Type="http://schemas.openxmlformats.org/officeDocument/2006/relationships/tags" Target="../tags/tag685.xml"/><Relationship Id="rId16" Type="http://schemas.openxmlformats.org/officeDocument/2006/relationships/tags" Target="../tags/tag699.xml"/><Relationship Id="rId20" Type="http://schemas.openxmlformats.org/officeDocument/2006/relationships/notesSlide" Target="../notesSlides/notesSlide14.xml"/><Relationship Id="rId1" Type="http://schemas.openxmlformats.org/officeDocument/2006/relationships/vmlDrawing" Target="../drawings/vmlDrawing27.vml"/><Relationship Id="rId6" Type="http://schemas.openxmlformats.org/officeDocument/2006/relationships/tags" Target="../tags/tag689.xml"/><Relationship Id="rId11" Type="http://schemas.openxmlformats.org/officeDocument/2006/relationships/tags" Target="../tags/tag694.xml"/><Relationship Id="rId5" Type="http://schemas.openxmlformats.org/officeDocument/2006/relationships/tags" Target="../tags/tag688.xml"/><Relationship Id="rId15" Type="http://schemas.openxmlformats.org/officeDocument/2006/relationships/tags" Target="../tags/tag698.xml"/><Relationship Id="rId10" Type="http://schemas.openxmlformats.org/officeDocument/2006/relationships/tags" Target="../tags/tag693.xml"/><Relationship Id="rId19" Type="http://schemas.openxmlformats.org/officeDocument/2006/relationships/slideLayout" Target="../slideLayouts/slideLayout25.xml"/><Relationship Id="rId4" Type="http://schemas.openxmlformats.org/officeDocument/2006/relationships/tags" Target="../tags/tag687.xml"/><Relationship Id="rId9" Type="http://schemas.openxmlformats.org/officeDocument/2006/relationships/tags" Target="../tags/tag692.xml"/><Relationship Id="rId14" Type="http://schemas.openxmlformats.org/officeDocument/2006/relationships/tags" Target="../tags/tag697.xml"/><Relationship Id="rId22" Type="http://schemas.openxmlformats.org/officeDocument/2006/relationships/image" Target="../media/image10.emf"/></Relationships>
</file>

<file path=ppt/slides/_rels/slide15.xml.rels><?xml version="1.0" encoding="UTF-8" standalone="yes"?>
<Relationships xmlns="http://schemas.openxmlformats.org/package/2006/relationships"><Relationship Id="rId8" Type="http://schemas.openxmlformats.org/officeDocument/2006/relationships/hyperlink" Target="https://globalconsumer.collaborationtools.consumer.citigroup.net/sites/HPIATEAM/TEAMSITES/OPS/L2OPS1/Shared%20Documents/Wintel_UNIX_Frame/public_website/Team_Lead_Contact_Info.docx" TargetMode="External"/><Relationship Id="rId13" Type="http://schemas.openxmlformats.org/officeDocument/2006/relationships/customXml" Target="../ink/ink2.xml"/><Relationship Id="rId3" Type="http://schemas.openxmlformats.org/officeDocument/2006/relationships/tags" Target="../tags/tag703.xml"/><Relationship Id="rId7" Type="http://schemas.openxmlformats.org/officeDocument/2006/relationships/oleObject" Target="../embeddings/oleObject28.bin"/><Relationship Id="rId12" Type="http://schemas.openxmlformats.org/officeDocument/2006/relationships/hyperlink" Target="https://globalconsumer.collaborationtools.consumer.citigroup.net/sites/CISHIA/OPS/SitePages/TeamInfoL2OpsWintelUnixFrame.aspx" TargetMode="External"/><Relationship Id="rId2" Type="http://schemas.openxmlformats.org/officeDocument/2006/relationships/tags" Target="../tags/tag702.xml"/><Relationship Id="rId1" Type="http://schemas.openxmlformats.org/officeDocument/2006/relationships/vmlDrawing" Target="../drawings/vmlDrawing28.vml"/><Relationship Id="rId6" Type="http://schemas.openxmlformats.org/officeDocument/2006/relationships/notesSlide" Target="../notesSlides/notesSlide15.xml"/><Relationship Id="rId11" Type="http://schemas.openxmlformats.org/officeDocument/2006/relationships/hyperlink" Target="https://globalconsumer.collaborationtools.consumer.citigroup.net/sites/EMEA_DOI/san/Lists/BAU%20Callout%20Rota/AllItems.aspx" TargetMode="External"/><Relationship Id="rId5" Type="http://schemas.openxmlformats.org/officeDocument/2006/relationships/slideLayout" Target="../slideLayouts/slideLayout25.xml"/><Relationship Id="rId10" Type="http://schemas.openxmlformats.org/officeDocument/2006/relationships/hyperlink" Target="https://technology.home.citi.net/sites/ctigsm/regions/NAM/ctinasan/Public%20Document%20Library/On-Call%20Support%20Calendars/SAN%20Support%20On-Call%20Calendar.html" TargetMode="External"/><Relationship Id="rId4" Type="http://schemas.openxmlformats.org/officeDocument/2006/relationships/tags" Target="../tags/tag704.xml"/><Relationship Id="rId9" Type="http://schemas.openxmlformats.org/officeDocument/2006/relationships/hyperlink" Target="https://globalconsumer.collaborationtools.consumer.citigroup.net/sites/nas/Lists/NAS%20Oncall%20Calendar/calendar.aspx" TargetMode="External"/><Relationship Id="rId14" Type="http://schemas.openxmlformats.org/officeDocument/2006/relationships/image" Target="../media/image17.emf"/></Relationships>
</file>

<file path=ppt/slides/_rels/slide16.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tags" Target="../tags/tag706.xml"/><Relationship Id="rId7" Type="http://schemas.openxmlformats.org/officeDocument/2006/relationships/oleObject" Target="../embeddings/oleObject29.bin"/><Relationship Id="rId2" Type="http://schemas.openxmlformats.org/officeDocument/2006/relationships/tags" Target="../tags/tag705.xml"/><Relationship Id="rId1" Type="http://schemas.openxmlformats.org/officeDocument/2006/relationships/vmlDrawing" Target="../drawings/vmlDrawing29.vml"/><Relationship Id="rId6" Type="http://schemas.openxmlformats.org/officeDocument/2006/relationships/notesSlide" Target="../notesSlides/notesSlide16.xml"/><Relationship Id="rId5" Type="http://schemas.openxmlformats.org/officeDocument/2006/relationships/slideLayout" Target="../slideLayouts/slideLayout25.xml"/><Relationship Id="rId10" Type="http://schemas.openxmlformats.org/officeDocument/2006/relationships/image" Target="../media/image17.emf"/><Relationship Id="rId4" Type="http://schemas.openxmlformats.org/officeDocument/2006/relationships/tags" Target="../tags/tag707.xml"/></Relationships>
</file>

<file path=ppt/slides/_rels/slide17.xml.rels><?xml version="1.0" encoding="UTF-8" standalone="yes"?>
<Relationships xmlns="http://schemas.openxmlformats.org/package/2006/relationships"><Relationship Id="rId8" Type="http://schemas.openxmlformats.org/officeDocument/2006/relationships/hyperlink" Target="https://globalconsumer.collaborationtools.consumer.citigroup.net/sites/CISHIA/DSS/SitePages/TeamInfoL3SanTeam1.aspx" TargetMode="External"/><Relationship Id="rId13" Type="http://schemas.openxmlformats.org/officeDocument/2006/relationships/customXml" Target="../ink/ink4.xml"/><Relationship Id="rId3" Type="http://schemas.openxmlformats.org/officeDocument/2006/relationships/tags" Target="../tags/tag709.xml"/><Relationship Id="rId7" Type="http://schemas.openxmlformats.org/officeDocument/2006/relationships/oleObject" Target="../embeddings/oleObject30.bin"/><Relationship Id="rId12" Type="http://schemas.openxmlformats.org/officeDocument/2006/relationships/hyperlink" Target="https://globalconsumer.collaborationtools.consumer.citigroup.net/sites/HPIATEAM/TEAMSITES/OPS/L2OPS1/Shared%20Documents/Wintel_UNIX_Frame/Shared%20Process/L2%20Identify%20Support%20Group.docx" TargetMode="External"/><Relationship Id="rId2" Type="http://schemas.openxmlformats.org/officeDocument/2006/relationships/tags" Target="../tags/tag708.xml"/><Relationship Id="rId16" Type="http://schemas.openxmlformats.org/officeDocument/2006/relationships/image" Target="../media/image17.emf"/><Relationship Id="rId1" Type="http://schemas.openxmlformats.org/officeDocument/2006/relationships/vmlDrawing" Target="../drawings/vmlDrawing30.vml"/><Relationship Id="rId6" Type="http://schemas.openxmlformats.org/officeDocument/2006/relationships/notesSlide" Target="../notesSlides/notesSlide17.xml"/><Relationship Id="rId11" Type="http://schemas.openxmlformats.org/officeDocument/2006/relationships/hyperlink" Target="https://globalconsumer.collaborationtools.consumer.citigroup.net/sites/nas/default.aspx" TargetMode="External"/><Relationship Id="rId5" Type="http://schemas.openxmlformats.org/officeDocument/2006/relationships/slideLayout" Target="../slideLayouts/slideLayout25.xml"/><Relationship Id="rId10" Type="http://schemas.openxmlformats.org/officeDocument/2006/relationships/hyperlink" Target="https://globalconsumer.collaborationtools.consumer.citigroup.net/sites/SAR/default.aspx" TargetMode="External"/><Relationship Id="rId4" Type="http://schemas.openxmlformats.org/officeDocument/2006/relationships/tags" Target="../tags/tag710.xml"/><Relationship Id="rId9" Type="http://schemas.openxmlformats.org/officeDocument/2006/relationships/hyperlink" Target="https://globalconsumer.collaborationtools.consumer.citigroup.net/sites/CISHIA/DSS/SitePages/TeamInfoL3SanTeam2.aspx"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globalconsumer.collaborationtools.consumer.citigroup.net/sites/HPIATEAM/TEAMSITES/OPS/L2OPS1/Shared%20Documents/Service%20Now/Service%20Now%20Change%20task%20rule%20of%20thumb.docx" TargetMode="External"/><Relationship Id="rId3" Type="http://schemas.openxmlformats.org/officeDocument/2006/relationships/tags" Target="../tags/tag712.xml"/><Relationship Id="rId7" Type="http://schemas.openxmlformats.org/officeDocument/2006/relationships/oleObject" Target="../embeddings/oleObject31.bin"/><Relationship Id="rId2" Type="http://schemas.openxmlformats.org/officeDocument/2006/relationships/tags" Target="../tags/tag711.xml"/><Relationship Id="rId1" Type="http://schemas.openxmlformats.org/officeDocument/2006/relationships/vmlDrawing" Target="../drawings/vmlDrawing31.vml"/><Relationship Id="rId6" Type="http://schemas.openxmlformats.org/officeDocument/2006/relationships/notesSlide" Target="../notesSlides/notesSlide18.xml"/><Relationship Id="rId5" Type="http://schemas.openxmlformats.org/officeDocument/2006/relationships/slideLayout" Target="../slideLayouts/slideLayout25.xml"/><Relationship Id="rId10" Type="http://schemas.openxmlformats.org/officeDocument/2006/relationships/image" Target="../media/image17.emf"/><Relationship Id="rId4" Type="http://schemas.openxmlformats.org/officeDocument/2006/relationships/tags" Target="../tags/tag713.xml"/><Relationship Id="rId9" Type="http://schemas.openxmlformats.org/officeDocument/2006/relationships/customXml" Target="../ink/ink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346074" y="2014538"/>
            <a:ext cx="8693151" cy="1100137"/>
          </a:xfrm>
        </p:spPr>
        <p:txBody>
          <a:bodyPr/>
          <a:lstStyle/>
          <a:p>
            <a:pPr eaLnBrk="1" hangingPunct="1"/>
            <a:r>
              <a:rPr lang="en-US" sz="2800" dirty="0" smtClean="0">
                <a:solidFill>
                  <a:schemeClr val="bg1">
                    <a:lumMod val="50000"/>
                  </a:schemeClr>
                </a:solidFill>
                <a:latin typeface="Verdana" pitchFamily="34" charset="0"/>
                <a:ea typeface="Verdana" pitchFamily="34" charset="0"/>
                <a:cs typeface="Verdana" pitchFamily="34" charset="0"/>
              </a:rPr>
              <a:t>Hosting Platforms &amp; Infrastructure Applications L2 Operations – Operating &amp; Engagement Model</a:t>
            </a:r>
            <a:r>
              <a:rPr lang="en-US" sz="3200" b="1" dirty="0">
                <a:ea typeface="ＭＳ Ｐゴシック" pitchFamily="34" charset="-128"/>
              </a:rPr>
              <a:t/>
            </a:r>
            <a:br>
              <a:rPr lang="en-US" sz="3200" b="1" dirty="0">
                <a:ea typeface="ＭＳ Ｐゴシック" pitchFamily="34" charset="-128"/>
              </a:rPr>
            </a:br>
            <a:endParaRPr lang="en-US" sz="3200" b="1" dirty="0">
              <a:ea typeface="ＭＳ Ｐゴシック" pitchFamily="34" charset="-128"/>
            </a:endParaRPr>
          </a:p>
        </p:txBody>
      </p:sp>
      <p:sp>
        <p:nvSpPr>
          <p:cNvPr id="5123" name="Rectangle 6"/>
          <p:cNvSpPr>
            <a:spLocks noGrp="1" noChangeArrowheads="1"/>
          </p:cNvSpPr>
          <p:nvPr>
            <p:ph type="subTitle" sz="quarter" idx="1"/>
          </p:nvPr>
        </p:nvSpPr>
        <p:spPr>
          <a:xfrm>
            <a:off x="391886" y="4865524"/>
            <a:ext cx="6116638" cy="1350962"/>
          </a:xfrm>
        </p:spPr>
        <p:txBody>
          <a:bodyPr/>
          <a:lstStyle/>
          <a:p>
            <a:pPr eaLnBrk="1" hangingPunct="1"/>
            <a:r>
              <a:rPr lang="en-US" sz="1800" dirty="0" smtClean="0">
                <a:latin typeface="Verdana" pitchFamily="34" charset="0"/>
                <a:ea typeface="Verdana" pitchFamily="34" charset="0"/>
                <a:cs typeface="Verdana" pitchFamily="34" charset="0"/>
              </a:rPr>
              <a:t>Paul </a:t>
            </a:r>
            <a:r>
              <a:rPr lang="en-US" sz="1800" dirty="0">
                <a:latin typeface="Verdana" pitchFamily="34" charset="0"/>
                <a:ea typeface="Verdana" pitchFamily="34" charset="0"/>
                <a:cs typeface="Verdana" pitchFamily="34" charset="0"/>
              </a:rPr>
              <a:t>McInerney</a:t>
            </a:r>
          </a:p>
          <a:p>
            <a:pPr eaLnBrk="1" hangingPunct="1"/>
            <a:r>
              <a:rPr lang="en-US" sz="1800" dirty="0" smtClean="0">
                <a:latin typeface="Verdana" pitchFamily="34" charset="0"/>
                <a:ea typeface="Verdana" pitchFamily="34" charset="0"/>
                <a:cs typeface="Verdana" pitchFamily="34" charset="0"/>
              </a:rPr>
              <a:t>February 2015</a:t>
            </a:r>
            <a:endParaRPr lang="en-US" sz="1800" dirty="0">
              <a:latin typeface="Verdana" pitchFamily="34" charset="0"/>
              <a:ea typeface="Verdana" pitchFamily="34" charset="0"/>
              <a:cs typeface="Verdana"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Rectangle 2" hidden="1"/>
          <p:cNvGraphicFramePr>
            <a:graphicFrameLocks/>
          </p:cNvGraphicFramePr>
          <p:nvPr>
            <p:extLst>
              <p:ext uri="{D42A27DB-BD31-4B8C-83A1-F6EECF244321}">
                <p14:modId xmlns:p14="http://schemas.microsoft.com/office/powerpoint/2010/main" val="3620765987"/>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36896" name="think-cell Slide" r:id="rId8" imgW="0" imgH="0" progId="">
                  <p:embed/>
                </p:oleObj>
              </mc:Choice>
              <mc:Fallback>
                <p:oleObj name="think-cell Slide" r:id="rId8" imgW="0" imgH="0" progId="">
                  <p:embed/>
                  <p:pic>
                    <p:nvPicPr>
                      <p:cNvPr id="0" name="AutoShape 8"/>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6" name="Group 25"/>
          <p:cNvGrpSpPr/>
          <p:nvPr/>
        </p:nvGrpSpPr>
        <p:grpSpPr bwMode="gray">
          <a:xfrm>
            <a:off x="143165" y="703407"/>
            <a:ext cx="8636476" cy="6067007"/>
            <a:chOff x="196308" y="689396"/>
            <a:chExt cx="8464047" cy="5946226"/>
          </a:xfrm>
        </p:grpSpPr>
        <p:sp>
          <p:nvSpPr>
            <p:cNvPr id="20" name="Rectangle 19"/>
            <p:cNvSpPr>
              <a:spLocks/>
            </p:cNvSpPr>
            <p:nvPr>
              <p:custDataLst>
                <p:tags r:id="rId4"/>
              </p:custDataLst>
            </p:nvPr>
          </p:nvSpPr>
          <p:spPr bwMode="gray">
            <a:xfrm>
              <a:off x="196308" y="689396"/>
              <a:ext cx="8464047" cy="5583971"/>
            </a:xfrm>
            <a:prstGeom prst="rect">
              <a:avLst/>
            </a:prstGeom>
            <a:solidFill>
              <a:schemeClr val="bg1"/>
            </a:solidFill>
            <a:ln w="19050">
              <a:solidFill>
                <a:schemeClr val="accent1"/>
              </a:solidFill>
              <a:miter lim="800000"/>
              <a:headEnd/>
              <a:tailEnd/>
            </a:ln>
            <a:effectLst/>
          </p:spPr>
          <p:txBody>
            <a:bodyPr wrap="none" lIns="91430" tIns="45715" rIns="91430" bIns="45715" anchor="ctr">
              <a:noAutofit/>
            </a:bodyPr>
            <a:lstStyle/>
            <a:p>
              <a:endParaRPr lang="en-US" sz="1300" dirty="0">
                <a:solidFill>
                  <a:srgbClr val="000000"/>
                </a:solidFill>
                <a:latin typeface="Arial"/>
                <a:ea typeface="MS PGothic" pitchFamily="34" charset="-128"/>
                <a:cs typeface="Arial" charset="0"/>
              </a:endParaRPr>
            </a:p>
          </p:txBody>
        </p:sp>
        <p:sp>
          <p:nvSpPr>
            <p:cNvPr id="4" name="Rectangle 5"/>
            <p:cNvSpPr txBox="1">
              <a:spLocks/>
            </p:cNvSpPr>
            <p:nvPr/>
          </p:nvSpPr>
          <p:spPr bwMode="gray">
            <a:xfrm>
              <a:off x="256578" y="979695"/>
              <a:ext cx="5857986" cy="565592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00" b="1" dirty="0">
                  <a:solidFill>
                    <a:srgbClr val="0066CC"/>
                  </a:solidFill>
                  <a:ea typeface="MS PGothic" pitchFamily="34" charset="-128"/>
                  <a:cs typeface="Arial" charset="0"/>
                </a:rPr>
                <a:t>Resolving tickets</a:t>
              </a:r>
            </a:p>
            <a:p>
              <a:pPr lvl="1">
                <a:buClr>
                  <a:srgbClr val="002960"/>
                </a:buClr>
              </a:pPr>
              <a:r>
                <a:rPr lang="en-US" sz="1300" dirty="0">
                  <a:solidFill>
                    <a:srgbClr val="000000"/>
                  </a:solidFill>
                  <a:ea typeface="MS PGothic" pitchFamily="34" charset="-128"/>
                  <a:cs typeface="Arial" charset="0"/>
                </a:rPr>
                <a:t>Perform recurring, low complexity, non-critical, repeatable and standardized tasks across all technologies for incidents and service requests</a:t>
              </a:r>
            </a:p>
            <a:p>
              <a:pPr lvl="1">
                <a:buClr>
                  <a:srgbClr val="002960"/>
                </a:buClr>
              </a:pPr>
              <a:r>
                <a:rPr lang="en-US" sz="1300" dirty="0">
                  <a:solidFill>
                    <a:srgbClr val="000000"/>
                  </a:solidFill>
                  <a:ea typeface="MS PGothic" pitchFamily="34" charset="-128"/>
                  <a:cs typeface="Arial" charset="0"/>
                </a:rPr>
                <a:t>Perform standardized operational  tasks(e.g. documentation for incident resolution playbook)</a:t>
              </a:r>
            </a:p>
            <a:p>
              <a:pPr lvl="1">
                <a:buClr>
                  <a:srgbClr val="002960"/>
                </a:buClr>
              </a:pPr>
              <a:r>
                <a:rPr lang="en-US" sz="1300" dirty="0">
                  <a:solidFill>
                    <a:srgbClr val="000000"/>
                  </a:solidFill>
                  <a:ea typeface="MS PGothic" pitchFamily="34" charset="-128"/>
                  <a:cs typeface="Arial" charset="0"/>
                </a:rPr>
                <a:t>Perform standardized remedial changes</a:t>
              </a:r>
            </a:p>
            <a:p>
              <a:pPr lvl="1">
                <a:buClr>
                  <a:srgbClr val="002960"/>
                </a:buClr>
              </a:pPr>
              <a:r>
                <a:rPr lang="en-US" sz="1300" dirty="0">
                  <a:solidFill>
                    <a:srgbClr val="000000"/>
                  </a:solidFill>
                  <a:ea typeface="MS PGothic" pitchFamily="34" charset="-128"/>
                  <a:cs typeface="Arial" charset="0"/>
                </a:rPr>
                <a:t>Perform requests to deploy projects with standard operating procedures (SOPs</a:t>
              </a:r>
              <a:r>
                <a:rPr lang="en-US" sz="1300" dirty="0" smtClean="0">
                  <a:solidFill>
                    <a:srgbClr val="000000"/>
                  </a:solidFill>
                  <a:ea typeface="MS PGothic" pitchFamily="34" charset="-128"/>
                  <a:cs typeface="Arial" charset="0"/>
                </a:rPr>
                <a:t>)</a:t>
              </a:r>
            </a:p>
            <a:p>
              <a:pPr marL="1619" lvl="1" indent="0">
                <a:buClr>
                  <a:srgbClr val="002960"/>
                </a:buClr>
                <a:buNone/>
              </a:pPr>
              <a:endParaRPr lang="en-US" sz="800" dirty="0" smtClean="0">
                <a:solidFill>
                  <a:srgbClr val="000000"/>
                </a:solidFill>
                <a:ea typeface="MS PGothic" pitchFamily="34" charset="-128"/>
                <a:cs typeface="Arial" charset="0"/>
              </a:endParaRPr>
            </a:p>
            <a:p>
              <a:pPr>
                <a:buClr>
                  <a:srgbClr val="002960"/>
                </a:buClr>
              </a:pPr>
              <a:r>
                <a:rPr lang="en-US" sz="1300" b="1" dirty="0" smtClean="0">
                  <a:solidFill>
                    <a:srgbClr val="0066CC"/>
                  </a:solidFill>
                  <a:ea typeface="MS PGothic" pitchFamily="34" charset="-128"/>
                  <a:cs typeface="Arial" charset="0"/>
                </a:rPr>
                <a:t>Reoccurring </a:t>
              </a:r>
              <a:r>
                <a:rPr lang="en-US" sz="1300" b="1" dirty="0">
                  <a:solidFill>
                    <a:srgbClr val="0066CC"/>
                  </a:solidFill>
                  <a:ea typeface="MS PGothic" pitchFamily="34" charset="-128"/>
                  <a:cs typeface="Arial" charset="0"/>
                </a:rPr>
                <a:t>responsibilities </a:t>
              </a:r>
            </a:p>
            <a:p>
              <a:pPr lvl="1">
                <a:buClr>
                  <a:srgbClr val="002960"/>
                </a:buClr>
              </a:pPr>
              <a:r>
                <a:rPr lang="en-US" sz="1300" dirty="0">
                  <a:solidFill>
                    <a:srgbClr val="000000"/>
                  </a:solidFill>
                  <a:ea typeface="MS PGothic" pitchFamily="34" charset="-128"/>
                  <a:cs typeface="Arial" charset="0"/>
                </a:rPr>
                <a:t>Manage user access requests</a:t>
              </a:r>
            </a:p>
            <a:p>
              <a:pPr lvl="1">
                <a:buClr>
                  <a:srgbClr val="002960"/>
                </a:buClr>
              </a:pPr>
              <a:r>
                <a:rPr lang="en-US" sz="1300" dirty="0">
                  <a:solidFill>
                    <a:srgbClr val="000000"/>
                  </a:solidFill>
                  <a:ea typeface="MS PGothic" pitchFamily="34" charset="-128"/>
                  <a:cs typeface="Arial" charset="0"/>
                </a:rPr>
                <a:t>Monitor alerts and resolve false alerts  (temporary responsibility until all alert monitoring is transitioned to the command center)</a:t>
              </a:r>
            </a:p>
            <a:p>
              <a:pPr lvl="1">
                <a:buClr>
                  <a:srgbClr val="002960"/>
                </a:buClr>
              </a:pPr>
              <a:r>
                <a:rPr lang="en-US" sz="1300" dirty="0">
                  <a:solidFill>
                    <a:srgbClr val="000000"/>
                  </a:solidFill>
                  <a:ea typeface="MS PGothic" pitchFamily="34" charset="-128"/>
                  <a:cs typeface="Arial" charset="0"/>
                </a:rPr>
                <a:t>Disaster recovery preparation and clean-up: Preparation and clean-up work for teams executing disaster-recovery </a:t>
              </a:r>
              <a:r>
                <a:rPr lang="en-US" sz="1300" dirty="0" smtClean="0">
                  <a:solidFill>
                    <a:srgbClr val="000000"/>
                  </a:solidFill>
                  <a:ea typeface="MS PGothic" pitchFamily="34" charset="-128"/>
                  <a:cs typeface="Arial" charset="0"/>
                </a:rPr>
                <a:t>drills</a:t>
              </a:r>
            </a:p>
            <a:p>
              <a:pPr lvl="2">
                <a:buClr>
                  <a:srgbClr val="002960"/>
                </a:buClr>
              </a:pPr>
              <a:r>
                <a:rPr lang="en-US" sz="1300" dirty="0" smtClean="0">
                  <a:solidFill>
                    <a:srgbClr val="000000"/>
                  </a:solidFill>
                  <a:ea typeface="MS PGothic" pitchFamily="34" charset="-128"/>
                  <a:cs typeface="Arial" charset="0"/>
                </a:rPr>
                <a:t>Note: For Storage – L3 Storage team coordinates and L2 Storage team execute COB test along with clean-up work.</a:t>
              </a:r>
              <a:endParaRPr lang="en-US" sz="1300" dirty="0">
                <a:solidFill>
                  <a:srgbClr val="000000"/>
                </a:solidFill>
                <a:ea typeface="MS PGothic" pitchFamily="34" charset="-128"/>
                <a:cs typeface="Arial" charset="0"/>
              </a:endParaRPr>
            </a:p>
            <a:p>
              <a:pPr marL="1619" lvl="1" indent="0">
                <a:buClr>
                  <a:srgbClr val="002960"/>
                </a:buClr>
                <a:buNone/>
              </a:pPr>
              <a:endParaRPr lang="en-US" sz="800" dirty="0">
                <a:solidFill>
                  <a:srgbClr val="000000"/>
                </a:solidFill>
                <a:ea typeface="MS PGothic" pitchFamily="34" charset="-128"/>
                <a:cs typeface="Arial" charset="0"/>
              </a:endParaRPr>
            </a:p>
            <a:p>
              <a:pPr>
                <a:buClr>
                  <a:srgbClr val="002960"/>
                </a:buClr>
              </a:pPr>
              <a:r>
                <a:rPr lang="en-US" sz="1300" b="1" dirty="0">
                  <a:solidFill>
                    <a:srgbClr val="0066CC"/>
                  </a:solidFill>
                  <a:ea typeface="MS PGothic" pitchFamily="34" charset="-128"/>
                  <a:cs typeface="Arial" charset="0"/>
                </a:rPr>
                <a:t>Escalation responsibilities</a:t>
              </a:r>
            </a:p>
            <a:p>
              <a:pPr lvl="1">
                <a:buClr>
                  <a:srgbClr val="002960"/>
                </a:buClr>
              </a:pPr>
              <a:r>
                <a:rPr lang="en-US" sz="1300" dirty="0">
                  <a:solidFill>
                    <a:srgbClr val="000000"/>
                  </a:solidFill>
                  <a:ea typeface="MS PGothic" pitchFamily="34" charset="-128"/>
                  <a:cs typeface="Arial" charset="0"/>
                </a:rPr>
                <a:t>Escalate issues to L3 SME teams when necessary as determined by escalation rules </a:t>
              </a:r>
            </a:p>
            <a:p>
              <a:pPr lvl="1">
                <a:buClr>
                  <a:srgbClr val="002960"/>
                </a:buClr>
              </a:pPr>
              <a:endParaRPr lang="en-US" sz="800" dirty="0">
                <a:solidFill>
                  <a:srgbClr val="000000"/>
                </a:solidFill>
                <a:ea typeface="MS PGothic" pitchFamily="34" charset="-128"/>
                <a:cs typeface="Arial" charset="0"/>
              </a:endParaRPr>
            </a:p>
            <a:p>
              <a:pPr>
                <a:buClr>
                  <a:srgbClr val="002960"/>
                </a:buClr>
              </a:pPr>
              <a:r>
                <a:rPr lang="en-US" sz="1300" b="1" dirty="0">
                  <a:solidFill>
                    <a:srgbClr val="0066CC"/>
                  </a:solidFill>
                  <a:ea typeface="MS PGothic" pitchFamily="34" charset="-128"/>
                  <a:cs typeface="Arial" charset="0"/>
                </a:rPr>
                <a:t>Continuous improvement, staffing and training</a:t>
              </a:r>
            </a:p>
            <a:p>
              <a:pPr lvl="1">
                <a:buClr>
                  <a:srgbClr val="002960"/>
                </a:buClr>
              </a:pPr>
              <a:r>
                <a:rPr lang="en-US" sz="1300" dirty="0">
                  <a:solidFill>
                    <a:srgbClr val="000000"/>
                  </a:solidFill>
                  <a:ea typeface="MS PGothic" pitchFamily="34" charset="-128"/>
                  <a:cs typeface="Arial" charset="0"/>
                </a:rPr>
                <a:t>Create and master incident resolution playbook for repeatable task or ticket</a:t>
              </a:r>
            </a:p>
            <a:p>
              <a:pPr lvl="1">
                <a:buClr>
                  <a:srgbClr val="002960"/>
                </a:buClr>
              </a:pPr>
              <a:r>
                <a:rPr lang="en-US" sz="1300" dirty="0">
                  <a:solidFill>
                    <a:srgbClr val="000000"/>
                  </a:solidFill>
                  <a:ea typeface="MS PGothic" pitchFamily="34" charset="-128"/>
                  <a:cs typeface="Arial" charset="0"/>
                </a:rPr>
                <a:t>Participate in formal cross skill trainings &amp; leverage on the job learning opportunities</a:t>
              </a:r>
            </a:p>
            <a:p>
              <a:pPr lvl="1">
                <a:buClr>
                  <a:srgbClr val="002960"/>
                </a:buClr>
              </a:pPr>
              <a:r>
                <a:rPr lang="en-US" sz="1300" dirty="0">
                  <a:solidFill>
                    <a:srgbClr val="000000"/>
                  </a:solidFill>
                  <a:ea typeface="MS PGothic" pitchFamily="34" charset="-128"/>
                  <a:cs typeface="Arial" charset="0"/>
                </a:rPr>
                <a:t>Participate in informal training provided from the L3 SMEs </a:t>
              </a:r>
            </a:p>
            <a:p>
              <a:pPr lvl="1">
                <a:buClr>
                  <a:srgbClr val="002960"/>
                </a:buClr>
              </a:pPr>
              <a:r>
                <a:rPr lang="en-US" sz="1300" dirty="0">
                  <a:solidFill>
                    <a:srgbClr val="000000"/>
                  </a:solidFill>
                  <a:ea typeface="MS PGothic" pitchFamily="34" charset="-128"/>
                  <a:cs typeface="Arial" charset="0"/>
                </a:rPr>
                <a:t>Participate in daily performance huddles</a:t>
              </a:r>
            </a:p>
            <a:p>
              <a:pPr lvl="1">
                <a:buClr>
                  <a:srgbClr val="002960"/>
                </a:buClr>
              </a:pPr>
              <a:r>
                <a:rPr lang="en-US" sz="1300" dirty="0">
                  <a:solidFill>
                    <a:srgbClr val="000000"/>
                  </a:solidFill>
                  <a:ea typeface="MS PGothic" pitchFamily="34" charset="-128"/>
                  <a:cs typeface="Arial" charset="0"/>
                </a:rPr>
                <a:t>Update and track Continuous Improvement log with opportunities after </a:t>
              </a:r>
              <a:r>
                <a:rPr lang="en-US" sz="1300" dirty="0" smtClean="0">
                  <a:solidFill>
                    <a:srgbClr val="000000"/>
                  </a:solidFill>
                  <a:ea typeface="MS PGothic" pitchFamily="34" charset="-128"/>
                  <a:cs typeface="Arial" charset="0"/>
                </a:rPr>
                <a:t>resolving every </a:t>
              </a:r>
              <a:r>
                <a:rPr lang="en-US" sz="1300" dirty="0">
                  <a:solidFill>
                    <a:srgbClr val="000000"/>
                  </a:solidFill>
                  <a:ea typeface="MS PGothic" pitchFamily="34" charset="-128"/>
                  <a:cs typeface="Arial" charset="0"/>
                </a:rPr>
                <a:t>ticket</a:t>
              </a:r>
            </a:p>
          </p:txBody>
        </p:sp>
        <p:sp>
          <p:nvSpPr>
            <p:cNvPr id="12" name="Line 7"/>
            <p:cNvSpPr>
              <a:spLocks noChangeShapeType="1"/>
            </p:cNvSpPr>
            <p:nvPr/>
          </p:nvSpPr>
          <p:spPr bwMode="gray">
            <a:xfrm>
              <a:off x="256578" y="936044"/>
              <a:ext cx="5857986" cy="0"/>
            </a:xfrm>
            <a:prstGeom prst="line">
              <a:avLst/>
            </a:prstGeom>
            <a:noFill/>
            <a:ln w="9525">
              <a:solidFill>
                <a:schemeClr val="accent3"/>
              </a:solidFill>
              <a:round/>
              <a:headEnd/>
              <a:tailEnd/>
            </a:ln>
          </p:spPr>
          <p:txBody>
            <a:bodyPr lIns="91430" tIns="45715" rIns="91430" bIns="45715">
              <a:noAutofit/>
            </a:bodyPr>
            <a:lstStyle/>
            <a:p>
              <a:r>
                <a:rPr lang="en-US" sz="1300" dirty="0">
                  <a:solidFill>
                    <a:srgbClr val="000000"/>
                  </a:solidFill>
                  <a:latin typeface="Arial"/>
                  <a:ea typeface="MS PGothic" pitchFamily="34" charset="-128"/>
                  <a:cs typeface="Arial" charset="0"/>
                </a:rPr>
                <a:t> </a:t>
              </a:r>
            </a:p>
          </p:txBody>
        </p:sp>
        <p:sp>
          <p:nvSpPr>
            <p:cNvPr id="24" name="Rectangle 24"/>
            <p:cNvSpPr txBox="1">
              <a:spLocks/>
            </p:cNvSpPr>
            <p:nvPr/>
          </p:nvSpPr>
          <p:spPr bwMode="gray">
            <a:xfrm>
              <a:off x="256578" y="712607"/>
              <a:ext cx="5857986" cy="20005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00" b="1" dirty="0">
                  <a:solidFill>
                    <a:srgbClr val="0066CC"/>
                  </a:solidFill>
                  <a:ea typeface="MS PGothic" pitchFamily="34" charset="-128"/>
                  <a:cs typeface="Arial" charset="0"/>
                </a:rPr>
                <a:t>Roles and </a:t>
              </a:r>
              <a:r>
                <a:rPr lang="en-US" sz="1300" b="1" dirty="0" smtClean="0">
                  <a:solidFill>
                    <a:srgbClr val="0066CC"/>
                  </a:solidFill>
                  <a:ea typeface="MS PGothic" pitchFamily="34" charset="-128"/>
                  <a:cs typeface="Arial" charset="0"/>
                </a:rPr>
                <a:t>responsibilities</a:t>
              </a:r>
              <a:endParaRPr lang="en-US" sz="1300" b="1" dirty="0">
                <a:solidFill>
                  <a:srgbClr val="0066CC"/>
                </a:solidFill>
                <a:ea typeface="MS PGothic" pitchFamily="34" charset="-128"/>
                <a:cs typeface="Arial" charset="0"/>
              </a:endParaRPr>
            </a:p>
          </p:txBody>
        </p:sp>
        <p:sp>
          <p:nvSpPr>
            <p:cNvPr id="9" name="Rectangle 9"/>
            <p:cNvSpPr txBox="1">
              <a:spLocks/>
            </p:cNvSpPr>
            <p:nvPr/>
          </p:nvSpPr>
          <p:spPr bwMode="gray">
            <a:xfrm>
              <a:off x="6212841" y="712607"/>
              <a:ext cx="2387244" cy="20005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00" b="1" dirty="0">
                  <a:solidFill>
                    <a:srgbClr val="0066CC"/>
                  </a:solidFill>
                  <a:ea typeface="MS PGothic" pitchFamily="34" charset="-128"/>
                  <a:cs typeface="Arial" charset="0"/>
                </a:rPr>
                <a:t>Key interfaces</a:t>
              </a:r>
            </a:p>
          </p:txBody>
        </p:sp>
        <p:sp>
          <p:nvSpPr>
            <p:cNvPr id="28" name="Rectangle 28"/>
            <p:cNvSpPr txBox="1">
              <a:spLocks/>
            </p:cNvSpPr>
            <p:nvPr/>
          </p:nvSpPr>
          <p:spPr bwMode="gray">
            <a:xfrm>
              <a:off x="6212841" y="979695"/>
              <a:ext cx="2387244" cy="440120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00" b="1" dirty="0">
                  <a:solidFill>
                    <a:srgbClr val="0066CC"/>
                  </a:solidFill>
                  <a:ea typeface="MS PGothic" pitchFamily="34" charset="-128"/>
                  <a:cs typeface="Arial" charset="0"/>
                </a:rPr>
                <a:t>Inputs</a:t>
              </a:r>
            </a:p>
            <a:p>
              <a:pPr lvl="1">
                <a:buClr>
                  <a:srgbClr val="002960"/>
                </a:buClr>
              </a:pPr>
              <a:r>
                <a:rPr lang="en-US" sz="1300" dirty="0">
                  <a:solidFill>
                    <a:srgbClr val="000000"/>
                  </a:solidFill>
                  <a:ea typeface="MS PGothic" pitchFamily="34" charset="-128"/>
                  <a:cs typeface="Arial" charset="0"/>
                </a:rPr>
                <a:t>Tickets routed by  dispatch function </a:t>
              </a:r>
            </a:p>
            <a:p>
              <a:pPr lvl="2">
                <a:buClr>
                  <a:srgbClr val="002960"/>
                </a:buClr>
              </a:pPr>
              <a:r>
                <a:rPr lang="en-US" sz="1300" dirty="0">
                  <a:solidFill>
                    <a:srgbClr val="000000"/>
                  </a:solidFill>
                  <a:ea typeface="MS PGothic" pitchFamily="34" charset="-128"/>
                  <a:cs typeface="Arial" charset="0"/>
                </a:rPr>
                <a:t>Incidents</a:t>
              </a:r>
            </a:p>
            <a:p>
              <a:pPr lvl="2">
                <a:buClr>
                  <a:srgbClr val="002960"/>
                </a:buClr>
              </a:pPr>
              <a:r>
                <a:rPr lang="en-US" sz="1300" dirty="0">
                  <a:solidFill>
                    <a:srgbClr val="000000"/>
                  </a:solidFill>
                  <a:ea typeface="MS PGothic" pitchFamily="34" charset="-128"/>
                  <a:cs typeface="Arial" charset="0"/>
                </a:rPr>
                <a:t>Service requests</a:t>
              </a:r>
            </a:p>
            <a:p>
              <a:pPr lvl="2">
                <a:buClr>
                  <a:srgbClr val="002960"/>
                </a:buClr>
              </a:pPr>
              <a:r>
                <a:rPr lang="en-US" sz="1300" dirty="0">
                  <a:solidFill>
                    <a:srgbClr val="000000"/>
                  </a:solidFill>
                  <a:ea typeface="MS PGothic" pitchFamily="34" charset="-128"/>
                  <a:cs typeface="Arial" charset="0"/>
                </a:rPr>
                <a:t>Change requests</a:t>
              </a:r>
            </a:p>
            <a:p>
              <a:pPr lvl="2">
                <a:buClr>
                  <a:srgbClr val="002960"/>
                </a:buClr>
              </a:pPr>
              <a:r>
                <a:rPr lang="en-US" sz="1300" dirty="0">
                  <a:solidFill>
                    <a:srgbClr val="000000"/>
                  </a:solidFill>
                  <a:ea typeface="MS PGothic" pitchFamily="34" charset="-128"/>
                  <a:cs typeface="Arial" charset="0"/>
                </a:rPr>
                <a:t>Tasks related to provisioning requests</a:t>
              </a:r>
            </a:p>
            <a:p>
              <a:pPr lvl="1">
                <a:buClr>
                  <a:srgbClr val="002960"/>
                </a:buClr>
              </a:pPr>
              <a:r>
                <a:rPr lang="en-US" sz="1300" dirty="0">
                  <a:solidFill>
                    <a:srgbClr val="000000"/>
                  </a:solidFill>
                  <a:ea typeface="MS PGothic" pitchFamily="34" charset="-128"/>
                  <a:cs typeface="Arial" charset="0"/>
                </a:rPr>
                <a:t>Training and help provided by L3 SMEs </a:t>
              </a:r>
            </a:p>
            <a:p>
              <a:pPr lvl="1">
                <a:buClr>
                  <a:srgbClr val="002960"/>
                </a:buClr>
              </a:pPr>
              <a:r>
                <a:rPr lang="en-US" sz="1300" dirty="0">
                  <a:solidFill>
                    <a:srgbClr val="000000"/>
                  </a:solidFill>
                  <a:ea typeface="MS PGothic" pitchFamily="34" charset="-128"/>
                  <a:cs typeface="Arial" charset="0"/>
                </a:rPr>
                <a:t>Informal inputs: </a:t>
              </a:r>
            </a:p>
            <a:p>
              <a:pPr lvl="2">
                <a:buClr>
                  <a:srgbClr val="002960"/>
                </a:buClr>
              </a:pPr>
              <a:r>
                <a:rPr lang="en-US" sz="1300" dirty="0">
                  <a:solidFill>
                    <a:srgbClr val="000000"/>
                  </a:solidFill>
                  <a:ea typeface="MS PGothic" pitchFamily="34" charset="-128"/>
                  <a:cs typeface="Arial" charset="0"/>
                </a:rPr>
                <a:t>Help from other L2 Ops teammates</a:t>
              </a:r>
            </a:p>
            <a:p>
              <a:pPr lvl="2">
                <a:buClr>
                  <a:srgbClr val="002960"/>
                </a:buClr>
              </a:pPr>
              <a:endParaRPr lang="en-US" sz="800" dirty="0">
                <a:solidFill>
                  <a:srgbClr val="000000"/>
                </a:solidFill>
                <a:ea typeface="MS PGothic" pitchFamily="34" charset="-128"/>
                <a:cs typeface="Arial" charset="0"/>
              </a:endParaRPr>
            </a:p>
            <a:p>
              <a:pPr>
                <a:buClr>
                  <a:srgbClr val="002960"/>
                </a:buClr>
              </a:pPr>
              <a:r>
                <a:rPr lang="en-US" sz="1300" b="1" dirty="0">
                  <a:solidFill>
                    <a:srgbClr val="0066CC"/>
                  </a:solidFill>
                  <a:ea typeface="MS PGothic" pitchFamily="34" charset="-128"/>
                  <a:cs typeface="Arial" charset="0"/>
                </a:rPr>
                <a:t>Outputs</a:t>
              </a:r>
            </a:p>
            <a:p>
              <a:pPr lvl="1">
                <a:buClr>
                  <a:srgbClr val="002960"/>
                </a:buClr>
              </a:pPr>
              <a:r>
                <a:rPr lang="en-US" sz="1300" dirty="0">
                  <a:solidFill>
                    <a:srgbClr val="000000"/>
                  </a:solidFill>
                  <a:ea typeface="MS PGothic" pitchFamily="34" charset="-128"/>
                  <a:cs typeface="Arial" charset="0"/>
                </a:rPr>
                <a:t>Tickets re-routed to L3 SMEs (dependent on the complexity of the ticket or reaching SLA)</a:t>
              </a:r>
            </a:p>
            <a:p>
              <a:pPr lvl="1">
                <a:buClr>
                  <a:srgbClr val="002960"/>
                </a:buClr>
              </a:pPr>
              <a:r>
                <a:rPr lang="en-US" sz="1300" dirty="0">
                  <a:solidFill>
                    <a:srgbClr val="000000"/>
                  </a:solidFill>
                  <a:ea typeface="MS PGothic" pitchFamily="34" charset="-128"/>
                  <a:cs typeface="Arial" charset="0"/>
                </a:rPr>
                <a:t>Updated status of tickets re-routed back to the dispatch function</a:t>
              </a:r>
            </a:p>
            <a:p>
              <a:pPr lvl="1">
                <a:buClr>
                  <a:srgbClr val="002960"/>
                </a:buClr>
              </a:pPr>
              <a:r>
                <a:rPr lang="en-US" sz="1300" dirty="0">
                  <a:solidFill>
                    <a:srgbClr val="000000"/>
                  </a:solidFill>
                  <a:ea typeface="MS PGothic" pitchFamily="34" charset="-128"/>
                  <a:cs typeface="Arial" charset="0"/>
                </a:rPr>
                <a:t>Tickets resolved and closed</a:t>
              </a:r>
            </a:p>
          </p:txBody>
        </p:sp>
        <p:sp>
          <p:nvSpPr>
            <p:cNvPr id="33" name="Line 7"/>
            <p:cNvSpPr>
              <a:spLocks noChangeShapeType="1"/>
            </p:cNvSpPr>
            <p:nvPr>
              <p:custDataLst>
                <p:tags r:id="rId5"/>
              </p:custDataLst>
            </p:nvPr>
          </p:nvSpPr>
          <p:spPr bwMode="gray">
            <a:xfrm>
              <a:off x="6212841" y="936044"/>
              <a:ext cx="2387244" cy="0"/>
            </a:xfrm>
            <a:prstGeom prst="line">
              <a:avLst/>
            </a:prstGeom>
            <a:noFill/>
            <a:ln w="9525">
              <a:solidFill>
                <a:schemeClr val="accent3"/>
              </a:solidFill>
              <a:round/>
              <a:headEnd/>
              <a:tailEnd/>
            </a:ln>
          </p:spPr>
          <p:txBody>
            <a:bodyPr lIns="91430" tIns="45715" rIns="91430" bIns="45715">
              <a:noAutofit/>
            </a:bodyPr>
            <a:lstStyle/>
            <a:p>
              <a:endParaRPr lang="en-US" sz="1300" dirty="0">
                <a:solidFill>
                  <a:srgbClr val="000000"/>
                </a:solidFill>
                <a:latin typeface="Arial"/>
                <a:ea typeface="MS PGothic" pitchFamily="34" charset="-128"/>
                <a:cs typeface="Arial" charset="0"/>
              </a:endParaRPr>
            </a:p>
          </p:txBody>
        </p:sp>
      </p:grpSp>
      <p:sp>
        <p:nvSpPr>
          <p:cNvPr id="21" name="Title 1"/>
          <p:cNvSpPr>
            <a:spLocks noGrp="1"/>
          </p:cNvSpPr>
          <p:nvPr>
            <p:ph type="title"/>
            <p:custDataLst>
              <p:tags r:id="rId2"/>
            </p:custDataLst>
          </p:nvPr>
        </p:nvSpPr>
        <p:spPr bwMode="gray">
          <a:xfrm>
            <a:off x="121496" y="234862"/>
            <a:ext cx="8794113" cy="37683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a:solidFill>
                  <a:schemeClr val="tx1"/>
                </a:solidFill>
              </a:rPr>
              <a:t>L2 </a:t>
            </a:r>
            <a:r>
              <a:rPr lang="en-US" sz="2400" b="0" dirty="0" smtClean="0">
                <a:solidFill>
                  <a:schemeClr val="tx1"/>
                </a:solidFill>
              </a:rPr>
              <a:t>Ops Roles </a:t>
            </a:r>
            <a:r>
              <a:rPr lang="en-US" sz="2400" b="0" dirty="0">
                <a:solidFill>
                  <a:schemeClr val="tx1"/>
                </a:solidFill>
              </a:rPr>
              <a:t>and </a:t>
            </a:r>
            <a:r>
              <a:rPr lang="en-US" sz="2400" b="0" dirty="0" smtClean="0">
                <a:solidFill>
                  <a:schemeClr val="tx1"/>
                </a:solidFill>
              </a:rPr>
              <a:t>Responsibilities</a:t>
            </a:r>
            <a:endParaRPr lang="en-CA" sz="2400" b="0" dirty="0">
              <a:solidFill>
                <a:schemeClr val="tx1"/>
              </a:solidFill>
            </a:endParaRPr>
          </a:p>
        </p:txBody>
      </p:sp>
      <mc:AlternateContent xmlns:mc="http://schemas.openxmlformats.org/markup-compatibility/2006" xmlns:p14="http://schemas.microsoft.com/office/powerpoint/2010/main">
        <mc:Choice Requires="p14">
          <p:contentPart p14:bwMode="gray" r:id="rId9">
            <p14:nvContentPartPr>
              <p14:cNvPr id="17" name="Ink 16"/>
              <p14:cNvContentPartPr/>
              <p14:nvPr/>
            </p14:nvContentPartPr>
            <p14:xfrm>
              <a:off x="12403444" y="3717614"/>
              <a:ext cx="367" cy="367"/>
            </p14:xfrm>
          </p:contentPart>
        </mc:Choice>
        <mc:Fallback xmlns="">
          <p:pic>
            <p:nvPicPr>
              <p:cNvPr id="17" name="Ink 16"/>
              <p:cNvPicPr/>
              <p:nvPr/>
            </p:nvPicPr>
            <p:blipFill>
              <a:blip r:embed="rId10" cstate="print"/>
              <a:stretch>
                <a:fillRect/>
              </a:stretch>
            </p:blipFill>
            <p:spPr>
              <a:xfrm>
                <a:off x="12147520" y="3635326"/>
                <a:ext cx="16920" cy="16920"/>
              </a:xfrm>
              <a:prstGeom prst="rect">
                <a:avLst/>
              </a:prstGeom>
            </p:spPr>
          </p:pic>
        </mc:Fallback>
      </mc:AlternateContent>
      <p:sp>
        <p:nvSpPr>
          <p:cNvPr id="15" name="McK 4. Footnote"/>
          <p:cNvSpPr txBox="1">
            <a:spLocks noChangeArrowheads="1"/>
          </p:cNvSpPr>
          <p:nvPr>
            <p:custDataLst>
              <p:tags r:id="rId3"/>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35102221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943" name="Object 71" hidden="1"/>
          <p:cNvGraphicFramePr>
            <a:graphicFrameLocks noChangeAspect="1"/>
          </p:cNvGraphicFramePr>
          <p:nvPr>
            <p:custDataLst>
              <p:tags r:id="rId2"/>
            </p:custDataLst>
            <p:extLst>
              <p:ext uri="{D42A27DB-BD31-4B8C-83A1-F6EECF244321}">
                <p14:modId xmlns:p14="http://schemas.microsoft.com/office/powerpoint/2010/main" val="3088122443"/>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5155" name="think-cell Slide" r:id="rId68" imgW="270" imgH="270" progId="">
                  <p:embed/>
                </p:oleObj>
              </mc:Choice>
              <mc:Fallback>
                <p:oleObj name="think-cell Slide" r:id="rId68" imgW="270" imgH="270" progId="">
                  <p:embed/>
                  <p:pic>
                    <p:nvPicPr>
                      <p:cNvPr id="0" name="Picture 11"/>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9874" name="Rectangle 2"/>
          <p:cNvSpPr>
            <a:spLocks noGrp="1" noChangeArrowheads="1"/>
          </p:cNvSpPr>
          <p:nvPr>
            <p:ph type="title"/>
            <p:custDataLst>
              <p:tags r:id="rId3"/>
            </p:custDataLst>
          </p:nvPr>
        </p:nvSpPr>
        <p:spPr bwMode="gray">
          <a:xfrm>
            <a:off x="121488" y="234863"/>
            <a:ext cx="8794114" cy="298327"/>
          </a:xfrm>
        </p:spPr>
        <p:txBody>
          <a:bodyPr/>
          <a:lstStyle/>
          <a:p>
            <a:r>
              <a:rPr lang="en-US" dirty="0" smtClean="0"/>
              <a:t>HPIA Operating Model</a:t>
            </a:r>
            <a:endParaRPr lang="en-US" dirty="0"/>
          </a:p>
        </p:txBody>
      </p:sp>
      <p:sp>
        <p:nvSpPr>
          <p:cNvPr id="69" name="Rectangle 87"/>
          <p:cNvSpPr>
            <a:spLocks noChangeArrowheads="1"/>
          </p:cNvSpPr>
          <p:nvPr>
            <p:custDataLst>
              <p:tags r:id="rId4"/>
            </p:custDataLst>
          </p:nvPr>
        </p:nvSpPr>
        <p:spPr bwMode="gray">
          <a:xfrm>
            <a:off x="1397141" y="1243361"/>
            <a:ext cx="6402507" cy="4269369"/>
          </a:xfrm>
          <a:prstGeom prst="rect">
            <a:avLst/>
          </a:prstGeom>
          <a:solidFill>
            <a:srgbClr val="FFFFFF">
              <a:lumMod val="85000"/>
            </a:srgbClr>
          </a:solidFill>
          <a:ln w="19050">
            <a:noFill/>
            <a:miter lim="800000"/>
            <a:headEnd/>
            <a:tailEnd/>
          </a:ln>
          <a:effectLst/>
          <a:extLst/>
        </p:spPr>
        <p:txBody>
          <a:bodyPr wrap="none" lIns="93046" tIns="46525" rIns="93046" bIns="46525" anchor="ctr">
            <a:noAutofit/>
          </a:bodyPr>
          <a:lstStyle/>
          <a:p>
            <a:pPr defTabSz="930492" fontAlgn="auto">
              <a:spcBef>
                <a:spcPts val="0"/>
              </a:spcBef>
              <a:spcAft>
                <a:spcPts val="0"/>
              </a:spcAft>
              <a:defRPr/>
            </a:pPr>
            <a:endParaRPr lang="en-US" sz="1000" kern="0" dirty="0">
              <a:solidFill>
                <a:srgbClr val="000000"/>
              </a:solidFill>
              <a:latin typeface="Arial"/>
            </a:endParaRPr>
          </a:p>
        </p:txBody>
      </p:sp>
      <p:sp>
        <p:nvSpPr>
          <p:cNvPr id="74" name="Rectangle 87"/>
          <p:cNvSpPr>
            <a:spLocks noChangeArrowheads="1"/>
          </p:cNvSpPr>
          <p:nvPr>
            <p:custDataLst>
              <p:tags r:id="rId5"/>
            </p:custDataLst>
          </p:nvPr>
        </p:nvSpPr>
        <p:spPr bwMode="gray">
          <a:xfrm>
            <a:off x="220194" y="1243361"/>
            <a:ext cx="1112515" cy="4269369"/>
          </a:xfrm>
          <a:prstGeom prst="rect">
            <a:avLst/>
          </a:prstGeom>
          <a:solidFill>
            <a:srgbClr val="FFFFFF">
              <a:lumMod val="85000"/>
            </a:srgbClr>
          </a:solidFill>
          <a:ln w="19050">
            <a:noFill/>
            <a:miter lim="800000"/>
            <a:headEnd/>
            <a:tailEnd/>
          </a:ln>
          <a:effectLst/>
          <a:extLst/>
        </p:spPr>
        <p:txBody>
          <a:bodyPr wrap="none" lIns="93046" tIns="46525" rIns="93046" bIns="46525" anchor="ctr">
            <a:noAutofit/>
          </a:bodyPr>
          <a:lstStyle/>
          <a:p>
            <a:pPr defTabSz="930492" fontAlgn="auto">
              <a:spcBef>
                <a:spcPts val="0"/>
              </a:spcBef>
              <a:spcAft>
                <a:spcPts val="0"/>
              </a:spcAft>
              <a:defRPr/>
            </a:pPr>
            <a:endParaRPr lang="en-US" sz="1000" kern="0" dirty="0">
              <a:solidFill>
                <a:srgbClr val="000000"/>
              </a:solidFill>
              <a:latin typeface="Arial"/>
            </a:endParaRPr>
          </a:p>
        </p:txBody>
      </p:sp>
      <p:sp>
        <p:nvSpPr>
          <p:cNvPr id="85" name="Rectangle 87"/>
          <p:cNvSpPr>
            <a:spLocks noChangeArrowheads="1"/>
          </p:cNvSpPr>
          <p:nvPr>
            <p:custDataLst>
              <p:tags r:id="rId6"/>
            </p:custDataLst>
          </p:nvPr>
        </p:nvSpPr>
        <p:spPr bwMode="gray">
          <a:xfrm>
            <a:off x="7864109" y="1243361"/>
            <a:ext cx="1279260" cy="4269369"/>
          </a:xfrm>
          <a:prstGeom prst="rect">
            <a:avLst/>
          </a:prstGeom>
          <a:solidFill>
            <a:srgbClr val="FFFFFF">
              <a:lumMod val="85000"/>
            </a:srgbClr>
          </a:solidFill>
          <a:ln w="19050">
            <a:noFill/>
            <a:miter lim="800000"/>
            <a:headEnd/>
            <a:tailEnd/>
          </a:ln>
          <a:effectLst/>
          <a:extLst/>
        </p:spPr>
        <p:txBody>
          <a:bodyPr wrap="none" lIns="93046" tIns="46525" rIns="93046" bIns="46525" anchor="ctr">
            <a:noAutofit/>
          </a:bodyPr>
          <a:lstStyle/>
          <a:p>
            <a:pPr defTabSz="930492" fontAlgn="auto">
              <a:spcBef>
                <a:spcPts val="0"/>
              </a:spcBef>
              <a:spcAft>
                <a:spcPts val="0"/>
              </a:spcAft>
              <a:defRPr/>
            </a:pPr>
            <a:endParaRPr lang="en-US" sz="1000" kern="0" dirty="0">
              <a:solidFill>
                <a:srgbClr val="000000"/>
              </a:solidFill>
              <a:latin typeface="Arial"/>
            </a:endParaRPr>
          </a:p>
        </p:txBody>
      </p:sp>
      <p:sp>
        <p:nvSpPr>
          <p:cNvPr id="92" name="McK 4. Footnote"/>
          <p:cNvSpPr txBox="1">
            <a:spLocks noChangeArrowheads="1"/>
          </p:cNvSpPr>
          <p:nvPr>
            <p:custDataLst>
              <p:tags r:id="rId7"/>
            </p:custDataLst>
          </p:nvPr>
        </p:nvSpPr>
        <p:spPr bwMode="gray">
          <a:xfrm>
            <a:off x="180549" y="5655341"/>
            <a:ext cx="872284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fontAlgn="auto">
              <a:spcBef>
                <a:spcPts val="0"/>
              </a:spcBef>
              <a:spcAft>
                <a:spcPts val="0"/>
              </a:spcAft>
              <a:defRPr/>
            </a:pPr>
            <a:r>
              <a:rPr lang="en-GB" i="1" kern="0" dirty="0" smtClean="0">
                <a:solidFill>
                  <a:srgbClr val="000000"/>
                </a:solidFill>
              </a:rPr>
              <a:t>* Please </a:t>
            </a:r>
            <a:r>
              <a:rPr lang="en-GB" i="1" kern="0" dirty="0">
                <a:solidFill>
                  <a:srgbClr val="000000"/>
                </a:solidFill>
              </a:rPr>
              <a:t>note that Hosting Platforms and Infrastructure Applications functions supporting APAC businesses are out of scope at this </a:t>
            </a:r>
            <a:r>
              <a:rPr lang="en-GB" i="1" kern="0" dirty="0" smtClean="0">
                <a:solidFill>
                  <a:srgbClr val="000000"/>
                </a:solidFill>
              </a:rPr>
              <a:t>time. APAC is currently transforming to TOM </a:t>
            </a:r>
            <a:endParaRPr lang="en-US" i="1" kern="0" dirty="0">
              <a:solidFill>
                <a:srgbClr val="000000"/>
              </a:solidFill>
              <a:latin typeface="Arial"/>
              <a:ea typeface="ＭＳ Ｐゴシック"/>
            </a:endParaRPr>
          </a:p>
          <a:p>
            <a:pPr marL="106619" indent="-106619" defTabSz="911105" fontAlgn="auto">
              <a:spcBef>
                <a:spcPts val="0"/>
              </a:spcBef>
              <a:spcAft>
                <a:spcPts val="0"/>
              </a:spcAft>
              <a:defRPr/>
            </a:pPr>
            <a:r>
              <a:rPr lang="en-US" kern="0" baseline="30000" dirty="0">
                <a:solidFill>
                  <a:schemeClr val="bg1">
                    <a:lumMod val="50000"/>
                  </a:schemeClr>
                </a:solidFill>
                <a:latin typeface="Arial"/>
                <a:ea typeface="ＭＳ Ｐゴシック"/>
              </a:rPr>
              <a:t>1</a:t>
            </a:r>
            <a:r>
              <a:rPr lang="en-US" kern="0" dirty="0">
                <a:solidFill>
                  <a:schemeClr val="bg1">
                    <a:lumMod val="50000"/>
                  </a:schemeClr>
                </a:solidFill>
                <a:latin typeface="Arial"/>
                <a:ea typeface="ＭＳ Ｐゴシック"/>
              </a:rPr>
              <a:t> To be moved to </a:t>
            </a:r>
            <a:r>
              <a:rPr lang="en-US" kern="0" dirty="0" smtClean="0">
                <a:solidFill>
                  <a:schemeClr val="bg1">
                    <a:lumMod val="50000"/>
                  </a:schemeClr>
                </a:solidFill>
                <a:latin typeface="Arial"/>
                <a:ea typeface="ＭＳ Ｐゴシック"/>
              </a:rPr>
              <a:t>Command Center </a:t>
            </a:r>
            <a:r>
              <a:rPr lang="en-US" kern="0" dirty="0">
                <a:solidFill>
                  <a:schemeClr val="bg1">
                    <a:lumMod val="50000"/>
                  </a:schemeClr>
                </a:solidFill>
                <a:latin typeface="Arial"/>
                <a:ea typeface="ＭＳ Ｐゴシック"/>
              </a:rPr>
              <a:t>or L1 request team over time</a:t>
            </a:r>
          </a:p>
          <a:p>
            <a:pPr marL="106619" indent="-106619" defTabSz="911105" fontAlgn="auto">
              <a:spcBef>
                <a:spcPts val="0"/>
              </a:spcBef>
              <a:spcAft>
                <a:spcPts val="0"/>
              </a:spcAft>
              <a:defRPr/>
            </a:pPr>
            <a:r>
              <a:rPr lang="en-US" kern="0" baseline="30000" dirty="0">
                <a:solidFill>
                  <a:schemeClr val="bg1">
                    <a:lumMod val="50000"/>
                  </a:schemeClr>
                </a:solidFill>
                <a:latin typeface="Arial"/>
                <a:ea typeface="ＭＳ Ｐゴシック"/>
              </a:rPr>
              <a:t>2</a:t>
            </a:r>
            <a:r>
              <a:rPr lang="en-US" kern="0" dirty="0">
                <a:solidFill>
                  <a:schemeClr val="bg1">
                    <a:lumMod val="50000"/>
                  </a:schemeClr>
                </a:solidFill>
                <a:latin typeface="Arial"/>
                <a:ea typeface="ＭＳ Ｐゴシック"/>
              </a:rPr>
              <a:t> Includes tasks requiring L2 skill level and tasks requiring L1 skill level that are either undocumented or require L2-privileged access</a:t>
            </a:r>
          </a:p>
          <a:p>
            <a:pPr marL="106619" indent="-106619" defTabSz="911105" fontAlgn="auto">
              <a:spcBef>
                <a:spcPts val="0"/>
              </a:spcBef>
              <a:spcAft>
                <a:spcPts val="0"/>
              </a:spcAft>
              <a:defRPr/>
            </a:pPr>
            <a:r>
              <a:rPr lang="en-US" kern="0" baseline="30000" dirty="0">
                <a:solidFill>
                  <a:schemeClr val="bg1">
                    <a:lumMod val="50000"/>
                  </a:schemeClr>
                </a:solidFill>
                <a:latin typeface="Arial"/>
                <a:ea typeface="ＭＳ Ｐゴシック"/>
              </a:rPr>
              <a:t>3</a:t>
            </a:r>
            <a:r>
              <a:rPr lang="en-US" kern="0" dirty="0">
                <a:solidFill>
                  <a:schemeClr val="bg1">
                    <a:lumMod val="50000"/>
                  </a:schemeClr>
                </a:solidFill>
                <a:latin typeface="Arial"/>
                <a:ea typeface="ＭＳ Ｐゴシック"/>
              </a:rPr>
              <a:t> </a:t>
            </a:r>
            <a:r>
              <a:rPr lang="en-US" kern="0" dirty="0" smtClean="0">
                <a:solidFill>
                  <a:schemeClr val="bg1">
                    <a:lumMod val="50000"/>
                  </a:schemeClr>
                </a:solidFill>
                <a:latin typeface="Arial"/>
                <a:ea typeface="ＭＳ Ｐゴシック"/>
              </a:rPr>
              <a:t>In the process of being </a:t>
            </a:r>
            <a:r>
              <a:rPr lang="en-US" kern="0" dirty="0">
                <a:solidFill>
                  <a:schemeClr val="bg1">
                    <a:lumMod val="50000"/>
                  </a:schemeClr>
                </a:solidFill>
                <a:latin typeface="Arial"/>
                <a:ea typeface="ＭＳ Ｐゴシック"/>
              </a:rPr>
              <a:t>moved to build factory</a:t>
            </a:r>
          </a:p>
          <a:p>
            <a:pPr fontAlgn="auto">
              <a:spcBef>
                <a:spcPts val="0"/>
              </a:spcBef>
              <a:spcAft>
                <a:spcPts val="0"/>
              </a:spcAft>
              <a:defRPr/>
            </a:pPr>
            <a:r>
              <a:rPr lang="en-US" kern="0" baseline="30000" dirty="0" smtClean="0">
                <a:solidFill>
                  <a:schemeClr val="bg1">
                    <a:lumMod val="50000"/>
                  </a:schemeClr>
                </a:solidFill>
                <a:latin typeface="Arial"/>
                <a:ea typeface="ＭＳ Ｐゴシック"/>
              </a:rPr>
              <a:t>4</a:t>
            </a:r>
            <a:r>
              <a:rPr lang="en-US" kern="0" dirty="0" smtClean="0">
                <a:solidFill>
                  <a:schemeClr val="bg1">
                    <a:lumMod val="50000"/>
                  </a:schemeClr>
                </a:solidFill>
                <a:latin typeface="Arial"/>
                <a:ea typeface="ＭＳ Ｐゴシック"/>
              </a:rPr>
              <a:t> </a:t>
            </a:r>
            <a:r>
              <a:rPr lang="en-GB" kern="0" dirty="0">
                <a:solidFill>
                  <a:schemeClr val="bg1">
                    <a:lumMod val="50000"/>
                  </a:schemeClr>
                </a:solidFill>
                <a:latin typeface="Arial"/>
                <a:ea typeface="ＭＳ Ｐゴシック"/>
              </a:rPr>
              <a:t>O</a:t>
            </a:r>
            <a:r>
              <a:rPr lang="en-GB" kern="0" dirty="0" smtClean="0">
                <a:solidFill>
                  <a:schemeClr val="bg1">
                    <a:lumMod val="50000"/>
                  </a:schemeClr>
                </a:solidFill>
                <a:latin typeface="Arial"/>
                <a:ea typeface="ＭＳ Ｐゴシック"/>
              </a:rPr>
              <a:t>pportunities </a:t>
            </a:r>
            <a:r>
              <a:rPr lang="en-GB" kern="0" dirty="0">
                <a:solidFill>
                  <a:schemeClr val="bg1">
                    <a:lumMod val="50000"/>
                  </a:schemeClr>
                </a:solidFill>
                <a:latin typeface="Arial"/>
                <a:ea typeface="ＭＳ Ｐゴシック"/>
              </a:rPr>
              <a:t>identified for automation or </a:t>
            </a:r>
            <a:r>
              <a:rPr lang="en-GB" kern="0" dirty="0" smtClean="0">
                <a:solidFill>
                  <a:schemeClr val="bg1">
                    <a:lumMod val="50000"/>
                  </a:schemeClr>
                </a:solidFill>
                <a:latin typeface="Arial"/>
                <a:ea typeface="ＭＳ Ｐゴシック"/>
              </a:rPr>
              <a:t>other continuous improvement </a:t>
            </a:r>
            <a:r>
              <a:rPr lang="en-GB" kern="0" dirty="0">
                <a:solidFill>
                  <a:schemeClr val="bg1">
                    <a:lumMod val="50000"/>
                  </a:schemeClr>
                </a:solidFill>
                <a:latin typeface="Arial"/>
                <a:ea typeface="ＭＳ Ｐゴシック"/>
              </a:rPr>
              <a:t>are passed to this team</a:t>
            </a:r>
            <a:endParaRPr lang="en-US" kern="0" dirty="0">
              <a:solidFill>
                <a:schemeClr val="bg1">
                  <a:lumMod val="50000"/>
                </a:schemeClr>
              </a:solidFill>
              <a:latin typeface="Arial"/>
              <a:ea typeface="ＭＳ Ｐゴシック"/>
            </a:endParaRPr>
          </a:p>
        </p:txBody>
      </p:sp>
      <p:sp>
        <p:nvSpPr>
          <p:cNvPr id="102" name="Rectangle 45"/>
          <p:cNvSpPr>
            <a:spLocks noChangeArrowheads="1"/>
          </p:cNvSpPr>
          <p:nvPr>
            <p:custDataLst>
              <p:tags r:id="rId8"/>
            </p:custDataLst>
          </p:nvPr>
        </p:nvSpPr>
        <p:spPr bwMode="gray">
          <a:xfrm>
            <a:off x="3694996" y="3686096"/>
            <a:ext cx="1770775" cy="360468"/>
          </a:xfrm>
          <a:prstGeom prst="rect">
            <a:avLst/>
          </a:prstGeom>
          <a:solidFill>
            <a:srgbClr val="C7E0FB"/>
          </a:solidFill>
          <a:ln w="19050">
            <a:solidFill>
              <a:srgbClr val="0066CC"/>
            </a:solidFill>
            <a:miter lim="800000"/>
            <a:headEnd/>
            <a:tailEnd/>
          </a:ln>
          <a:effectLst/>
          <a:extLst/>
        </p:spPr>
        <p:txBody>
          <a:bodyPr lIns="73277" tIns="73277" rIns="73277" bIns="73277" anchor="ctr">
            <a:noAutofit/>
          </a:bodyPr>
          <a:lstStyle/>
          <a:p>
            <a:pPr algn="ctr" defTabSz="911105" fontAlgn="auto">
              <a:spcBef>
                <a:spcPts val="0"/>
              </a:spcBef>
              <a:spcAft>
                <a:spcPts val="0"/>
              </a:spcAft>
              <a:buClr>
                <a:srgbClr val="002960"/>
              </a:buClr>
            </a:pPr>
            <a:r>
              <a:rPr lang="en-US" sz="1000" kern="0" dirty="0">
                <a:solidFill>
                  <a:schemeClr val="tx1">
                    <a:lumMod val="50000"/>
                  </a:schemeClr>
                </a:solidFill>
                <a:latin typeface="Arial"/>
              </a:rPr>
              <a:t>Change Administration</a:t>
            </a:r>
          </a:p>
        </p:txBody>
      </p:sp>
      <p:sp>
        <p:nvSpPr>
          <p:cNvPr id="108" name="Rectangle 45"/>
          <p:cNvSpPr>
            <a:spLocks noChangeArrowheads="1"/>
          </p:cNvSpPr>
          <p:nvPr>
            <p:custDataLst>
              <p:tags r:id="rId9"/>
            </p:custDataLst>
          </p:nvPr>
        </p:nvSpPr>
        <p:spPr bwMode="gray">
          <a:xfrm>
            <a:off x="3565297" y="4712722"/>
            <a:ext cx="2981639" cy="444315"/>
          </a:xfrm>
          <a:prstGeom prst="rect">
            <a:avLst/>
          </a:prstGeom>
          <a:solidFill>
            <a:srgbClr val="C7E0FB"/>
          </a:solidFill>
          <a:ln w="19050">
            <a:solidFill>
              <a:srgbClr val="0066CC"/>
            </a:solidFill>
            <a:miter lim="800000"/>
            <a:headEnd/>
            <a:tailEnd/>
          </a:ln>
          <a:effectLst/>
          <a:extLst/>
        </p:spPr>
        <p:txBody>
          <a:bodyPr lIns="73277" tIns="73277" rIns="73277" bIns="73277" anchor="ctr">
            <a:noAutofit/>
          </a:bodyPr>
          <a:lstStyle/>
          <a:p>
            <a:pPr algn="ctr" defTabSz="911105" fontAlgn="auto">
              <a:spcBef>
                <a:spcPts val="0"/>
              </a:spcBef>
              <a:spcAft>
                <a:spcPts val="0"/>
              </a:spcAft>
              <a:buClr>
                <a:srgbClr val="002960"/>
              </a:buClr>
              <a:defRPr/>
            </a:pPr>
            <a:r>
              <a:rPr lang="en-US" sz="1000" kern="0" dirty="0">
                <a:solidFill>
                  <a:srgbClr val="000000"/>
                </a:solidFill>
                <a:latin typeface="Arial"/>
              </a:rPr>
              <a:t>Central patching &amp; software distribution</a:t>
            </a:r>
          </a:p>
        </p:txBody>
      </p:sp>
      <p:sp>
        <p:nvSpPr>
          <p:cNvPr id="112" name="Rectangle 38"/>
          <p:cNvSpPr>
            <a:spLocks noChangeArrowheads="1"/>
          </p:cNvSpPr>
          <p:nvPr>
            <p:custDataLst>
              <p:tags r:id="rId10"/>
            </p:custDataLst>
          </p:nvPr>
        </p:nvSpPr>
        <p:spPr bwMode="gray">
          <a:xfrm>
            <a:off x="2964783" y="2105255"/>
            <a:ext cx="380244" cy="349753"/>
          </a:xfrm>
          <a:prstGeom prst="rect">
            <a:avLst/>
          </a:prstGeom>
          <a:noFill/>
          <a:ln w="19050">
            <a:noFill/>
            <a:miter lim="800000"/>
            <a:headEnd/>
            <a:tailEnd/>
          </a:ln>
          <a:effectLst/>
          <a:extLst/>
        </p:spPr>
        <p:txBody>
          <a:bodyPr lIns="73277" tIns="73277" rIns="73277" bIns="73277"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ndParaRPr>
          </a:p>
        </p:txBody>
      </p:sp>
      <p:cxnSp>
        <p:nvCxnSpPr>
          <p:cNvPr id="115" name="Elbow Connector 114"/>
          <p:cNvCxnSpPr/>
          <p:nvPr>
            <p:custDataLst>
              <p:tags r:id="rId11"/>
            </p:custDataLst>
          </p:nvPr>
        </p:nvCxnSpPr>
        <p:spPr bwMode="gray">
          <a:xfrm rot="16200000" flipH="1">
            <a:off x="3124685" y="3315718"/>
            <a:ext cx="588614" cy="512640"/>
          </a:xfrm>
          <a:prstGeom prst="bentConnector2">
            <a:avLst/>
          </a:prstGeom>
          <a:noFill/>
          <a:ln w="19050">
            <a:solidFill>
              <a:srgbClr val="FFFFFF">
                <a:lumMod val="50000"/>
              </a:srgb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2" name="Freeform 121"/>
          <p:cNvSpPr/>
          <p:nvPr>
            <p:custDataLst>
              <p:tags r:id="rId12"/>
            </p:custDataLst>
          </p:nvPr>
        </p:nvSpPr>
        <p:spPr bwMode="gray">
          <a:xfrm>
            <a:off x="2863495" y="1771822"/>
            <a:ext cx="2908026" cy="1713538"/>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rgbClr val="FFFFFF">
                <a:lumMod val="50000"/>
              </a:srgbClr>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046" tIns="46525" rIns="93046" bIns="46525" rtlCol="0" anchor="ctr">
            <a:noAutofit/>
          </a:bodyPr>
          <a:lstStyle/>
          <a:p>
            <a:pPr algn="ctr" defTabSz="930492" fontAlgn="auto">
              <a:spcBef>
                <a:spcPts val="0"/>
              </a:spcBef>
              <a:spcAft>
                <a:spcPts val="0"/>
              </a:spcAft>
              <a:defRPr/>
            </a:pPr>
            <a:endParaRPr lang="en-US" sz="1000" kern="0" dirty="0">
              <a:solidFill>
                <a:srgbClr val="000000"/>
              </a:solidFill>
              <a:latin typeface="Arial"/>
            </a:endParaRPr>
          </a:p>
        </p:txBody>
      </p:sp>
      <p:cxnSp>
        <p:nvCxnSpPr>
          <p:cNvPr id="124" name="Elbow Connector 160"/>
          <p:cNvCxnSpPr/>
          <p:nvPr>
            <p:custDataLst>
              <p:tags r:id="rId13"/>
            </p:custDataLst>
          </p:nvPr>
        </p:nvCxnSpPr>
        <p:spPr bwMode="gray">
          <a:xfrm flipH="1">
            <a:off x="5479480" y="3866330"/>
            <a:ext cx="413189" cy="0"/>
          </a:xfrm>
          <a:prstGeom prst="straightConnector1">
            <a:avLst/>
          </a:prstGeom>
          <a:noFill/>
          <a:ln w="19050">
            <a:solidFill>
              <a:srgbClr val="FFFFFF">
                <a:lumMod val="50000"/>
              </a:srgb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5" name="Arc 124"/>
          <p:cNvSpPr/>
          <p:nvPr>
            <p:custDataLst>
              <p:tags r:id="rId14"/>
            </p:custDataLst>
          </p:nvPr>
        </p:nvSpPr>
        <p:spPr bwMode="gray">
          <a:xfrm rot="16200000">
            <a:off x="3092647" y="3435281"/>
            <a:ext cx="124516" cy="118804"/>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lIns="93046" tIns="46525" rIns="93046" bIns="46525" rtlCol="0" anchor="ctr">
            <a:noAutofit/>
          </a:bodyPr>
          <a:lstStyle/>
          <a:p>
            <a:pPr algn="ctr" defTabSz="930492" fontAlgn="auto">
              <a:spcBef>
                <a:spcPts val="0"/>
              </a:spcBef>
              <a:spcAft>
                <a:spcPts val="0"/>
              </a:spcAft>
              <a:defRPr/>
            </a:pPr>
            <a:endParaRPr lang="en-US" sz="1000" kern="0" dirty="0">
              <a:solidFill>
                <a:srgbClr val="000000"/>
              </a:solidFill>
              <a:latin typeface="Arial"/>
              <a:ea typeface="ＭＳ Ｐゴシック"/>
            </a:endParaRPr>
          </a:p>
        </p:txBody>
      </p:sp>
      <p:sp>
        <p:nvSpPr>
          <p:cNvPr id="126" name="TextBox 4281"/>
          <p:cNvSpPr txBox="1"/>
          <p:nvPr>
            <p:custDataLst>
              <p:tags r:id="rId15"/>
            </p:custDataLst>
          </p:nvPr>
        </p:nvSpPr>
        <p:spPr bwMode="gray">
          <a:xfrm>
            <a:off x="2336210" y="5378371"/>
            <a:ext cx="4691117" cy="251222"/>
          </a:xfrm>
          <a:prstGeom prst="rect">
            <a:avLst/>
          </a:prstGeom>
          <a:solidFill>
            <a:srgbClr val="FF6600"/>
          </a:solidFill>
          <a:ln w="9525">
            <a:noFill/>
            <a:miter lim="800000"/>
            <a:headEnd/>
            <a:tailEnd/>
          </a:ln>
          <a:effectLst/>
        </p:spPr>
        <p:txBody>
          <a:bodyPr vert="horz" wrap="square" lIns="93046" tIns="46525" rIns="93046" bIns="46525" numCol="1" anchor="t" anchorCtr="0" compatLnSpc="1">
            <a:prstTxWarp prst="textNoShape">
              <a:avLst/>
            </a:prstTxWarp>
            <a:noAutofit/>
          </a:bodyPr>
          <a:lstStyle>
            <a:lvl1pPr marL="0" lvl="0" indent="0" defTabSz="895350" eaLnBrk="1" hangingPunct="1">
              <a:buClr>
                <a:schemeClr val="tx2"/>
              </a:buClr>
              <a:defRPr baseline="0">
                <a:latin typeface="+mn-lt"/>
                <a:ea typeface="Arial Unicode MS" pitchFamily="34" charset="-128"/>
                <a:cs typeface="Arial Unicode MS" pitchFamily="34" charset="-128"/>
              </a:defRPr>
            </a:lvl1pPr>
            <a:lvl2pPr marL="193675" indent="-192088" defTabSz="895350" eaLnBrk="1" hangingPunct="1">
              <a:buClr>
                <a:schemeClr val="tx2"/>
              </a:buClr>
              <a:buSzPct val="125000"/>
              <a:buFont typeface="Arial" charset="0"/>
              <a:buChar char="▪"/>
              <a:defRPr baseline="0">
                <a:latin typeface="+mn-lt"/>
                <a:ea typeface="Arial Unicode MS" pitchFamily="34" charset="-128"/>
                <a:cs typeface="Arial Unicode MS" pitchFamily="34" charset="-128"/>
              </a:defRPr>
            </a:lvl2pPr>
            <a:lvl3pPr marL="457200" indent="-261938" defTabSz="895350" eaLnBrk="1" hangingPunct="1">
              <a:buClr>
                <a:schemeClr val="tx2"/>
              </a:buClr>
              <a:buSzPct val="120000"/>
              <a:buFont typeface="Arial" charset="0"/>
              <a:buChar char="–"/>
              <a:defRPr baseline="0">
                <a:latin typeface="+mn-lt"/>
                <a:ea typeface="Arial Unicode MS" pitchFamily="34" charset="-128"/>
                <a:cs typeface="Arial Unicode MS" pitchFamily="34" charset="-128"/>
              </a:defRPr>
            </a:lvl3pPr>
            <a:lvl4pPr marL="614363" indent="-155575" defTabSz="895350" eaLnBrk="1" hangingPunct="1">
              <a:buClr>
                <a:schemeClr val="tx2"/>
              </a:buClr>
              <a:buSzPct val="120000"/>
              <a:buFont typeface="Arial" charset="0"/>
              <a:buChar char="▫"/>
              <a:defRPr baseline="0">
                <a:latin typeface="+mn-lt"/>
                <a:ea typeface="Arial Unicode MS" pitchFamily="34" charset="-128"/>
                <a:cs typeface="Arial Unicode MS" pitchFamily="34" charset="-128"/>
              </a:defRPr>
            </a:lvl4pPr>
            <a:lvl5pPr marL="749808" indent="-130175" defTabSz="895350" eaLnBrk="1" hangingPunct="1">
              <a:buClr>
                <a:schemeClr val="tx2"/>
              </a:buClr>
              <a:buSzPct val="89000"/>
              <a:buFont typeface="Arial" charset="0"/>
              <a:buChar char="-"/>
              <a:defRPr baseline="0">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911105" fontAlgn="auto">
              <a:spcBef>
                <a:spcPts val="0"/>
              </a:spcBef>
              <a:spcAft>
                <a:spcPts val="0"/>
              </a:spcAft>
              <a:buClr>
                <a:srgbClr val="002960"/>
              </a:buClr>
              <a:defRPr/>
            </a:pPr>
            <a:r>
              <a:rPr lang="en-US" sz="1000" b="1" kern="0" dirty="0">
                <a:solidFill>
                  <a:srgbClr val="FFFFFF"/>
                </a:solidFill>
                <a:latin typeface="Arial"/>
              </a:rPr>
              <a:t>Teams based out of strategic locations; “Follow-the-sun” model</a:t>
            </a:r>
          </a:p>
        </p:txBody>
      </p:sp>
      <p:cxnSp>
        <p:nvCxnSpPr>
          <p:cNvPr id="127" name="AutoShape 42"/>
          <p:cNvCxnSpPr>
            <a:cxnSpLocks noChangeShapeType="1"/>
          </p:cNvCxnSpPr>
          <p:nvPr>
            <p:custDataLst>
              <p:tags r:id="rId16"/>
            </p:custDataLst>
          </p:nvPr>
        </p:nvCxnSpPr>
        <p:spPr bwMode="gray">
          <a:xfrm>
            <a:off x="7641202" y="3034153"/>
            <a:ext cx="308832" cy="1"/>
          </a:xfrm>
          <a:prstGeom prst="straightConnector1">
            <a:avLst/>
          </a:prstGeom>
          <a:noFill/>
          <a:ln w="19050">
            <a:solidFill>
              <a:srgbClr val="FFFFFF">
                <a:lumMod val="50000"/>
              </a:srgbClr>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8" name="Rectangle 45"/>
          <p:cNvSpPr>
            <a:spLocks noChangeArrowheads="1"/>
          </p:cNvSpPr>
          <p:nvPr>
            <p:custDataLst>
              <p:tags r:id="rId17"/>
            </p:custDataLst>
          </p:nvPr>
        </p:nvSpPr>
        <p:spPr bwMode="gray">
          <a:xfrm>
            <a:off x="7941575" y="1919772"/>
            <a:ext cx="1124328" cy="2302894"/>
          </a:xfrm>
          <a:prstGeom prst="rect">
            <a:avLst/>
          </a:prstGeom>
          <a:solidFill>
            <a:srgbClr val="002960"/>
          </a:solidFill>
          <a:ln w="12700">
            <a:noFill/>
            <a:miter lim="800000"/>
            <a:headEnd/>
            <a:tailEnd/>
          </a:ln>
          <a:effectLst/>
          <a:extLst/>
        </p:spPr>
        <p:txBody>
          <a:bodyPr wrap="square"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r>
              <a:rPr lang="en-US" sz="1000" b="1" kern="0" dirty="0">
                <a:solidFill>
                  <a:srgbClr val="FFFFFF"/>
                </a:solidFill>
                <a:latin typeface="Arial"/>
              </a:rPr>
              <a:t>Sector-aligned teams</a:t>
            </a:r>
            <a:endParaRPr lang="en-US" sz="1000"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a:p>
            <a:pPr defTabSz="911105" fontAlgn="auto">
              <a:spcBef>
                <a:spcPts val="0"/>
              </a:spcBef>
              <a:spcAft>
                <a:spcPts val="0"/>
              </a:spcAft>
              <a:buClr>
                <a:srgbClr val="002960"/>
              </a:buClr>
              <a:defRPr/>
            </a:pPr>
            <a:r>
              <a:rPr lang="en-US" sz="1000" b="1" kern="0" dirty="0">
                <a:solidFill>
                  <a:srgbClr val="FFFFFF"/>
                </a:solidFill>
                <a:latin typeface="Arial"/>
              </a:rPr>
              <a:t>CTI-provided </a:t>
            </a:r>
            <a:r>
              <a:rPr lang="en-US" sz="1000" b="1" kern="0" dirty="0" smtClean="0">
                <a:solidFill>
                  <a:srgbClr val="FFFFFF"/>
                </a:solidFill>
                <a:latin typeface="Arial"/>
              </a:rPr>
              <a:t>services</a:t>
            </a:r>
            <a:endParaRPr lang="en-US" sz="1000" kern="0" baseline="30000" dirty="0">
              <a:solidFill>
                <a:srgbClr val="FFFFFF"/>
              </a:solidFill>
              <a:latin typeface="Arial"/>
            </a:endParaRPr>
          </a:p>
          <a:p>
            <a:pPr defTabSz="911105" fontAlgn="auto">
              <a:spcBef>
                <a:spcPts val="0"/>
              </a:spcBef>
              <a:spcAft>
                <a:spcPts val="0"/>
              </a:spcAft>
              <a:buClr>
                <a:srgbClr val="002960"/>
              </a:buClr>
              <a:defRPr/>
            </a:pPr>
            <a:endParaRPr lang="en-US" sz="1000" b="1" kern="0" dirty="0">
              <a:solidFill>
                <a:srgbClr val="FFFFFF"/>
              </a:solidFill>
              <a:latin typeface="Arial"/>
            </a:endParaRPr>
          </a:p>
          <a:p>
            <a:pPr defTabSz="911105" fontAlgn="auto">
              <a:spcBef>
                <a:spcPts val="0"/>
              </a:spcBef>
              <a:spcAft>
                <a:spcPts val="0"/>
              </a:spcAft>
              <a:buClr>
                <a:srgbClr val="002960"/>
              </a:buClr>
              <a:defRPr/>
            </a:pPr>
            <a:endParaRPr lang="en-US" sz="1000" b="1"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a:p>
            <a:pPr defTabSz="911105" fontAlgn="auto">
              <a:spcBef>
                <a:spcPts val="0"/>
              </a:spcBef>
              <a:spcAft>
                <a:spcPts val="0"/>
              </a:spcAft>
              <a:buClr>
                <a:srgbClr val="002960"/>
              </a:buClr>
              <a:defRPr/>
            </a:pPr>
            <a:endParaRPr lang="en-US" sz="1000" kern="0" dirty="0">
              <a:solidFill>
                <a:srgbClr val="FFFFFF"/>
              </a:solidFill>
              <a:latin typeface="Arial"/>
            </a:endParaRPr>
          </a:p>
        </p:txBody>
      </p:sp>
      <p:cxnSp>
        <p:nvCxnSpPr>
          <p:cNvPr id="129" name="AutoShape 42"/>
          <p:cNvCxnSpPr>
            <a:cxnSpLocks noChangeShapeType="1"/>
          </p:cNvCxnSpPr>
          <p:nvPr>
            <p:custDataLst>
              <p:tags r:id="rId18"/>
            </p:custDataLst>
          </p:nvPr>
        </p:nvCxnSpPr>
        <p:spPr bwMode="gray">
          <a:xfrm flipV="1">
            <a:off x="1108489" y="3142557"/>
            <a:ext cx="424547" cy="1"/>
          </a:xfrm>
          <a:prstGeom prst="straightConnector1">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0" name="Rectangle 46"/>
          <p:cNvSpPr>
            <a:spLocks noChangeArrowheads="1"/>
          </p:cNvSpPr>
          <p:nvPr>
            <p:custDataLst>
              <p:tags r:id="rId19"/>
            </p:custDataLst>
          </p:nvPr>
        </p:nvSpPr>
        <p:spPr bwMode="gray">
          <a:xfrm>
            <a:off x="8010162" y="2325680"/>
            <a:ext cx="987154" cy="213555"/>
          </a:xfrm>
          <a:prstGeom prst="rect">
            <a:avLst/>
          </a:prstGeom>
          <a:solidFill>
            <a:srgbClr val="FFFFFF">
              <a:alpha val="25000"/>
            </a:srgbClr>
          </a:solidFill>
          <a:ln w="12700">
            <a:noFill/>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r>
              <a:rPr lang="en-US" sz="1000" kern="0" dirty="0">
                <a:solidFill>
                  <a:srgbClr val="FFFFFF"/>
                </a:solidFill>
                <a:latin typeface="Arial"/>
              </a:rPr>
              <a:t>Consumer</a:t>
            </a:r>
          </a:p>
        </p:txBody>
      </p:sp>
      <p:sp>
        <p:nvSpPr>
          <p:cNvPr id="131" name="Rectangle 47"/>
          <p:cNvSpPr>
            <a:spLocks noChangeArrowheads="1"/>
          </p:cNvSpPr>
          <p:nvPr>
            <p:custDataLst>
              <p:tags r:id="rId20"/>
            </p:custDataLst>
          </p:nvPr>
        </p:nvSpPr>
        <p:spPr bwMode="gray">
          <a:xfrm>
            <a:off x="8010162" y="2573858"/>
            <a:ext cx="987154" cy="213555"/>
          </a:xfrm>
          <a:prstGeom prst="rect">
            <a:avLst/>
          </a:prstGeom>
          <a:solidFill>
            <a:srgbClr val="FFFFFF">
              <a:alpha val="25000"/>
            </a:srgbClr>
          </a:solidFill>
          <a:ln w="12700">
            <a:noFill/>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r>
              <a:rPr lang="en-US" sz="1000" kern="0" dirty="0">
                <a:solidFill>
                  <a:srgbClr val="FFFFFF"/>
                </a:solidFill>
                <a:latin typeface="Arial"/>
              </a:rPr>
              <a:t>ICG</a:t>
            </a:r>
          </a:p>
        </p:txBody>
      </p:sp>
      <p:sp>
        <p:nvSpPr>
          <p:cNvPr id="132" name="Rectangle 48"/>
          <p:cNvSpPr>
            <a:spLocks noChangeArrowheads="1"/>
          </p:cNvSpPr>
          <p:nvPr>
            <p:custDataLst>
              <p:tags r:id="rId21"/>
            </p:custDataLst>
          </p:nvPr>
        </p:nvSpPr>
        <p:spPr bwMode="gray">
          <a:xfrm>
            <a:off x="8010162" y="2822011"/>
            <a:ext cx="987154" cy="213555"/>
          </a:xfrm>
          <a:prstGeom prst="rect">
            <a:avLst/>
          </a:prstGeom>
          <a:solidFill>
            <a:srgbClr val="FFFFFF">
              <a:alpha val="25000"/>
            </a:srgbClr>
          </a:solidFill>
          <a:ln w="12700">
            <a:noFill/>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r>
              <a:rPr lang="en-US" sz="1000" kern="0" dirty="0">
                <a:solidFill>
                  <a:srgbClr val="FFFFFF"/>
                </a:solidFill>
                <a:latin typeface="Arial"/>
              </a:rPr>
              <a:t>CTO</a:t>
            </a:r>
          </a:p>
        </p:txBody>
      </p:sp>
      <p:sp>
        <p:nvSpPr>
          <p:cNvPr id="133" name="Rectangle 49"/>
          <p:cNvSpPr>
            <a:spLocks noChangeArrowheads="1"/>
          </p:cNvSpPr>
          <p:nvPr>
            <p:custDataLst>
              <p:tags r:id="rId22"/>
            </p:custDataLst>
          </p:nvPr>
        </p:nvSpPr>
        <p:spPr bwMode="gray">
          <a:xfrm>
            <a:off x="8010162" y="3395067"/>
            <a:ext cx="987154" cy="505319"/>
          </a:xfrm>
          <a:prstGeom prst="rect">
            <a:avLst/>
          </a:prstGeom>
          <a:solidFill>
            <a:srgbClr val="FFFFFF">
              <a:alpha val="25000"/>
            </a:srgbClr>
          </a:solidFill>
          <a:ln w="12700">
            <a:noFill/>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r>
              <a:rPr lang="en-US" sz="1000" kern="0" dirty="0">
                <a:solidFill>
                  <a:srgbClr val="FFFFFF"/>
                </a:solidFill>
                <a:latin typeface="Arial"/>
              </a:rPr>
              <a:t>VDI, E-mail, SharePoint, Voice, etc.</a:t>
            </a:r>
            <a:endParaRPr lang="en-US" sz="1000" kern="0" baseline="30000" dirty="0">
              <a:solidFill>
                <a:srgbClr val="FFFFFF"/>
              </a:solidFill>
              <a:latin typeface="Arial"/>
            </a:endParaRPr>
          </a:p>
        </p:txBody>
      </p:sp>
      <p:sp>
        <p:nvSpPr>
          <p:cNvPr id="134" name="Rectangle 35"/>
          <p:cNvSpPr>
            <a:spLocks noChangeArrowheads="1"/>
          </p:cNvSpPr>
          <p:nvPr>
            <p:custDataLst>
              <p:tags r:id="rId23"/>
            </p:custDataLst>
          </p:nvPr>
        </p:nvSpPr>
        <p:spPr bwMode="gray">
          <a:xfrm>
            <a:off x="6002166" y="3189977"/>
            <a:ext cx="380244" cy="349753"/>
          </a:xfrm>
          <a:prstGeom prst="rect">
            <a:avLst/>
          </a:prstGeom>
          <a:noFill/>
          <a:ln w="19050">
            <a:noFill/>
            <a:miter lim="800000"/>
            <a:headEnd/>
            <a:tailEnd/>
          </a:ln>
          <a:effectLst/>
          <a:extLst/>
        </p:spPr>
        <p:txBody>
          <a:bodyPr lIns="73277" tIns="73277" rIns="73277" bIns="73277"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ndParaRPr>
          </a:p>
        </p:txBody>
      </p:sp>
      <p:sp>
        <p:nvSpPr>
          <p:cNvPr id="135" name="Rectangle 74"/>
          <p:cNvSpPr>
            <a:spLocks noChangeArrowheads="1"/>
          </p:cNvSpPr>
          <p:nvPr>
            <p:custDataLst>
              <p:tags r:id="rId24"/>
            </p:custDataLst>
          </p:nvPr>
        </p:nvSpPr>
        <p:spPr bwMode="gray">
          <a:xfrm>
            <a:off x="1884681" y="3547952"/>
            <a:ext cx="1025473" cy="628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1000" dirty="0">
                <a:latin typeface="Arial"/>
              </a:rPr>
              <a:t>Work generated, e.g., changes, configuration, patches</a:t>
            </a:r>
          </a:p>
        </p:txBody>
      </p:sp>
      <p:cxnSp>
        <p:nvCxnSpPr>
          <p:cNvPr id="136" name="Elbow Connector 135"/>
          <p:cNvCxnSpPr>
            <a:stCxn id="137" idx="3"/>
          </p:cNvCxnSpPr>
          <p:nvPr/>
        </p:nvCxnSpPr>
        <p:spPr bwMode="gray">
          <a:xfrm flipV="1">
            <a:off x="1306419" y="3329260"/>
            <a:ext cx="395607" cy="1008262"/>
          </a:xfrm>
          <a:prstGeom prst="bentConnector2">
            <a:avLst/>
          </a:prstGeom>
          <a:noFill/>
          <a:ln w="19050">
            <a:solidFill>
              <a:srgbClr val="FFFFFF">
                <a:lumMod val="50000"/>
              </a:srgb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7" name="TextBox 4"/>
          <p:cNvSpPr txBox="1">
            <a:spLocks/>
          </p:cNvSpPr>
          <p:nvPr>
            <p:custDataLst>
              <p:tags r:id="rId25"/>
            </p:custDataLst>
          </p:nvPr>
        </p:nvSpPr>
        <p:spPr bwMode="gray">
          <a:xfrm>
            <a:off x="271838" y="3647700"/>
            <a:ext cx="1034570" cy="1379643"/>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lvl="0" defTabSz="895350">
              <a:buClr>
                <a:schemeClr val="tx2"/>
              </a:buClr>
              <a:defRPr>
                <a:latin typeface="+mn-lt"/>
                <a:ea typeface="Arial Unicode MS" pitchFamily="34" charset="-128"/>
                <a:cs typeface="Arial Unicode MS" pitchFamily="34" charset="-128"/>
              </a:defRPr>
            </a:lvl1pPr>
            <a:lvl2pPr marL="193675" lvl="1" indent="-192088" defTabSz="895350">
              <a:buClr>
                <a:schemeClr val="tx2"/>
              </a:buClr>
              <a:buSzPct val="125000"/>
              <a:buFont typeface="Arial" charset="0"/>
              <a:buChar char="▪"/>
              <a:defRPr>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911105" fontAlgn="auto">
              <a:spcBef>
                <a:spcPct val="50000"/>
              </a:spcBef>
              <a:spcAft>
                <a:spcPts val="0"/>
              </a:spcAft>
              <a:buClr>
                <a:srgbClr val="002960"/>
              </a:buClr>
              <a:defRPr/>
            </a:pPr>
            <a:r>
              <a:rPr lang="en-US" sz="1000" kern="0" dirty="0">
                <a:solidFill>
                  <a:srgbClr val="000000"/>
                </a:solidFill>
                <a:latin typeface="Arial"/>
              </a:rPr>
              <a:t>Service requests</a:t>
            </a:r>
            <a:br>
              <a:rPr lang="en-US" sz="1000" kern="0" dirty="0">
                <a:solidFill>
                  <a:srgbClr val="000000"/>
                </a:solidFill>
                <a:latin typeface="Arial"/>
              </a:rPr>
            </a:br>
            <a:r>
              <a:rPr lang="en-US" sz="1000" kern="0" dirty="0">
                <a:solidFill>
                  <a:srgbClr val="000000"/>
                </a:solidFill>
                <a:latin typeface="Arial"/>
              </a:rPr>
              <a:t>(e.g., allocate storage) from</a:t>
            </a:r>
          </a:p>
          <a:p>
            <a:pPr marL="116313" lvl="1" indent="-114695" defTabSz="911105" fontAlgn="auto">
              <a:spcBef>
                <a:spcPct val="25000"/>
              </a:spcBef>
              <a:spcAft>
                <a:spcPts val="0"/>
              </a:spcAft>
              <a:buClr>
                <a:srgbClr val="002960"/>
              </a:buClr>
              <a:defRPr/>
            </a:pPr>
            <a:r>
              <a:rPr lang="en-US" sz="1000" kern="0" dirty="0">
                <a:solidFill>
                  <a:srgbClr val="000000"/>
                </a:solidFill>
                <a:latin typeface="Arial"/>
              </a:rPr>
              <a:t>App groups</a:t>
            </a:r>
          </a:p>
          <a:p>
            <a:pPr marL="116313" lvl="1" indent="-114695" defTabSz="911105" fontAlgn="auto">
              <a:spcBef>
                <a:spcPct val="25000"/>
              </a:spcBef>
              <a:spcAft>
                <a:spcPts val="0"/>
              </a:spcAft>
              <a:buClr>
                <a:srgbClr val="002960"/>
              </a:buClr>
              <a:defRPr/>
            </a:pPr>
            <a:r>
              <a:rPr lang="en-US" sz="1000" kern="0" dirty="0">
                <a:solidFill>
                  <a:srgbClr val="000000"/>
                </a:solidFill>
                <a:latin typeface="Arial"/>
              </a:rPr>
              <a:t>Bus. users</a:t>
            </a:r>
          </a:p>
          <a:p>
            <a:pPr marL="116313" lvl="1" indent="-114695" defTabSz="911105" fontAlgn="auto">
              <a:spcBef>
                <a:spcPct val="25000"/>
              </a:spcBef>
              <a:spcAft>
                <a:spcPts val="0"/>
              </a:spcAft>
              <a:buClr>
                <a:srgbClr val="002960"/>
              </a:buClr>
              <a:defRPr/>
            </a:pPr>
            <a:r>
              <a:rPr lang="en-US" sz="1000" kern="0" dirty="0">
                <a:solidFill>
                  <a:srgbClr val="000000"/>
                </a:solidFill>
                <a:latin typeface="Arial"/>
              </a:rPr>
              <a:t>Other CTI groups, e.g., desktop support</a:t>
            </a:r>
          </a:p>
        </p:txBody>
      </p:sp>
      <p:sp>
        <p:nvSpPr>
          <p:cNvPr id="138" name="Rectangle 45"/>
          <p:cNvSpPr>
            <a:spLocks noChangeArrowheads="1"/>
          </p:cNvSpPr>
          <p:nvPr>
            <p:custDataLst>
              <p:tags r:id="rId26"/>
            </p:custDataLst>
          </p:nvPr>
        </p:nvSpPr>
        <p:spPr bwMode="gray">
          <a:xfrm>
            <a:off x="269059" y="1919769"/>
            <a:ext cx="1014733" cy="1409490"/>
          </a:xfrm>
          <a:prstGeom prst="rect">
            <a:avLst/>
          </a:prstGeom>
          <a:solidFill>
            <a:srgbClr val="002960"/>
          </a:solidFill>
          <a:ln w="12700">
            <a:noFill/>
            <a:miter lim="800000"/>
            <a:headEnd/>
            <a:tailEnd/>
          </a:ln>
          <a:effectLst/>
          <a:extLst/>
        </p:spPr>
        <p:txBody>
          <a:bodyPr wrap="square" lIns="93046" tIns="46525" rIns="93046" bIns="46525" anchor="t" anchorCtr="0">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r>
              <a:rPr lang="en-US" sz="1000" b="1" kern="0" dirty="0">
                <a:solidFill>
                  <a:srgbClr val="FFFFFF"/>
                </a:solidFill>
                <a:latin typeface="Arial"/>
              </a:rPr>
              <a:t>Command </a:t>
            </a:r>
            <a:r>
              <a:rPr lang="en-US" sz="1000" b="1" kern="0" dirty="0" smtClean="0">
                <a:solidFill>
                  <a:srgbClr val="FFFFFF"/>
                </a:solidFill>
                <a:latin typeface="Arial"/>
              </a:rPr>
              <a:t>Center </a:t>
            </a:r>
            <a:r>
              <a:rPr lang="en-US" sz="1000" b="1" kern="0" dirty="0">
                <a:solidFill>
                  <a:srgbClr val="FFFFFF"/>
                </a:solidFill>
                <a:latin typeface="Arial"/>
              </a:rPr>
              <a:t>&amp; L1 support</a:t>
            </a:r>
          </a:p>
          <a:p>
            <a:pPr defTabSz="911105" fontAlgn="auto">
              <a:spcBef>
                <a:spcPts val="0"/>
              </a:spcBef>
              <a:spcAft>
                <a:spcPts val="0"/>
              </a:spcAft>
              <a:buClr>
                <a:srgbClr val="002960"/>
              </a:buClr>
              <a:defRPr/>
            </a:pPr>
            <a:endParaRPr lang="en-US" sz="1000" b="1" kern="0" dirty="0">
              <a:solidFill>
                <a:srgbClr val="FFFFFF"/>
              </a:solidFill>
              <a:latin typeface="Arial"/>
            </a:endParaRPr>
          </a:p>
          <a:p>
            <a:pPr defTabSz="911105" fontAlgn="auto">
              <a:spcBef>
                <a:spcPts val="0"/>
              </a:spcBef>
              <a:spcAft>
                <a:spcPts val="0"/>
              </a:spcAft>
              <a:buClr>
                <a:srgbClr val="002960"/>
              </a:buClr>
              <a:defRPr/>
            </a:pPr>
            <a:endParaRPr lang="en-US" sz="1000" b="1" kern="0" dirty="0">
              <a:solidFill>
                <a:srgbClr val="FFFFFF"/>
              </a:solidFill>
              <a:latin typeface="Arial"/>
            </a:endParaRPr>
          </a:p>
        </p:txBody>
      </p:sp>
      <p:sp>
        <p:nvSpPr>
          <p:cNvPr id="139" name="McK 4. Footnote"/>
          <p:cNvSpPr txBox="1">
            <a:spLocks noChangeArrowheads="1"/>
          </p:cNvSpPr>
          <p:nvPr>
            <p:custDataLst>
              <p:tags r:id="rId27"/>
            </p:custDataLst>
          </p:nvPr>
        </p:nvSpPr>
        <p:spPr bwMode="gray">
          <a:xfrm>
            <a:off x="648052" y="2902017"/>
            <a:ext cx="605560"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105" fontAlgn="auto">
              <a:spcBef>
                <a:spcPts val="0"/>
              </a:spcBef>
              <a:spcAft>
                <a:spcPts val="0"/>
              </a:spcAft>
              <a:defRPr/>
            </a:pPr>
            <a:r>
              <a:rPr lang="en-US" kern="0" dirty="0">
                <a:solidFill>
                  <a:srgbClr val="FFFFFF"/>
                </a:solidFill>
                <a:latin typeface="Arial"/>
                <a:ea typeface="ＭＳ Ｐゴシック"/>
              </a:rPr>
              <a:t>Standard incidents</a:t>
            </a:r>
          </a:p>
        </p:txBody>
      </p:sp>
      <p:sp>
        <p:nvSpPr>
          <p:cNvPr id="140" name="McK 4. Footnote"/>
          <p:cNvSpPr txBox="1">
            <a:spLocks noChangeArrowheads="1"/>
          </p:cNvSpPr>
          <p:nvPr>
            <p:custDataLst>
              <p:tags r:id="rId28"/>
            </p:custDataLst>
          </p:nvPr>
        </p:nvSpPr>
        <p:spPr bwMode="gray">
          <a:xfrm>
            <a:off x="483614" y="1576361"/>
            <a:ext cx="517285"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105" fontAlgn="auto">
              <a:spcBef>
                <a:spcPts val="0"/>
              </a:spcBef>
              <a:spcAft>
                <a:spcPts val="0"/>
              </a:spcAft>
              <a:defRPr/>
            </a:pPr>
            <a:r>
              <a:rPr lang="en-US" kern="0" dirty="0">
                <a:solidFill>
                  <a:srgbClr val="000000"/>
                </a:solidFill>
                <a:latin typeface="Arial"/>
                <a:ea typeface="ＭＳ Ｐゴシック"/>
              </a:rPr>
              <a:t>Major</a:t>
            </a:r>
          </a:p>
          <a:p>
            <a:pPr marL="0" indent="0" defTabSz="911105" fontAlgn="auto">
              <a:spcBef>
                <a:spcPts val="0"/>
              </a:spcBef>
              <a:spcAft>
                <a:spcPts val="0"/>
              </a:spcAft>
              <a:defRPr/>
            </a:pPr>
            <a:r>
              <a:rPr lang="en-US" kern="0" dirty="0">
                <a:solidFill>
                  <a:srgbClr val="000000"/>
                </a:solidFill>
                <a:latin typeface="Arial"/>
                <a:ea typeface="ＭＳ Ｐゴシック"/>
              </a:rPr>
              <a:t>incidents</a:t>
            </a:r>
          </a:p>
        </p:txBody>
      </p:sp>
      <p:sp>
        <p:nvSpPr>
          <p:cNvPr id="141" name="Freeform 140"/>
          <p:cNvSpPr/>
          <p:nvPr>
            <p:custDataLst>
              <p:tags r:id="rId29"/>
            </p:custDataLst>
          </p:nvPr>
        </p:nvSpPr>
        <p:spPr bwMode="gray">
          <a:xfrm>
            <a:off x="1820320" y="3329260"/>
            <a:ext cx="4562091" cy="893403"/>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rgbClr val="FFFFFF">
                <a:lumMod val="50000"/>
              </a:srgbClr>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046" tIns="46525" rIns="93046" bIns="46525" rtlCol="0" anchor="ctr">
            <a:noAutofit/>
          </a:bodyPr>
          <a:lstStyle/>
          <a:p>
            <a:pPr algn="ctr" defTabSz="930492" fontAlgn="auto">
              <a:spcBef>
                <a:spcPts val="0"/>
              </a:spcBef>
              <a:spcAft>
                <a:spcPts val="0"/>
              </a:spcAft>
              <a:defRPr/>
            </a:pPr>
            <a:endParaRPr lang="en-US" sz="1000" kern="0" dirty="0">
              <a:solidFill>
                <a:srgbClr val="000000"/>
              </a:solidFill>
              <a:latin typeface="Arial"/>
            </a:endParaRPr>
          </a:p>
        </p:txBody>
      </p:sp>
      <p:cxnSp>
        <p:nvCxnSpPr>
          <p:cNvPr id="142" name="Elbow Connector 141"/>
          <p:cNvCxnSpPr>
            <a:stCxn id="140" idx="0"/>
            <a:endCxn id="155" idx="3"/>
          </p:cNvCxnSpPr>
          <p:nvPr>
            <p:custDataLst>
              <p:tags r:id="rId30"/>
            </p:custDataLst>
          </p:nvPr>
        </p:nvCxnSpPr>
        <p:spPr bwMode="gray">
          <a:xfrm rot="5400000" flipH="1" flipV="1">
            <a:off x="3746883" y="-1453603"/>
            <a:ext cx="25294" cy="6034598"/>
          </a:xfrm>
          <a:prstGeom prst="bentConnector3">
            <a:avLst>
              <a:gd name="adj1" fmla="val 919685"/>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3" name="Elbow Connector 142"/>
          <p:cNvCxnSpPr>
            <a:stCxn id="140" idx="0"/>
            <a:endCxn id="128" idx="0"/>
          </p:cNvCxnSpPr>
          <p:nvPr>
            <p:custDataLst>
              <p:tags r:id="rId31"/>
            </p:custDataLst>
          </p:nvPr>
        </p:nvCxnSpPr>
        <p:spPr bwMode="gray">
          <a:xfrm rot="16200000" flipH="1">
            <a:off x="4451276" y="-2132699"/>
            <a:ext cx="343426" cy="7761508"/>
          </a:xfrm>
          <a:prstGeom prst="bentConnector3">
            <a:avLst>
              <a:gd name="adj1" fmla="val -67917"/>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 name="Rectangle 49"/>
          <p:cNvSpPr>
            <a:spLocks noChangeArrowheads="1"/>
          </p:cNvSpPr>
          <p:nvPr>
            <p:custDataLst>
              <p:tags r:id="rId32"/>
            </p:custDataLst>
          </p:nvPr>
        </p:nvSpPr>
        <p:spPr bwMode="gray">
          <a:xfrm>
            <a:off x="8010162" y="3937069"/>
            <a:ext cx="987154" cy="213555"/>
          </a:xfrm>
          <a:prstGeom prst="rect">
            <a:avLst/>
          </a:prstGeom>
          <a:solidFill>
            <a:srgbClr val="FFFFFF">
              <a:alpha val="25000"/>
            </a:srgbClr>
          </a:solidFill>
          <a:ln w="12700">
            <a:noFill/>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r>
              <a:rPr lang="en-US" sz="1000" kern="0" dirty="0">
                <a:solidFill>
                  <a:srgbClr val="FFFFFF"/>
                </a:solidFill>
                <a:latin typeface="Arial"/>
              </a:rPr>
              <a:t>TPM, etc.</a:t>
            </a:r>
            <a:endParaRPr lang="en-US" sz="1000" kern="0" baseline="30000" dirty="0">
              <a:solidFill>
                <a:srgbClr val="FFFFFF"/>
              </a:solidFill>
              <a:latin typeface="Arial"/>
            </a:endParaRPr>
          </a:p>
        </p:txBody>
      </p:sp>
      <p:grpSp>
        <p:nvGrpSpPr>
          <p:cNvPr id="145" name="Group 144"/>
          <p:cNvGrpSpPr/>
          <p:nvPr>
            <p:custDataLst>
              <p:tags r:id="rId33"/>
            </p:custDataLst>
          </p:nvPr>
        </p:nvGrpSpPr>
        <p:grpSpPr bwMode="gray">
          <a:xfrm>
            <a:off x="1533010" y="1551049"/>
            <a:ext cx="1188229" cy="1778210"/>
            <a:chOff x="1394827" y="1849749"/>
            <a:chExt cx="1164506" cy="1742810"/>
          </a:xfrm>
        </p:grpSpPr>
        <p:sp>
          <p:nvSpPr>
            <p:cNvPr id="147" name="Rectangle 45"/>
            <p:cNvSpPr>
              <a:spLocks noChangeArrowheads="1"/>
            </p:cNvSpPr>
            <p:nvPr>
              <p:custDataLst>
                <p:tags r:id="rId64"/>
              </p:custDataLst>
            </p:nvPr>
          </p:nvSpPr>
          <p:spPr bwMode="gray">
            <a:xfrm>
              <a:off x="1394827" y="2211128"/>
              <a:ext cx="1164506" cy="1381431"/>
            </a:xfrm>
            <a:prstGeom prst="rect">
              <a:avLst/>
            </a:prstGeom>
            <a:solidFill>
              <a:srgbClr val="C7E0FB"/>
            </a:solidFill>
            <a:ln w="19050">
              <a:solidFill>
                <a:srgbClr val="0066CC"/>
              </a:solidFill>
              <a:miter lim="800000"/>
              <a:headEnd/>
              <a:tailEnd/>
            </a:ln>
            <a:effectLst/>
            <a:extLst/>
          </p:spPr>
          <p:txBody>
            <a:bodyPr wrap="square" lIns="72009" tIns="72009" rIns="72009" bIns="72009" anchor="t" anchorCtr="0">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marL="122773" lvl="1" indent="-121159" defTabSz="911105" fontAlgn="auto">
                <a:spcBef>
                  <a:spcPct val="25000"/>
                </a:spcBef>
                <a:spcAft>
                  <a:spcPts val="0"/>
                </a:spcAft>
                <a:buClr>
                  <a:srgbClr val="002960"/>
                </a:buClr>
                <a:defRPr/>
              </a:pPr>
              <a:r>
                <a:rPr lang="en-US" sz="1000" kern="0" dirty="0">
                  <a:solidFill>
                    <a:srgbClr val="000000"/>
                  </a:solidFill>
                  <a:latin typeface="Arial"/>
                </a:rPr>
                <a:t>Validate, classify incoming work (by complexity)</a:t>
              </a:r>
            </a:p>
            <a:p>
              <a:pPr marL="122773" lvl="1" indent="-121159" defTabSz="911105" fontAlgn="auto">
                <a:spcBef>
                  <a:spcPct val="25000"/>
                </a:spcBef>
                <a:spcAft>
                  <a:spcPts val="0"/>
                </a:spcAft>
                <a:buClr>
                  <a:srgbClr val="002960"/>
                </a:buClr>
                <a:defRPr/>
              </a:pPr>
              <a:r>
                <a:rPr lang="en-US" sz="1000" kern="0" dirty="0">
                  <a:solidFill>
                    <a:srgbClr val="000000"/>
                  </a:solidFill>
                  <a:latin typeface="Arial"/>
                </a:rPr>
                <a:t>Route work </a:t>
              </a:r>
              <a:br>
                <a:rPr lang="en-US" sz="1000" kern="0" dirty="0">
                  <a:solidFill>
                    <a:srgbClr val="000000"/>
                  </a:solidFill>
                  <a:latin typeface="Arial"/>
                </a:rPr>
              </a:br>
              <a:r>
                <a:rPr lang="en-US" sz="1000" kern="0" dirty="0">
                  <a:solidFill>
                    <a:srgbClr val="000000"/>
                  </a:solidFill>
                  <a:latin typeface="Arial"/>
                </a:rPr>
                <a:t>to appropriate groups</a:t>
              </a:r>
            </a:p>
          </p:txBody>
        </p:sp>
        <p:sp>
          <p:nvSpPr>
            <p:cNvPr id="148" name="Round Same Side Corner Rectangle 147"/>
            <p:cNvSpPr>
              <a:spLocks/>
            </p:cNvSpPr>
            <p:nvPr>
              <p:custDataLst>
                <p:tags r:id="rId65"/>
              </p:custDataLst>
            </p:nvPr>
          </p:nvSpPr>
          <p:spPr bwMode="gray">
            <a:xfrm>
              <a:off x="1394827" y="1849749"/>
              <a:ext cx="1164506" cy="361379"/>
            </a:xfrm>
            <a:prstGeom prst="round2SameRect">
              <a:avLst/>
            </a:prstGeom>
            <a:solidFill>
              <a:srgbClr val="0066CC"/>
            </a:solidFill>
            <a:ln w="19050">
              <a:solidFill>
                <a:srgbClr val="0066CC"/>
              </a:solidFill>
            </a:ln>
          </p:spPr>
          <p:txBody>
            <a:bodyPr wrap="square" lIns="45720" tIns="18288" rIns="45720" bIns="18288" anchor="b" anchorCtr="0">
              <a:noAutofit/>
            </a:bodyPr>
            <a:lstStyle/>
            <a:p>
              <a:pPr defTabSz="930492" fontAlgn="auto">
                <a:spcBef>
                  <a:spcPts val="0"/>
                </a:spcBef>
                <a:spcAft>
                  <a:spcPts val="0"/>
                </a:spcAft>
                <a:buClr>
                  <a:srgbClr val="002960"/>
                </a:buClr>
                <a:defRPr/>
              </a:pPr>
              <a:r>
                <a:rPr lang="en-US" sz="1000" b="1" kern="0" dirty="0">
                  <a:solidFill>
                    <a:srgbClr val="FFFFFF"/>
                  </a:solidFill>
                  <a:latin typeface="Arial"/>
                </a:rPr>
                <a:t>Central </a:t>
              </a:r>
              <a:r>
                <a:rPr lang="en-US" sz="1000" b="1" kern="0" dirty="0" smtClean="0">
                  <a:solidFill>
                    <a:srgbClr val="FFFFFF"/>
                  </a:solidFill>
                  <a:latin typeface="Arial"/>
                </a:rPr>
                <a:t>Triage </a:t>
              </a:r>
              <a:r>
                <a:rPr lang="en-US" sz="1000" b="1" kern="0" dirty="0">
                  <a:solidFill>
                    <a:srgbClr val="FFFFFF"/>
                  </a:solidFill>
                  <a:latin typeface="Arial"/>
                </a:rPr>
                <a:t/>
              </a:r>
              <a:br>
                <a:rPr lang="en-US" sz="1000" b="1" kern="0" dirty="0">
                  <a:solidFill>
                    <a:srgbClr val="FFFFFF"/>
                  </a:solidFill>
                  <a:latin typeface="Arial"/>
                </a:rPr>
              </a:br>
              <a:r>
                <a:rPr lang="en-US" sz="1000" b="1" kern="0" dirty="0">
                  <a:solidFill>
                    <a:srgbClr val="FFFFFF"/>
                  </a:solidFill>
                  <a:latin typeface="Arial"/>
                </a:rPr>
                <a:t>&amp; D</a:t>
              </a:r>
              <a:r>
                <a:rPr lang="en-US" sz="1000" b="1" kern="0" dirty="0" smtClean="0">
                  <a:solidFill>
                    <a:srgbClr val="FFFFFF"/>
                  </a:solidFill>
                  <a:latin typeface="Arial"/>
                </a:rPr>
                <a:t>ispatch</a:t>
              </a:r>
              <a:endParaRPr lang="en-US" sz="1000" b="1" kern="0" dirty="0">
                <a:solidFill>
                  <a:srgbClr val="FFFFFF"/>
                </a:solidFill>
                <a:latin typeface="Arial"/>
              </a:endParaRPr>
            </a:p>
          </p:txBody>
        </p:sp>
      </p:grpSp>
      <p:sp>
        <p:nvSpPr>
          <p:cNvPr id="149" name="Rectangle 45"/>
          <p:cNvSpPr>
            <a:spLocks noChangeArrowheads="1"/>
          </p:cNvSpPr>
          <p:nvPr>
            <p:custDataLst>
              <p:tags r:id="rId34"/>
            </p:custDataLst>
          </p:nvPr>
        </p:nvSpPr>
        <p:spPr bwMode="gray">
          <a:xfrm>
            <a:off x="2994588" y="1805674"/>
            <a:ext cx="2644538" cy="1561505"/>
          </a:xfrm>
          <a:prstGeom prst="rect">
            <a:avLst/>
          </a:prstGeom>
          <a:solidFill>
            <a:srgbClr val="C7E0FB"/>
          </a:solidFill>
          <a:ln w="19050">
            <a:solidFill>
              <a:srgbClr val="0066CC"/>
            </a:solidFill>
            <a:miter lim="800000"/>
            <a:headEnd/>
            <a:tailEnd/>
          </a:ln>
          <a:effectLst/>
          <a:extLst/>
        </p:spPr>
        <p:txBody>
          <a:bodyPr wrap="square"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baseline="30000" dirty="0">
              <a:solidFill>
                <a:srgbClr val="000000"/>
              </a:solidFill>
              <a:latin typeface="Arial"/>
            </a:endParaRPr>
          </a:p>
          <a:p>
            <a:pPr defTabSz="911105" fontAlgn="auto">
              <a:spcBef>
                <a:spcPts val="0"/>
              </a:spcBef>
              <a:spcAft>
                <a:spcPts val="0"/>
              </a:spcAft>
              <a:buClr>
                <a:srgbClr val="002960"/>
              </a:buClr>
              <a:defRPr/>
            </a:pPr>
            <a:endParaRPr lang="en-US" sz="1000" kern="0" dirty="0">
              <a:solidFill>
                <a:srgbClr val="000000"/>
              </a:solidFill>
              <a:latin typeface="Arial"/>
            </a:endParaRPr>
          </a:p>
        </p:txBody>
      </p:sp>
      <p:sp>
        <p:nvSpPr>
          <p:cNvPr id="150" name="Round Same Side Corner Rectangle 149"/>
          <p:cNvSpPr>
            <a:spLocks/>
          </p:cNvSpPr>
          <p:nvPr>
            <p:custDataLst>
              <p:tags r:id="rId35"/>
            </p:custDataLst>
          </p:nvPr>
        </p:nvSpPr>
        <p:spPr bwMode="gray">
          <a:xfrm>
            <a:off x="2994588" y="1551076"/>
            <a:ext cx="2644538" cy="368719"/>
          </a:xfrm>
          <a:prstGeom prst="round2SameRect">
            <a:avLst/>
          </a:prstGeom>
          <a:solidFill>
            <a:srgbClr val="0066CC"/>
          </a:solidFill>
          <a:ln w="19050">
            <a:solidFill>
              <a:srgbClr val="0066CC"/>
            </a:solidFill>
          </a:ln>
        </p:spPr>
        <p:txBody>
          <a:bodyPr wrap="square" lIns="46525" tIns="18611" rIns="46525" bIns="18611" anchor="b" anchorCtr="0">
            <a:noAutofit/>
          </a:bodyPr>
          <a:lstStyle/>
          <a:p>
            <a:pPr defTabSz="930492" fontAlgn="auto">
              <a:spcBef>
                <a:spcPts val="0"/>
              </a:spcBef>
              <a:spcAft>
                <a:spcPts val="0"/>
              </a:spcAft>
              <a:buClr>
                <a:srgbClr val="002960"/>
              </a:buClr>
              <a:defRPr/>
            </a:pPr>
            <a:r>
              <a:rPr lang="en-US" sz="1000" b="1" kern="0" dirty="0">
                <a:solidFill>
                  <a:srgbClr val="FFFFFF"/>
                </a:solidFill>
                <a:latin typeface="Arial"/>
              </a:rPr>
              <a:t>L2 Ops</a:t>
            </a:r>
          </a:p>
          <a:p>
            <a:pPr defTabSz="930492" fontAlgn="auto">
              <a:spcBef>
                <a:spcPts val="0"/>
              </a:spcBef>
              <a:spcAft>
                <a:spcPts val="0"/>
              </a:spcAft>
              <a:buClr>
                <a:srgbClr val="002960"/>
              </a:buClr>
              <a:defRPr/>
            </a:pPr>
            <a:endParaRPr lang="en-US" sz="1000" b="1" kern="0" dirty="0">
              <a:solidFill>
                <a:srgbClr val="FFFFFF"/>
              </a:solidFill>
              <a:latin typeface="Arial"/>
            </a:endParaRPr>
          </a:p>
        </p:txBody>
      </p:sp>
      <p:sp>
        <p:nvSpPr>
          <p:cNvPr id="151" name="Rectangle 150"/>
          <p:cNvSpPr>
            <a:spLocks/>
          </p:cNvSpPr>
          <p:nvPr>
            <p:custDataLst>
              <p:tags r:id="rId36"/>
            </p:custDataLst>
          </p:nvPr>
        </p:nvSpPr>
        <p:spPr bwMode="gray">
          <a:xfrm>
            <a:off x="5912455" y="1919457"/>
            <a:ext cx="1728747" cy="2637800"/>
          </a:xfrm>
          <a:prstGeom prst="rect">
            <a:avLst/>
          </a:prstGeom>
          <a:solidFill>
            <a:srgbClr val="C7E0FB"/>
          </a:solidFill>
          <a:ln w="19050">
            <a:solidFill>
              <a:srgbClr val="0066CC"/>
            </a:solidFill>
            <a:miter lim="800000"/>
            <a:headEnd/>
            <a:tailEnd/>
          </a:ln>
          <a:effectLst/>
        </p:spPr>
        <p:txBody>
          <a:bodyPr lIns="73277" tIns="73277" rIns="73277" bIns="73277" anchor="ctr">
            <a:noAutofit/>
          </a:bodyPr>
          <a:lstStyle/>
          <a:p>
            <a:pPr defTabSz="911105"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152" name="Rectangle 46"/>
          <p:cNvSpPr>
            <a:spLocks noChangeArrowheads="1"/>
          </p:cNvSpPr>
          <p:nvPr>
            <p:custDataLst>
              <p:tags r:id="rId37"/>
            </p:custDataLst>
          </p:nvPr>
        </p:nvSpPr>
        <p:spPr bwMode="gray">
          <a:xfrm>
            <a:off x="5996135" y="1998733"/>
            <a:ext cx="1581683" cy="548080"/>
          </a:xfrm>
          <a:prstGeom prst="rect">
            <a:avLst/>
          </a:prstGeom>
          <a:solidFill>
            <a:srgbClr val="FFFFFF">
              <a:alpha val="40000"/>
            </a:srgbClr>
          </a:solidFill>
          <a:ln w="19050">
            <a:noFill/>
            <a:prstDash val="solid"/>
            <a:miter lim="800000"/>
            <a:headEnd/>
            <a:tailEnd/>
          </a:ln>
          <a:effectLst/>
          <a:extLst/>
        </p:spPr>
        <p:txBody>
          <a:bodyPr lIns="73277" tIns="73277" rIns="73277" bIns="73277" anchor="ctr">
            <a:noAutofit/>
          </a:bodyPr>
          <a:lstStyle/>
          <a:p>
            <a:pPr algn="ctr" defTabSz="911105" fontAlgn="auto">
              <a:spcBef>
                <a:spcPts val="0"/>
              </a:spcBef>
              <a:spcAft>
                <a:spcPts val="0"/>
              </a:spcAft>
              <a:buClr>
                <a:srgbClr val="002960"/>
              </a:buClr>
              <a:defRPr/>
            </a:pPr>
            <a:r>
              <a:rPr lang="en-US" sz="1000" kern="0" dirty="0">
                <a:solidFill>
                  <a:srgbClr val="000000"/>
                </a:solidFill>
                <a:latin typeface="Arial"/>
              </a:rPr>
              <a:t>Infrastructure </a:t>
            </a:r>
            <a:r>
              <a:rPr lang="en-US" sz="1000" kern="0" dirty="0" smtClean="0">
                <a:solidFill>
                  <a:srgbClr val="000000"/>
                </a:solidFill>
                <a:latin typeface="Arial"/>
              </a:rPr>
              <a:t>Services</a:t>
            </a:r>
            <a:endParaRPr lang="en-US" sz="1000" kern="0" dirty="0">
              <a:solidFill>
                <a:srgbClr val="000000"/>
              </a:solidFill>
              <a:latin typeface="Arial"/>
            </a:endParaRPr>
          </a:p>
        </p:txBody>
      </p:sp>
      <p:sp>
        <p:nvSpPr>
          <p:cNvPr id="153" name="Rectangle 47"/>
          <p:cNvSpPr>
            <a:spLocks noChangeArrowheads="1"/>
          </p:cNvSpPr>
          <p:nvPr>
            <p:custDataLst>
              <p:tags r:id="rId38"/>
            </p:custDataLst>
          </p:nvPr>
        </p:nvSpPr>
        <p:spPr bwMode="gray">
          <a:xfrm>
            <a:off x="5996135" y="2638545"/>
            <a:ext cx="1581683" cy="548080"/>
          </a:xfrm>
          <a:prstGeom prst="rect">
            <a:avLst/>
          </a:prstGeom>
          <a:solidFill>
            <a:srgbClr val="FFFFFF">
              <a:alpha val="40000"/>
            </a:srgbClr>
          </a:solidFill>
          <a:ln w="19050">
            <a:noFill/>
            <a:prstDash val="solid"/>
            <a:miter lim="800000"/>
            <a:headEnd/>
            <a:tailEnd/>
          </a:ln>
          <a:effectLst/>
          <a:extLst/>
        </p:spPr>
        <p:txBody>
          <a:bodyPr lIns="73277" tIns="73277" rIns="73277" bIns="73277" anchor="ctr">
            <a:noAutofit/>
          </a:bodyPr>
          <a:lstStyle/>
          <a:p>
            <a:pPr algn="ctr" defTabSz="911105" fontAlgn="auto">
              <a:spcBef>
                <a:spcPts val="0"/>
              </a:spcBef>
              <a:spcAft>
                <a:spcPts val="0"/>
              </a:spcAft>
              <a:buClr>
                <a:srgbClr val="002960"/>
              </a:buClr>
              <a:defRPr/>
            </a:pPr>
            <a:r>
              <a:rPr lang="en-US" sz="1000" kern="0" dirty="0">
                <a:solidFill>
                  <a:srgbClr val="000000"/>
                </a:solidFill>
                <a:latin typeface="Arial"/>
              </a:rPr>
              <a:t>Frame </a:t>
            </a:r>
            <a:r>
              <a:rPr lang="en-US" sz="1000" kern="0" dirty="0" smtClean="0">
                <a:solidFill>
                  <a:srgbClr val="000000"/>
                </a:solidFill>
                <a:latin typeface="Arial"/>
              </a:rPr>
              <a:t>Services</a:t>
            </a:r>
            <a:endParaRPr lang="en-US" sz="1000" kern="0" dirty="0">
              <a:solidFill>
                <a:srgbClr val="000000"/>
              </a:solidFill>
              <a:latin typeface="Arial"/>
            </a:endParaRPr>
          </a:p>
        </p:txBody>
      </p:sp>
      <p:sp>
        <p:nvSpPr>
          <p:cNvPr id="154" name="Rectangle 48"/>
          <p:cNvSpPr>
            <a:spLocks noChangeArrowheads="1"/>
          </p:cNvSpPr>
          <p:nvPr>
            <p:custDataLst>
              <p:tags r:id="rId39"/>
            </p:custDataLst>
          </p:nvPr>
        </p:nvSpPr>
        <p:spPr bwMode="gray">
          <a:xfrm>
            <a:off x="5996135" y="3278371"/>
            <a:ext cx="1581683" cy="548080"/>
          </a:xfrm>
          <a:prstGeom prst="rect">
            <a:avLst/>
          </a:prstGeom>
          <a:solidFill>
            <a:srgbClr val="FFFFFF">
              <a:alpha val="40000"/>
            </a:srgbClr>
          </a:solidFill>
          <a:ln w="19050">
            <a:noFill/>
            <a:prstDash val="solid"/>
            <a:miter lim="800000"/>
            <a:headEnd/>
            <a:tailEnd/>
          </a:ln>
          <a:effectLst/>
          <a:extLst/>
        </p:spPr>
        <p:txBody>
          <a:bodyPr lIns="73277" tIns="73277" rIns="73277" bIns="73277" anchor="ctr">
            <a:noAutofit/>
          </a:bodyPr>
          <a:lstStyle/>
          <a:p>
            <a:pPr algn="ctr" defTabSz="911105" fontAlgn="auto">
              <a:spcBef>
                <a:spcPts val="0"/>
              </a:spcBef>
              <a:spcAft>
                <a:spcPts val="0"/>
              </a:spcAft>
              <a:buClr>
                <a:srgbClr val="002960"/>
              </a:buClr>
              <a:defRPr/>
            </a:pPr>
            <a:r>
              <a:rPr lang="en-US" sz="1000" kern="0" dirty="0">
                <a:solidFill>
                  <a:srgbClr val="000000"/>
                </a:solidFill>
                <a:latin typeface="Arial"/>
              </a:rPr>
              <a:t>Distributed </a:t>
            </a:r>
            <a:r>
              <a:rPr lang="en-US" sz="1000" kern="0" dirty="0" smtClean="0">
                <a:solidFill>
                  <a:srgbClr val="000000"/>
                </a:solidFill>
                <a:latin typeface="Arial"/>
              </a:rPr>
              <a:t>Storage Services</a:t>
            </a:r>
            <a:endParaRPr lang="en-US" sz="1000" kern="0" dirty="0">
              <a:solidFill>
                <a:srgbClr val="000000"/>
              </a:solidFill>
              <a:latin typeface="Arial"/>
            </a:endParaRPr>
          </a:p>
        </p:txBody>
      </p:sp>
      <p:sp>
        <p:nvSpPr>
          <p:cNvPr id="155" name="Round Same Side Corner Rectangle 154"/>
          <p:cNvSpPr>
            <a:spLocks/>
          </p:cNvSpPr>
          <p:nvPr>
            <p:custDataLst>
              <p:tags r:id="rId40"/>
            </p:custDataLst>
          </p:nvPr>
        </p:nvSpPr>
        <p:spPr bwMode="gray">
          <a:xfrm>
            <a:off x="5912455" y="1551076"/>
            <a:ext cx="1728747" cy="368719"/>
          </a:xfrm>
          <a:prstGeom prst="round2SameRect">
            <a:avLst/>
          </a:prstGeom>
          <a:solidFill>
            <a:srgbClr val="0066CC"/>
          </a:solidFill>
          <a:ln w="19050">
            <a:solidFill>
              <a:srgbClr val="0066CC"/>
            </a:solidFill>
          </a:ln>
        </p:spPr>
        <p:txBody>
          <a:bodyPr wrap="square" lIns="46525" tIns="18611" rIns="46525" bIns="18611" anchor="b" anchorCtr="0">
            <a:noAutofit/>
          </a:bodyPr>
          <a:lstStyle/>
          <a:p>
            <a:pPr defTabSz="930492" fontAlgn="auto">
              <a:spcBef>
                <a:spcPts val="0"/>
              </a:spcBef>
              <a:spcAft>
                <a:spcPts val="0"/>
              </a:spcAft>
              <a:buClr>
                <a:srgbClr val="002960"/>
              </a:buClr>
              <a:defRPr/>
            </a:pPr>
            <a:r>
              <a:rPr lang="en-US" sz="1000" b="1" kern="0" dirty="0">
                <a:solidFill>
                  <a:srgbClr val="FFFFFF"/>
                </a:solidFill>
                <a:latin typeface="Arial"/>
              </a:rPr>
              <a:t>L3 SMEs</a:t>
            </a:r>
          </a:p>
          <a:p>
            <a:pPr defTabSz="930492" fontAlgn="auto">
              <a:spcBef>
                <a:spcPts val="0"/>
              </a:spcBef>
              <a:spcAft>
                <a:spcPts val="0"/>
              </a:spcAft>
              <a:buClr>
                <a:srgbClr val="002960"/>
              </a:buClr>
              <a:defRPr/>
            </a:pPr>
            <a:r>
              <a:rPr lang="en-US" sz="1000" b="1" kern="0" dirty="0">
                <a:solidFill>
                  <a:srgbClr val="FFFFFF"/>
                </a:solidFill>
                <a:latin typeface="Arial"/>
              </a:rPr>
              <a:t>(service-specific)</a:t>
            </a:r>
          </a:p>
        </p:txBody>
      </p:sp>
      <p:cxnSp>
        <p:nvCxnSpPr>
          <p:cNvPr id="157" name="Elbow Connector 156"/>
          <p:cNvCxnSpPr/>
          <p:nvPr>
            <p:custDataLst>
              <p:tags r:id="rId41"/>
            </p:custDataLst>
          </p:nvPr>
        </p:nvCxnSpPr>
        <p:spPr bwMode="gray">
          <a:xfrm flipV="1">
            <a:off x="2721239" y="1762231"/>
            <a:ext cx="273339" cy="156"/>
          </a:xfrm>
          <a:prstGeom prst="bentConnector3">
            <a:avLst>
              <a:gd name="adj1" fmla="val 50000"/>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8" name="Elbow Connector 157"/>
          <p:cNvCxnSpPr/>
          <p:nvPr>
            <p:custDataLst>
              <p:tags r:id="rId42"/>
            </p:custDataLst>
          </p:nvPr>
        </p:nvCxnSpPr>
        <p:spPr bwMode="gray">
          <a:xfrm flipV="1">
            <a:off x="5639116" y="1762389"/>
            <a:ext cx="273339" cy="1"/>
          </a:xfrm>
          <a:prstGeom prst="bentConnector3">
            <a:avLst>
              <a:gd name="adj1" fmla="val 50000"/>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9" name="Rectangle 46"/>
          <p:cNvSpPr>
            <a:spLocks noChangeArrowheads="1"/>
          </p:cNvSpPr>
          <p:nvPr>
            <p:custDataLst>
              <p:tags r:id="rId43"/>
            </p:custDataLst>
          </p:nvPr>
        </p:nvSpPr>
        <p:spPr bwMode="gray">
          <a:xfrm>
            <a:off x="3040174" y="1981783"/>
            <a:ext cx="525114" cy="1340434"/>
          </a:xfrm>
          <a:prstGeom prst="rect">
            <a:avLst/>
          </a:prstGeom>
          <a:solidFill>
            <a:srgbClr val="C7E0FB">
              <a:lumMod val="75000"/>
            </a:srgbClr>
          </a:solidFill>
          <a:ln w="19050">
            <a:noFill/>
            <a:miter lim="800000"/>
            <a:headEnd/>
            <a:tailEnd/>
          </a:ln>
          <a:effectLst/>
          <a:extLst/>
        </p:spPr>
        <p:txBody>
          <a:bodyPr lIns="73277" tIns="73277" rIns="73277" bIns="73277" anchor="ctr">
            <a:noAutofit/>
          </a:bodyPr>
          <a:lstStyle/>
          <a:p>
            <a:pPr defTabSz="911105" fontAlgn="auto">
              <a:spcBef>
                <a:spcPts val="0"/>
              </a:spcBef>
              <a:spcAft>
                <a:spcPts val="0"/>
              </a:spcAft>
              <a:buClr>
                <a:srgbClr val="002960"/>
              </a:buClr>
              <a:defRPr/>
            </a:pPr>
            <a:r>
              <a:rPr lang="en-US" sz="1000" b="1" kern="0" dirty="0">
                <a:solidFill>
                  <a:srgbClr val="002960"/>
                </a:solidFill>
                <a:latin typeface="Arial"/>
              </a:rPr>
              <a:t>L1 tasks</a:t>
            </a:r>
            <a:r>
              <a:rPr lang="en-US" sz="1000" b="1" kern="0" baseline="30000" dirty="0">
                <a:solidFill>
                  <a:srgbClr val="002960"/>
                </a:solidFill>
                <a:latin typeface="Arial"/>
              </a:rPr>
              <a:t>1</a:t>
            </a:r>
          </a:p>
        </p:txBody>
      </p:sp>
      <p:sp>
        <p:nvSpPr>
          <p:cNvPr id="160" name="Rectangle 46"/>
          <p:cNvSpPr>
            <a:spLocks noChangeArrowheads="1"/>
          </p:cNvSpPr>
          <p:nvPr>
            <p:custDataLst>
              <p:tags r:id="rId44"/>
            </p:custDataLst>
          </p:nvPr>
        </p:nvSpPr>
        <p:spPr bwMode="gray">
          <a:xfrm>
            <a:off x="3604988" y="1981783"/>
            <a:ext cx="1965480" cy="1331099"/>
          </a:xfrm>
          <a:prstGeom prst="rect">
            <a:avLst/>
          </a:prstGeom>
          <a:solidFill>
            <a:srgbClr val="C7E0FB"/>
          </a:solidFill>
          <a:ln w="19050">
            <a:solidFill>
              <a:srgbClr val="0066CC"/>
            </a:solidFill>
            <a:miter lim="800000"/>
            <a:headEnd/>
            <a:tailEnd/>
          </a:ln>
          <a:effectLst/>
          <a:extLst/>
        </p:spPr>
        <p:txBody>
          <a:bodyPr lIns="73277" tIns="73277" rIns="73277" bIns="73277" anchor="ctr">
            <a:noAutofit/>
          </a:bodyPr>
          <a:lstStyle/>
          <a:p>
            <a:pPr defTabSz="911105" fontAlgn="auto">
              <a:spcBef>
                <a:spcPts val="0"/>
              </a:spcBef>
              <a:spcAft>
                <a:spcPts val="0"/>
              </a:spcAft>
              <a:buClr>
                <a:srgbClr val="002960"/>
              </a:buClr>
              <a:defRPr/>
            </a:pPr>
            <a:r>
              <a:rPr lang="en-US" sz="1000" b="1" kern="0" dirty="0">
                <a:solidFill>
                  <a:srgbClr val="002960"/>
                </a:solidFill>
                <a:latin typeface="Arial"/>
              </a:rPr>
              <a:t>L2 tasks</a:t>
            </a:r>
            <a:r>
              <a:rPr lang="en-US" sz="1000" b="1" kern="0" baseline="30000" dirty="0">
                <a:solidFill>
                  <a:srgbClr val="002960"/>
                </a:solidFill>
                <a:latin typeface="Arial"/>
              </a:rPr>
              <a:t>2</a:t>
            </a:r>
          </a:p>
          <a:p>
            <a:pPr algn="ctr" defTabSz="911105" fontAlgn="auto">
              <a:spcBef>
                <a:spcPts val="0"/>
              </a:spcBef>
              <a:spcAft>
                <a:spcPts val="0"/>
              </a:spcAft>
              <a:buClr>
                <a:srgbClr val="002960"/>
              </a:buClr>
              <a:defRPr/>
            </a:pPr>
            <a:endParaRPr lang="en-US" sz="1000" kern="0" dirty="0">
              <a:solidFill>
                <a:srgbClr val="000000"/>
              </a:solidFill>
              <a:latin typeface="Arial"/>
            </a:endParaRPr>
          </a:p>
          <a:p>
            <a:pPr algn="ctr" defTabSz="911105" fontAlgn="auto">
              <a:spcBef>
                <a:spcPts val="0"/>
              </a:spcBef>
              <a:spcAft>
                <a:spcPts val="0"/>
              </a:spcAft>
              <a:buClr>
                <a:srgbClr val="002960"/>
              </a:buClr>
              <a:defRPr/>
            </a:pPr>
            <a:endParaRPr lang="en-US" sz="1000" kern="0" dirty="0">
              <a:solidFill>
                <a:srgbClr val="000000"/>
              </a:solidFill>
              <a:latin typeface="Arial"/>
            </a:endParaRPr>
          </a:p>
          <a:p>
            <a:pPr algn="ctr" defTabSz="911105" fontAlgn="auto">
              <a:spcBef>
                <a:spcPts val="0"/>
              </a:spcBef>
              <a:spcAft>
                <a:spcPts val="0"/>
              </a:spcAft>
              <a:buClr>
                <a:srgbClr val="002960"/>
              </a:buClr>
              <a:defRPr/>
            </a:pPr>
            <a:endParaRPr lang="en-US" sz="1000" kern="0" dirty="0">
              <a:solidFill>
                <a:srgbClr val="000000"/>
              </a:solidFill>
              <a:latin typeface="Arial"/>
            </a:endParaRPr>
          </a:p>
          <a:p>
            <a:pPr algn="ctr" defTabSz="911105" fontAlgn="auto">
              <a:spcBef>
                <a:spcPts val="0"/>
              </a:spcBef>
              <a:spcAft>
                <a:spcPts val="0"/>
              </a:spcAft>
              <a:buClr>
                <a:srgbClr val="002960"/>
              </a:buClr>
              <a:defRPr/>
            </a:pPr>
            <a:endParaRPr lang="en-US" sz="1000" kern="0" dirty="0">
              <a:solidFill>
                <a:srgbClr val="000000"/>
              </a:solidFill>
              <a:latin typeface="Arial"/>
            </a:endParaRPr>
          </a:p>
          <a:p>
            <a:pPr algn="ctr" defTabSz="911105" fontAlgn="auto">
              <a:spcBef>
                <a:spcPts val="0"/>
              </a:spcBef>
              <a:spcAft>
                <a:spcPts val="0"/>
              </a:spcAft>
              <a:buClr>
                <a:srgbClr val="002960"/>
              </a:buClr>
              <a:defRPr/>
            </a:pPr>
            <a:endParaRPr lang="en-US" sz="1000" kern="0" dirty="0">
              <a:solidFill>
                <a:srgbClr val="000000"/>
              </a:solidFill>
              <a:latin typeface="Arial"/>
            </a:endParaRPr>
          </a:p>
          <a:p>
            <a:pPr algn="ctr" defTabSz="911105" fontAlgn="auto">
              <a:spcBef>
                <a:spcPts val="0"/>
              </a:spcBef>
              <a:spcAft>
                <a:spcPts val="0"/>
              </a:spcAft>
              <a:buClr>
                <a:srgbClr val="002960"/>
              </a:buClr>
              <a:defRPr/>
            </a:pPr>
            <a:endParaRPr lang="en-US" sz="1000" kern="0" dirty="0">
              <a:solidFill>
                <a:srgbClr val="000000"/>
              </a:solidFill>
              <a:latin typeface="Arial"/>
            </a:endParaRPr>
          </a:p>
          <a:p>
            <a:pPr algn="ctr" defTabSz="911105" fontAlgn="auto">
              <a:spcBef>
                <a:spcPts val="0"/>
              </a:spcBef>
              <a:spcAft>
                <a:spcPts val="0"/>
              </a:spcAft>
              <a:buClr>
                <a:srgbClr val="002960"/>
              </a:buClr>
              <a:defRPr/>
            </a:pPr>
            <a:endParaRPr lang="en-US" sz="1000" kern="0" dirty="0">
              <a:solidFill>
                <a:srgbClr val="000000"/>
              </a:solidFill>
              <a:latin typeface="Arial"/>
            </a:endParaRPr>
          </a:p>
        </p:txBody>
      </p:sp>
      <p:sp>
        <p:nvSpPr>
          <p:cNvPr id="162" name="Rectangle 46"/>
          <p:cNvSpPr>
            <a:spLocks noChangeArrowheads="1"/>
          </p:cNvSpPr>
          <p:nvPr>
            <p:custDataLst>
              <p:tags r:id="rId45"/>
            </p:custDataLst>
          </p:nvPr>
        </p:nvSpPr>
        <p:spPr bwMode="gray">
          <a:xfrm>
            <a:off x="3665135" y="2218331"/>
            <a:ext cx="1824486" cy="313028"/>
          </a:xfrm>
          <a:prstGeom prst="rect">
            <a:avLst/>
          </a:prstGeom>
          <a:solidFill>
            <a:srgbClr val="FFFFFF">
              <a:alpha val="40000"/>
            </a:srgbClr>
          </a:solidFill>
          <a:ln w="19050">
            <a:noFill/>
            <a:prstDash val="solid"/>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105" fontAlgn="auto">
              <a:spcBef>
                <a:spcPts val="0"/>
              </a:spcBef>
              <a:spcAft>
                <a:spcPts val="0"/>
              </a:spcAft>
              <a:buClr>
                <a:srgbClr val="002960"/>
              </a:buClr>
              <a:defRPr/>
            </a:pPr>
            <a:r>
              <a:rPr lang="en-US" sz="1000" kern="0" dirty="0">
                <a:solidFill>
                  <a:srgbClr val="000000"/>
                </a:solidFill>
                <a:latin typeface="Arial"/>
              </a:rPr>
              <a:t>Infrastructure services</a:t>
            </a:r>
          </a:p>
        </p:txBody>
      </p:sp>
      <p:sp>
        <p:nvSpPr>
          <p:cNvPr id="163" name="Rectangle 46"/>
          <p:cNvSpPr>
            <a:spLocks noChangeArrowheads="1"/>
          </p:cNvSpPr>
          <p:nvPr>
            <p:custDataLst>
              <p:tags r:id="rId46"/>
            </p:custDataLst>
          </p:nvPr>
        </p:nvSpPr>
        <p:spPr bwMode="gray">
          <a:xfrm>
            <a:off x="3665135" y="2577847"/>
            <a:ext cx="1824486" cy="313028"/>
          </a:xfrm>
          <a:prstGeom prst="rect">
            <a:avLst/>
          </a:prstGeom>
          <a:solidFill>
            <a:srgbClr val="FFFFFF">
              <a:alpha val="40000"/>
            </a:srgbClr>
          </a:solidFill>
          <a:ln w="19050">
            <a:noFill/>
            <a:prstDash val="solid"/>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105" fontAlgn="auto">
              <a:spcBef>
                <a:spcPts val="0"/>
              </a:spcBef>
              <a:spcAft>
                <a:spcPts val="0"/>
              </a:spcAft>
              <a:buClr>
                <a:srgbClr val="002960"/>
              </a:buClr>
              <a:defRPr/>
            </a:pPr>
            <a:r>
              <a:rPr lang="en-US" sz="1000" kern="0" dirty="0">
                <a:solidFill>
                  <a:srgbClr val="000000"/>
                </a:solidFill>
                <a:latin typeface="Arial"/>
              </a:rPr>
              <a:t>Frame services</a:t>
            </a:r>
          </a:p>
        </p:txBody>
      </p:sp>
      <p:sp>
        <p:nvSpPr>
          <p:cNvPr id="164" name="Rectangle 46"/>
          <p:cNvSpPr>
            <a:spLocks noChangeArrowheads="1"/>
          </p:cNvSpPr>
          <p:nvPr>
            <p:custDataLst>
              <p:tags r:id="rId47"/>
            </p:custDataLst>
          </p:nvPr>
        </p:nvSpPr>
        <p:spPr bwMode="gray">
          <a:xfrm>
            <a:off x="3665135" y="2937362"/>
            <a:ext cx="1824486" cy="313028"/>
          </a:xfrm>
          <a:prstGeom prst="rect">
            <a:avLst/>
          </a:prstGeom>
          <a:solidFill>
            <a:srgbClr val="FFFFFF">
              <a:alpha val="40000"/>
            </a:srgbClr>
          </a:solidFill>
          <a:ln w="19050">
            <a:noFill/>
            <a:prstDash val="solid"/>
            <a:miter lim="800000"/>
            <a:headEnd/>
            <a:tailEnd/>
          </a:ln>
          <a:effectLst/>
          <a:extLst/>
        </p:spPr>
        <p:txBody>
          <a:bodyPr lIns="73277" tIns="73277" rIns="73277" bIns="73277"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105" fontAlgn="auto">
              <a:spcBef>
                <a:spcPts val="0"/>
              </a:spcBef>
              <a:spcAft>
                <a:spcPts val="0"/>
              </a:spcAft>
              <a:buClr>
                <a:srgbClr val="002960"/>
              </a:buClr>
              <a:defRPr/>
            </a:pPr>
            <a:r>
              <a:rPr lang="en-US" sz="1000" kern="0" dirty="0">
                <a:solidFill>
                  <a:srgbClr val="000000"/>
                </a:solidFill>
                <a:latin typeface="Arial"/>
              </a:rPr>
              <a:t>Distributed Storage Services</a:t>
            </a:r>
          </a:p>
        </p:txBody>
      </p:sp>
      <p:sp>
        <p:nvSpPr>
          <p:cNvPr id="165" name="Rectangle 74"/>
          <p:cNvSpPr>
            <a:spLocks noChangeArrowheads="1"/>
          </p:cNvSpPr>
          <p:nvPr>
            <p:custDataLst>
              <p:tags r:id="rId48"/>
            </p:custDataLst>
          </p:nvPr>
        </p:nvSpPr>
        <p:spPr bwMode="gray">
          <a:xfrm>
            <a:off x="5865071" y="1027579"/>
            <a:ext cx="1027605"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rPr>
              <a:t>Ticket flow</a:t>
            </a:r>
          </a:p>
        </p:txBody>
      </p:sp>
      <p:cxnSp>
        <p:nvCxnSpPr>
          <p:cNvPr id="166" name="AutoShape 42"/>
          <p:cNvCxnSpPr>
            <a:cxnSpLocks noChangeShapeType="1"/>
          </p:cNvCxnSpPr>
          <p:nvPr>
            <p:custDataLst>
              <p:tags r:id="rId49"/>
            </p:custDataLst>
          </p:nvPr>
        </p:nvCxnSpPr>
        <p:spPr bwMode="gray">
          <a:xfrm flipV="1">
            <a:off x="5630361" y="1098249"/>
            <a:ext cx="190692" cy="1"/>
          </a:xfrm>
          <a:prstGeom prst="straightConnector1">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7" name="Rectangle 46"/>
          <p:cNvSpPr>
            <a:spLocks noChangeArrowheads="1"/>
          </p:cNvSpPr>
          <p:nvPr>
            <p:custDataLst>
              <p:tags r:id="rId50"/>
            </p:custDataLst>
          </p:nvPr>
        </p:nvSpPr>
        <p:spPr bwMode="gray">
          <a:xfrm>
            <a:off x="5656800" y="463410"/>
            <a:ext cx="139954" cy="139946"/>
          </a:xfrm>
          <a:prstGeom prst="rect">
            <a:avLst/>
          </a:prstGeom>
          <a:solidFill>
            <a:srgbClr val="C7E0FB"/>
          </a:solidFill>
          <a:ln w="19050">
            <a:solidFill>
              <a:srgbClr val="0066CC"/>
            </a:solidFill>
            <a:miter lim="800000"/>
            <a:headEnd/>
            <a:tailEnd/>
          </a:ln>
          <a:effectLst/>
          <a:extLst/>
        </p:spPr>
        <p:txBody>
          <a:bodyPr lIns="73277" tIns="73277" rIns="73277" bIns="73277" anchor="ctr">
            <a:noAutofit/>
          </a:bodyPr>
          <a:lstStyle/>
          <a:p>
            <a:pPr defTabSz="911105" fontAlgn="auto">
              <a:spcBef>
                <a:spcPts val="0"/>
              </a:spcBef>
              <a:spcAft>
                <a:spcPts val="0"/>
              </a:spcAft>
              <a:buClr>
                <a:srgbClr val="002960"/>
              </a:buClr>
              <a:defRPr/>
            </a:pPr>
            <a:endParaRPr lang="en-US" sz="900" kern="0" dirty="0">
              <a:solidFill>
                <a:srgbClr val="000000"/>
              </a:solidFill>
              <a:latin typeface="Arial"/>
            </a:endParaRPr>
          </a:p>
        </p:txBody>
      </p:sp>
      <p:sp>
        <p:nvSpPr>
          <p:cNvPr id="168" name="Rectangle 46"/>
          <p:cNvSpPr>
            <a:spLocks noChangeArrowheads="1"/>
          </p:cNvSpPr>
          <p:nvPr>
            <p:custDataLst>
              <p:tags r:id="rId51"/>
            </p:custDataLst>
          </p:nvPr>
        </p:nvSpPr>
        <p:spPr bwMode="gray">
          <a:xfrm>
            <a:off x="5656800" y="854367"/>
            <a:ext cx="139954" cy="139946"/>
          </a:xfrm>
          <a:prstGeom prst="rect">
            <a:avLst/>
          </a:prstGeom>
          <a:solidFill>
            <a:srgbClr val="002960"/>
          </a:solidFill>
          <a:ln w="12700">
            <a:noFill/>
            <a:miter lim="800000"/>
            <a:headEnd/>
            <a:tailEnd/>
          </a:ln>
          <a:effectLst/>
          <a:extLst/>
        </p:spPr>
        <p:txBody>
          <a:bodyPr wrap="square" lIns="73277" tIns="73277" rIns="73277" bIns="73277" anchor="ctr">
            <a:noAutofit/>
          </a:bodyPr>
          <a:lstStyle/>
          <a:p>
            <a:pPr defTabSz="911105" fontAlgn="auto">
              <a:spcBef>
                <a:spcPts val="0"/>
              </a:spcBef>
              <a:spcAft>
                <a:spcPts val="0"/>
              </a:spcAft>
              <a:buClr>
                <a:srgbClr val="002960"/>
              </a:buClr>
              <a:defRPr/>
            </a:pPr>
            <a:endParaRPr lang="en-US" sz="900" kern="0" dirty="0">
              <a:solidFill>
                <a:srgbClr val="000000"/>
              </a:solidFill>
              <a:latin typeface="Arial"/>
            </a:endParaRPr>
          </a:p>
        </p:txBody>
      </p:sp>
      <p:sp>
        <p:nvSpPr>
          <p:cNvPr id="169" name="Rectangle 74"/>
          <p:cNvSpPr>
            <a:spLocks noChangeArrowheads="1"/>
          </p:cNvSpPr>
          <p:nvPr>
            <p:custDataLst>
              <p:tags r:id="rId52"/>
            </p:custDataLst>
          </p:nvPr>
        </p:nvSpPr>
        <p:spPr bwMode="gray">
          <a:xfrm>
            <a:off x="5865045" y="853685"/>
            <a:ext cx="1821646"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rPr>
              <a:t>Functions </a:t>
            </a:r>
            <a:r>
              <a:rPr lang="en-US" sz="900" dirty="0" smtClean="0">
                <a:solidFill>
                  <a:srgbClr val="002960"/>
                </a:solidFill>
                <a:latin typeface="Arial"/>
              </a:rPr>
              <a:t>Outside HPIA</a:t>
            </a:r>
            <a:endParaRPr lang="en-US" sz="900" dirty="0">
              <a:solidFill>
                <a:srgbClr val="002960"/>
              </a:solidFill>
              <a:latin typeface="Arial"/>
            </a:endParaRPr>
          </a:p>
        </p:txBody>
      </p:sp>
      <p:sp>
        <p:nvSpPr>
          <p:cNvPr id="170" name="Rectangle 74"/>
          <p:cNvSpPr>
            <a:spLocks noChangeArrowheads="1"/>
          </p:cNvSpPr>
          <p:nvPr>
            <p:custDataLst>
              <p:tags r:id="rId53"/>
            </p:custDataLst>
          </p:nvPr>
        </p:nvSpPr>
        <p:spPr bwMode="gray">
          <a:xfrm>
            <a:off x="5865071" y="462728"/>
            <a:ext cx="3168899"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rPr>
              <a:t>Functions within </a:t>
            </a:r>
            <a:r>
              <a:rPr lang="en-US" sz="900" dirty="0" smtClean="0">
                <a:solidFill>
                  <a:srgbClr val="002960"/>
                </a:solidFill>
                <a:latin typeface="Arial"/>
              </a:rPr>
              <a:t>HPIA to </a:t>
            </a:r>
            <a:r>
              <a:rPr lang="en-US" sz="900" dirty="0">
                <a:solidFill>
                  <a:srgbClr val="002960"/>
                </a:solidFill>
                <a:latin typeface="Arial"/>
              </a:rPr>
              <a:t>remain in future-state</a:t>
            </a:r>
          </a:p>
        </p:txBody>
      </p:sp>
      <p:sp>
        <p:nvSpPr>
          <p:cNvPr id="171" name="Rectangle 46"/>
          <p:cNvSpPr>
            <a:spLocks noChangeArrowheads="1"/>
          </p:cNvSpPr>
          <p:nvPr>
            <p:custDataLst>
              <p:tags r:id="rId54"/>
            </p:custDataLst>
          </p:nvPr>
        </p:nvSpPr>
        <p:spPr bwMode="gray">
          <a:xfrm>
            <a:off x="5656800" y="654831"/>
            <a:ext cx="139954" cy="139946"/>
          </a:xfrm>
          <a:prstGeom prst="rect">
            <a:avLst/>
          </a:prstGeom>
          <a:solidFill>
            <a:srgbClr val="C7E0FB">
              <a:lumMod val="75000"/>
            </a:srgbClr>
          </a:solidFill>
          <a:ln w="19050">
            <a:noFill/>
            <a:miter lim="800000"/>
            <a:headEnd/>
            <a:tailEnd/>
          </a:ln>
          <a:effectLst/>
          <a:extLst/>
        </p:spPr>
        <p:txBody>
          <a:bodyPr lIns="73277" tIns="73277" rIns="73277" bIns="73277" anchor="ctr">
            <a:noAutofit/>
          </a:bodyPr>
          <a:lstStyle/>
          <a:p>
            <a:pPr defTabSz="911105" fontAlgn="auto">
              <a:spcBef>
                <a:spcPts val="0"/>
              </a:spcBef>
              <a:spcAft>
                <a:spcPts val="0"/>
              </a:spcAft>
              <a:buClr>
                <a:srgbClr val="002960"/>
              </a:buClr>
              <a:defRPr/>
            </a:pPr>
            <a:endParaRPr lang="en-US" sz="900" kern="0" dirty="0">
              <a:solidFill>
                <a:srgbClr val="000000"/>
              </a:solidFill>
              <a:latin typeface="Arial"/>
            </a:endParaRPr>
          </a:p>
        </p:txBody>
      </p:sp>
      <p:sp>
        <p:nvSpPr>
          <p:cNvPr id="172" name="Rectangle 74"/>
          <p:cNvSpPr>
            <a:spLocks noChangeArrowheads="1"/>
          </p:cNvSpPr>
          <p:nvPr>
            <p:custDataLst>
              <p:tags r:id="rId55"/>
            </p:custDataLst>
          </p:nvPr>
        </p:nvSpPr>
        <p:spPr bwMode="gray">
          <a:xfrm>
            <a:off x="5865045" y="654150"/>
            <a:ext cx="3168898" cy="1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rPr>
              <a:t>Functions within </a:t>
            </a:r>
            <a:r>
              <a:rPr lang="en-US" sz="900" dirty="0" smtClean="0">
                <a:solidFill>
                  <a:srgbClr val="002960"/>
                </a:solidFill>
                <a:latin typeface="Arial"/>
              </a:rPr>
              <a:t>HPIA be </a:t>
            </a:r>
            <a:r>
              <a:rPr lang="en-US" sz="900" dirty="0">
                <a:solidFill>
                  <a:srgbClr val="002960"/>
                </a:solidFill>
                <a:latin typeface="Arial"/>
              </a:rPr>
              <a:t>moved in future-state</a:t>
            </a:r>
          </a:p>
        </p:txBody>
      </p:sp>
      <p:sp>
        <p:nvSpPr>
          <p:cNvPr id="173" name="Rectangle 49"/>
          <p:cNvSpPr>
            <a:spLocks noChangeArrowheads="1"/>
          </p:cNvSpPr>
          <p:nvPr>
            <p:custDataLst>
              <p:tags r:id="rId56"/>
            </p:custDataLst>
          </p:nvPr>
        </p:nvSpPr>
        <p:spPr bwMode="gray">
          <a:xfrm>
            <a:off x="5996135" y="3918219"/>
            <a:ext cx="1581683" cy="548080"/>
          </a:xfrm>
          <a:prstGeom prst="rect">
            <a:avLst/>
          </a:prstGeom>
          <a:solidFill>
            <a:srgbClr val="C7E0FB">
              <a:lumMod val="75000"/>
            </a:srgbClr>
          </a:solidFill>
          <a:ln w="19050">
            <a:noFill/>
            <a:miter lim="800000"/>
            <a:headEnd/>
            <a:tailEnd/>
          </a:ln>
          <a:effectLst/>
          <a:extLst/>
        </p:spPr>
        <p:txBody>
          <a:bodyPr lIns="73277" tIns="73277" rIns="73277" bIns="73277" anchor="ctr">
            <a:noAutofit/>
          </a:bodyPr>
          <a:lstStyle/>
          <a:p>
            <a:pPr algn="ctr" defTabSz="911105" fontAlgn="auto">
              <a:spcBef>
                <a:spcPts val="0"/>
              </a:spcBef>
              <a:spcAft>
                <a:spcPts val="0"/>
              </a:spcAft>
              <a:buClr>
                <a:srgbClr val="002960"/>
              </a:buClr>
              <a:defRPr/>
            </a:pPr>
            <a:r>
              <a:rPr lang="en-US" sz="1000" b="1" kern="0" dirty="0">
                <a:solidFill>
                  <a:srgbClr val="002960"/>
                </a:solidFill>
                <a:latin typeface="Arial"/>
              </a:rPr>
              <a:t>Build</a:t>
            </a:r>
            <a:r>
              <a:rPr lang="en-US" sz="1000" b="1" kern="0" baseline="30000" dirty="0">
                <a:solidFill>
                  <a:srgbClr val="002960"/>
                </a:solidFill>
                <a:latin typeface="Arial"/>
              </a:rPr>
              <a:t>3</a:t>
            </a:r>
          </a:p>
        </p:txBody>
      </p:sp>
      <p:cxnSp>
        <p:nvCxnSpPr>
          <p:cNvPr id="174" name="AutoShape 42"/>
          <p:cNvCxnSpPr>
            <a:cxnSpLocks noChangeShapeType="1"/>
          </p:cNvCxnSpPr>
          <p:nvPr>
            <p:custDataLst>
              <p:tags r:id="rId57"/>
            </p:custDataLst>
          </p:nvPr>
        </p:nvCxnSpPr>
        <p:spPr bwMode="gray">
          <a:xfrm>
            <a:off x="1306392" y="4337943"/>
            <a:ext cx="4743654" cy="0"/>
          </a:xfrm>
          <a:prstGeom prst="straightConnector1">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5" name="Elbow Connector 174"/>
          <p:cNvCxnSpPr>
            <a:endCxn id="108" idx="1"/>
          </p:cNvCxnSpPr>
          <p:nvPr>
            <p:custDataLst>
              <p:tags r:id="rId58"/>
            </p:custDataLst>
          </p:nvPr>
        </p:nvCxnSpPr>
        <p:spPr bwMode="gray">
          <a:xfrm rot="16200000" flipH="1">
            <a:off x="2594061" y="3963678"/>
            <a:ext cx="1539838" cy="402617"/>
          </a:xfrm>
          <a:prstGeom prst="bentConnector2">
            <a:avLst/>
          </a:prstGeom>
          <a:noFill/>
          <a:ln w="19050">
            <a:solidFill>
              <a:srgbClr val="FFFFFF">
                <a:lumMod val="50000"/>
              </a:srgbClr>
            </a:solidFill>
            <a:prstDash val="solid"/>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6" name="Arc 175"/>
          <p:cNvSpPr/>
          <p:nvPr/>
        </p:nvSpPr>
        <p:spPr bwMode="gray">
          <a:xfrm rot="16200000">
            <a:off x="3092648" y="4290688"/>
            <a:ext cx="124516" cy="118804"/>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lIns="93046" tIns="46525" rIns="93046" bIns="46525" rtlCol="0" anchor="ctr">
            <a:noAutofit/>
          </a:bodyPr>
          <a:lstStyle/>
          <a:p>
            <a:pPr algn="ctr" defTabSz="930492" fontAlgn="auto">
              <a:spcBef>
                <a:spcPts val="0"/>
              </a:spcBef>
              <a:spcAft>
                <a:spcPts val="0"/>
              </a:spcAft>
              <a:defRPr/>
            </a:pPr>
            <a:endParaRPr lang="en-US" sz="1000" kern="0" dirty="0">
              <a:solidFill>
                <a:srgbClr val="000000"/>
              </a:solidFill>
              <a:latin typeface="Arial"/>
              <a:ea typeface="ＭＳ Ｐゴシック"/>
            </a:endParaRPr>
          </a:p>
        </p:txBody>
      </p:sp>
      <p:sp>
        <p:nvSpPr>
          <p:cNvPr id="177" name="Arc 176"/>
          <p:cNvSpPr/>
          <p:nvPr>
            <p:custDataLst>
              <p:tags r:id="rId59"/>
            </p:custDataLst>
          </p:nvPr>
        </p:nvSpPr>
        <p:spPr bwMode="gray">
          <a:xfrm rot="16200000">
            <a:off x="3092649" y="4175103"/>
            <a:ext cx="124516" cy="118804"/>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lIns="93046" tIns="46525" rIns="93046" bIns="46525" rtlCol="0" anchor="ctr">
            <a:noAutofit/>
          </a:bodyPr>
          <a:lstStyle/>
          <a:p>
            <a:pPr algn="ctr" defTabSz="930492" fontAlgn="auto">
              <a:spcBef>
                <a:spcPts val="0"/>
              </a:spcBef>
              <a:spcAft>
                <a:spcPts val="0"/>
              </a:spcAft>
              <a:defRPr/>
            </a:pPr>
            <a:endParaRPr lang="en-US" sz="1000" kern="0" dirty="0">
              <a:solidFill>
                <a:srgbClr val="000000"/>
              </a:solidFill>
              <a:latin typeface="Arial"/>
              <a:ea typeface="ＭＳ Ｐゴシック"/>
            </a:endParaRPr>
          </a:p>
        </p:txBody>
      </p:sp>
      <p:cxnSp>
        <p:nvCxnSpPr>
          <p:cNvPr id="178" name="Elbow Connector 177"/>
          <p:cNvCxnSpPr>
            <a:stCxn id="151" idx="2"/>
            <a:endCxn id="108" idx="3"/>
          </p:cNvCxnSpPr>
          <p:nvPr>
            <p:custDataLst>
              <p:tags r:id="rId60"/>
            </p:custDataLst>
          </p:nvPr>
        </p:nvCxnSpPr>
        <p:spPr bwMode="gray">
          <a:xfrm rot="5400000">
            <a:off x="6473073" y="4631144"/>
            <a:ext cx="377622" cy="229901"/>
          </a:xfrm>
          <a:prstGeom prst="bentConnector2">
            <a:avLst/>
          </a:prstGeom>
          <a:noFill/>
          <a:ln w="19050">
            <a:solidFill>
              <a:srgbClr val="FFFFFF">
                <a:lumMod val="50000"/>
              </a:srgb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9" name="Elbow Connector 160"/>
          <p:cNvCxnSpPr/>
          <p:nvPr>
            <p:custDataLst>
              <p:tags r:id="rId61"/>
            </p:custDataLst>
          </p:nvPr>
        </p:nvCxnSpPr>
        <p:spPr bwMode="gray">
          <a:xfrm>
            <a:off x="4592676" y="4053450"/>
            <a:ext cx="0" cy="659286"/>
          </a:xfrm>
          <a:prstGeom prst="straightConnector1">
            <a:avLst/>
          </a:prstGeom>
          <a:noFill/>
          <a:ln w="19050">
            <a:solidFill>
              <a:srgbClr val="FFFFFF">
                <a:lumMod val="50000"/>
              </a:srgb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0" name="Rectangle 45"/>
          <p:cNvSpPr>
            <a:spLocks noChangeArrowheads="1"/>
          </p:cNvSpPr>
          <p:nvPr>
            <p:custDataLst>
              <p:tags r:id="rId62"/>
            </p:custDataLst>
          </p:nvPr>
        </p:nvSpPr>
        <p:spPr bwMode="gray">
          <a:xfrm>
            <a:off x="1533036" y="4565834"/>
            <a:ext cx="1190349" cy="591203"/>
          </a:xfrm>
          <a:prstGeom prst="rect">
            <a:avLst/>
          </a:prstGeom>
          <a:solidFill>
            <a:srgbClr val="C7E0FB"/>
          </a:solidFill>
          <a:ln w="19050">
            <a:solidFill>
              <a:srgbClr val="0066CC"/>
            </a:solidFill>
            <a:miter lim="800000"/>
            <a:headEnd/>
            <a:tailEnd/>
          </a:ln>
          <a:effectLst/>
          <a:extLst/>
        </p:spPr>
        <p:txBody>
          <a:bodyPr lIns="73277" tIns="73277" rIns="73277" bIns="73277" anchor="ctr">
            <a:noAutofit/>
          </a:bodyPr>
          <a:lstStyle/>
          <a:p>
            <a:pPr algn="ctr" defTabSz="911105" fontAlgn="auto">
              <a:spcBef>
                <a:spcPts val="0"/>
              </a:spcBef>
              <a:spcAft>
                <a:spcPts val="0"/>
              </a:spcAft>
              <a:buClr>
                <a:srgbClr val="002960"/>
              </a:buClr>
            </a:pPr>
            <a:r>
              <a:rPr lang="en-US" sz="1000" kern="0" dirty="0">
                <a:solidFill>
                  <a:schemeClr val="tx1">
                    <a:lumMod val="50000"/>
                  </a:schemeClr>
                </a:solidFill>
                <a:latin typeface="Arial"/>
              </a:rPr>
              <a:t>Automation </a:t>
            </a:r>
            <a:r>
              <a:rPr lang="en-US" sz="1000" kern="0" dirty="0" smtClean="0">
                <a:solidFill>
                  <a:schemeClr val="tx1">
                    <a:lumMod val="50000"/>
                  </a:schemeClr>
                </a:solidFill>
                <a:latin typeface="Arial"/>
              </a:rPr>
              <a:t>Taskforce</a:t>
            </a:r>
            <a:r>
              <a:rPr lang="en-US" sz="1000" kern="0" baseline="30000" dirty="0">
                <a:solidFill>
                  <a:schemeClr val="tx1">
                    <a:lumMod val="50000"/>
                  </a:schemeClr>
                </a:solidFill>
                <a:latin typeface="Arial"/>
              </a:rPr>
              <a:t>4</a:t>
            </a:r>
            <a:endParaRPr lang="en-US" sz="1000" kern="0" dirty="0">
              <a:solidFill>
                <a:schemeClr val="tx1">
                  <a:lumMod val="50000"/>
                </a:schemeClr>
              </a:solidFill>
              <a:latin typeface="Arial"/>
            </a:endParaRPr>
          </a:p>
        </p:txBody>
      </p:sp>
      <p:sp>
        <p:nvSpPr>
          <p:cNvPr id="68" name="McK 4. Footnote"/>
          <p:cNvSpPr txBox="1">
            <a:spLocks noChangeArrowheads="1"/>
          </p:cNvSpPr>
          <p:nvPr>
            <p:custDataLst>
              <p:tags r:id="rId63"/>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1248556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943" name="Object 71" hidden="1"/>
          <p:cNvGraphicFramePr>
            <a:graphicFrameLocks noChangeAspect="1"/>
          </p:cNvGraphicFramePr>
          <p:nvPr>
            <p:custDataLst>
              <p:tags r:id="rId2"/>
            </p:custDataLst>
            <p:extLst>
              <p:ext uri="{D42A27DB-BD31-4B8C-83A1-F6EECF244321}">
                <p14:modId xmlns:p14="http://schemas.microsoft.com/office/powerpoint/2010/main" val="2132747767"/>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18466" name="think-cell Slide" r:id="rId80" imgW="270" imgH="270" progId="">
                  <p:embed/>
                </p:oleObj>
              </mc:Choice>
              <mc:Fallback>
                <p:oleObj name="think-cell Slide" r:id="rId80" imgW="270" imgH="270" progId="">
                  <p:embed/>
                  <p:pic>
                    <p:nvPicPr>
                      <p:cNvPr id="0" name="Picture 10"/>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4" name="Group 13"/>
          <p:cNvGrpSpPr/>
          <p:nvPr>
            <p:custDataLst>
              <p:tags r:id="rId3"/>
            </p:custDataLst>
          </p:nvPr>
        </p:nvGrpSpPr>
        <p:grpSpPr bwMode="gray">
          <a:xfrm>
            <a:off x="110423" y="1409909"/>
            <a:ext cx="8923201" cy="4386244"/>
            <a:chOff x="108196" y="1534237"/>
            <a:chExt cx="8745047" cy="4298925"/>
          </a:xfrm>
        </p:grpSpPr>
        <p:sp>
          <p:nvSpPr>
            <p:cNvPr id="155" name="Rectangle 87"/>
            <p:cNvSpPr>
              <a:spLocks noChangeArrowheads="1"/>
            </p:cNvSpPr>
            <p:nvPr>
              <p:custDataLst>
                <p:tags r:id="rId26"/>
              </p:custDataLst>
            </p:nvPr>
          </p:nvSpPr>
          <p:spPr bwMode="gray">
            <a:xfrm>
              <a:off x="1261671" y="1534237"/>
              <a:ext cx="6274680" cy="4184377"/>
            </a:xfrm>
            <a:prstGeom prst="rect">
              <a:avLst/>
            </a:prstGeom>
            <a:solidFill>
              <a:srgbClr val="FFFFFF">
                <a:lumMod val="85000"/>
              </a:srgbClr>
            </a:solidFill>
            <a:ln w="19050">
              <a:noFill/>
              <a:miter lim="800000"/>
              <a:headEnd/>
              <a:tailEnd/>
            </a:ln>
            <a:effectLst/>
            <a:extLst/>
          </p:spPr>
          <p:txBody>
            <a:bodyPr wrap="none" anchor="ct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57" name="Rectangle 87"/>
            <p:cNvSpPr>
              <a:spLocks noChangeArrowheads="1"/>
            </p:cNvSpPr>
            <p:nvPr>
              <p:custDataLst>
                <p:tags r:id="rId27"/>
              </p:custDataLst>
            </p:nvPr>
          </p:nvSpPr>
          <p:spPr bwMode="gray">
            <a:xfrm>
              <a:off x="108196" y="1534237"/>
              <a:ext cx="1090303" cy="4184377"/>
            </a:xfrm>
            <a:prstGeom prst="rect">
              <a:avLst/>
            </a:prstGeom>
            <a:solidFill>
              <a:srgbClr val="FFFFFF">
                <a:lumMod val="85000"/>
              </a:srgbClr>
            </a:solidFill>
            <a:ln w="19050">
              <a:noFill/>
              <a:miter lim="800000"/>
              <a:headEnd/>
              <a:tailEnd/>
            </a:ln>
            <a:effectLst/>
            <a:extLst/>
          </p:spPr>
          <p:txBody>
            <a:bodyPr wrap="none" anchor="ct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58" name="Rectangle 87"/>
            <p:cNvSpPr>
              <a:spLocks noChangeArrowheads="1"/>
            </p:cNvSpPr>
            <p:nvPr>
              <p:custDataLst>
                <p:tags r:id="rId28"/>
              </p:custDataLst>
            </p:nvPr>
          </p:nvSpPr>
          <p:spPr bwMode="gray">
            <a:xfrm>
              <a:off x="7599524" y="1534237"/>
              <a:ext cx="1253719" cy="4184377"/>
            </a:xfrm>
            <a:prstGeom prst="rect">
              <a:avLst/>
            </a:prstGeom>
            <a:solidFill>
              <a:srgbClr val="FFFFFF">
                <a:lumMod val="85000"/>
              </a:srgbClr>
            </a:solidFill>
            <a:ln w="19050">
              <a:noFill/>
              <a:miter lim="800000"/>
              <a:headEnd/>
              <a:tailEnd/>
            </a:ln>
            <a:effectLst/>
            <a:extLst/>
          </p:spPr>
          <p:txBody>
            <a:bodyPr wrap="none" anchor="ct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59" name="Rectangle 45"/>
            <p:cNvSpPr>
              <a:spLocks noChangeArrowheads="1"/>
            </p:cNvSpPr>
            <p:nvPr>
              <p:custDataLst>
                <p:tags r:id="rId29"/>
              </p:custDataLst>
            </p:nvPr>
          </p:nvSpPr>
          <p:spPr bwMode="gray">
            <a:xfrm>
              <a:off x="3513623" y="3928369"/>
              <a:ext cx="1735421" cy="353292"/>
            </a:xfrm>
            <a:prstGeom prst="rect">
              <a:avLst/>
            </a:prstGeom>
            <a:solidFill>
              <a:schemeClr val="bg1"/>
            </a:solidFill>
            <a:ln w="19050">
              <a:noFill/>
              <a:prstDash val="dash"/>
              <a:miter lim="800000"/>
              <a:headEnd/>
              <a:tailEnd/>
            </a:ln>
            <a:effectLst/>
            <a:extLst/>
          </p:spPr>
          <p:txBody>
            <a:bodyPr lIns="72009" tIns="72009" rIns="72009" bIns="72009" anchor="ctr">
              <a:noAutofit/>
            </a:bodyPr>
            <a:lstStyle/>
            <a:p>
              <a:pPr defTabSz="911396">
                <a:buClr>
                  <a:srgbClr val="002960"/>
                </a:buClr>
              </a:pPr>
              <a:r>
                <a:rPr lang="en-US" sz="1000" dirty="0">
                  <a:solidFill>
                    <a:srgbClr val="000000"/>
                  </a:solidFill>
                  <a:latin typeface="Arial"/>
                  <a:ea typeface="MS PGothic" pitchFamily="34" charset="-128"/>
                  <a:cs typeface="Arial" charset="0"/>
                </a:rPr>
                <a:t>Change Administration</a:t>
              </a:r>
            </a:p>
          </p:txBody>
        </p:sp>
        <p:sp>
          <p:nvSpPr>
            <p:cNvPr id="160" name="Rectangle 45"/>
            <p:cNvSpPr>
              <a:spLocks noChangeArrowheads="1"/>
            </p:cNvSpPr>
            <p:nvPr>
              <p:custDataLst>
                <p:tags r:id="rId30"/>
              </p:custDataLst>
            </p:nvPr>
          </p:nvSpPr>
          <p:spPr bwMode="gray">
            <a:xfrm>
              <a:off x="3386531" y="4934558"/>
              <a:ext cx="2922110" cy="435470"/>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2009" tIns="72009" rIns="72009" bIns="72009" anchor="ctr"/>
            <a:lstStyle/>
            <a:p>
              <a:pPr algn="ctr" defTabSz="911396">
                <a:buClr>
                  <a:srgbClr val="002960"/>
                </a:buClr>
              </a:pPr>
              <a:r>
                <a:rPr lang="en-US" sz="1000" dirty="0">
                  <a:solidFill>
                    <a:srgbClr val="FFFFFF"/>
                  </a:solidFill>
                  <a:latin typeface="Arial"/>
                  <a:ea typeface="MS PGothic" pitchFamily="34" charset="-128"/>
                  <a:cs typeface="Arial" charset="0"/>
                </a:rPr>
                <a:t>Central patching &amp; software distribution</a:t>
              </a:r>
            </a:p>
          </p:txBody>
        </p:sp>
        <p:sp>
          <p:nvSpPr>
            <p:cNvPr id="162" name="Rectangle 38"/>
            <p:cNvSpPr>
              <a:spLocks noChangeArrowheads="1"/>
            </p:cNvSpPr>
            <p:nvPr>
              <p:custDataLst>
                <p:tags r:id="rId31"/>
              </p:custDataLst>
            </p:nvPr>
          </p:nvSpPr>
          <p:spPr bwMode="gray">
            <a:xfrm>
              <a:off x="2798015" y="2378987"/>
              <a:ext cx="372652" cy="342790"/>
            </a:xfrm>
            <a:prstGeom prst="rect">
              <a:avLst/>
            </a:prstGeom>
            <a:noFill/>
            <a:ln w="19050">
              <a:noFill/>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cxnSp>
          <p:nvCxnSpPr>
            <p:cNvPr id="163" name="Elbow Connector 162"/>
            <p:cNvCxnSpPr/>
            <p:nvPr>
              <p:custDataLst>
                <p:tags r:id="rId32"/>
              </p:custDataLst>
            </p:nvPr>
          </p:nvCxnSpPr>
          <p:spPr bwMode="gray">
            <a:xfrm rot="16200000" flipH="1">
              <a:off x="2954707" y="3565364"/>
              <a:ext cx="576896" cy="502405"/>
            </a:xfrm>
            <a:prstGeom prst="bentConnector2">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 name="Freeform 163"/>
            <p:cNvSpPr/>
            <p:nvPr>
              <p:custDataLst>
                <p:tags r:id="rId33"/>
              </p:custDataLst>
            </p:nvPr>
          </p:nvSpPr>
          <p:spPr bwMode="gray">
            <a:xfrm>
              <a:off x="2698731" y="2052204"/>
              <a:ext cx="2849967" cy="1679426"/>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chemeClr val="bg1">
                  <a:lumMod val="75000"/>
                </a:schemeClr>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165" name="Elbow Connector 160"/>
            <p:cNvCxnSpPr/>
            <p:nvPr>
              <p:custDataLst>
                <p:tags r:id="rId34"/>
              </p:custDataLst>
            </p:nvPr>
          </p:nvCxnSpPr>
          <p:spPr bwMode="gray">
            <a:xfrm flipH="1">
              <a:off x="5262505" y="4105015"/>
              <a:ext cx="404940" cy="0"/>
            </a:xfrm>
            <a:prstGeom prst="straightConnector1">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6" name="Arc 165"/>
            <p:cNvSpPr/>
            <p:nvPr>
              <p:custDataLst>
                <p:tags r:id="rId35"/>
              </p:custDataLst>
            </p:nvPr>
          </p:nvSpPr>
          <p:spPr bwMode="gray">
            <a:xfrm rot="16200000">
              <a:off x="2923322" y="3682551"/>
              <a:ext cx="122037" cy="116432"/>
            </a:xfrm>
            <a:prstGeom prst="arc">
              <a:avLst>
                <a:gd name="adj1" fmla="val 16200000"/>
                <a:gd name="adj2" fmla="val 5427501"/>
              </a:avLst>
            </a:prstGeom>
            <a:solidFill>
              <a:srgbClr val="FFFFFF">
                <a:lumMod val="85000"/>
              </a:srgbClr>
            </a:solidFill>
            <a:ln w="19050" cap="flat" cmpd="sng" algn="ctr">
              <a:solidFill>
                <a:schemeClr val="bg1">
                  <a:lumMod val="75000"/>
                </a:schemeClr>
              </a:solidFill>
              <a:prstDash val="solid"/>
            </a:ln>
            <a:effec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167" name="TextBox 4281"/>
            <p:cNvSpPr txBox="1"/>
            <p:nvPr>
              <p:custDataLst>
                <p:tags r:id="rId36"/>
              </p:custDataLst>
            </p:nvPr>
          </p:nvSpPr>
          <p:spPr bwMode="gray">
            <a:xfrm>
              <a:off x="2181991" y="5586941"/>
              <a:ext cx="4597458" cy="246221"/>
            </a:xfrm>
            <a:prstGeom prst="rect">
              <a:avLst/>
            </a:prstGeom>
            <a:solidFill>
              <a:schemeClr val="bg2">
                <a:lumMod val="85000"/>
              </a:schemeClr>
            </a:solidFill>
            <a:ln w="19050">
              <a:solidFill>
                <a:schemeClr val="accent6">
                  <a:lumMod val="60000"/>
                  <a:lumOff val="40000"/>
                </a:schemeClr>
              </a:solidFill>
              <a:miter lim="800000"/>
              <a:headEnd/>
              <a:tailEnd/>
            </a:ln>
            <a:effectLst/>
          </p:spPr>
          <p:txBody>
            <a:bodyPr lIns="72009" tIns="72009" rIns="72009" bIns="72009" anchor="ctr"/>
            <a:lstStyle>
              <a:defPPr>
                <a:defRPr lang="en-US"/>
              </a:defPPr>
              <a:lvl1pPr algn="ctr" defTabSz="895350">
                <a:buClr>
                  <a:srgbClr val="002960"/>
                </a:buClr>
                <a:defRPr sz="1000">
                  <a:solidFill>
                    <a:schemeClr val="bg1"/>
                  </a:solidFill>
                  <a:latin typeface="Arial"/>
                </a:defRPr>
              </a:lvl1pPr>
            </a:lstStyle>
            <a:p>
              <a:r>
                <a:rPr lang="en-US" dirty="0">
                  <a:solidFill>
                    <a:srgbClr val="FFFFFF"/>
                  </a:solidFill>
                  <a:ea typeface="MS PGothic" pitchFamily="34" charset="-128"/>
                  <a:cs typeface="Arial" charset="0"/>
                </a:rPr>
                <a:t>Teams based out of strategic locations; “Follow-the-sun” model</a:t>
              </a:r>
            </a:p>
          </p:txBody>
        </p:sp>
        <p:cxnSp>
          <p:nvCxnSpPr>
            <p:cNvPr id="168" name="AutoShape 42"/>
            <p:cNvCxnSpPr>
              <a:cxnSpLocks noChangeShapeType="1"/>
            </p:cNvCxnSpPr>
            <p:nvPr>
              <p:custDataLst>
                <p:tags r:id="rId37"/>
              </p:custDataLst>
            </p:nvPr>
          </p:nvCxnSpPr>
          <p:spPr bwMode="gray">
            <a:xfrm>
              <a:off x="7381068" y="3289379"/>
              <a:ext cx="302666" cy="1"/>
            </a:xfrm>
            <a:prstGeom prst="straightConnector1">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9" name="Rectangle 45"/>
            <p:cNvSpPr>
              <a:spLocks noChangeArrowheads="1"/>
            </p:cNvSpPr>
            <p:nvPr>
              <p:custDataLst>
                <p:tags r:id="rId38"/>
              </p:custDataLst>
            </p:nvPr>
          </p:nvSpPr>
          <p:spPr bwMode="gray">
            <a:xfrm>
              <a:off x="7675443" y="2197205"/>
              <a:ext cx="1101881" cy="2257049"/>
            </a:xfrm>
            <a:prstGeom prst="rect">
              <a:avLst/>
            </a:prstGeom>
            <a:solidFill>
              <a:schemeClr val="bg1">
                <a:lumMod val="85000"/>
              </a:schemeClr>
            </a:solidFill>
            <a:ln w="12700">
              <a:solidFill>
                <a:schemeClr val="bg1">
                  <a:lumMod val="75000"/>
                </a:schemeClr>
              </a:solidFill>
              <a:miter lim="800000"/>
              <a:headEnd/>
              <a:tailEnd/>
            </a:ln>
            <a:effectLst/>
            <a:extLst/>
          </p:spPr>
          <p:txBody>
            <a:bodyPr wrap="square" lIns="72009" tIns="72009" rIns="72009" bIns="72009" anchor="ctr">
              <a:noAutofit/>
            </a:bodyPr>
            <a:lstStyle/>
            <a:p>
              <a:pPr defTabSz="911396">
                <a:buClr>
                  <a:srgbClr val="002960"/>
                </a:buClr>
              </a:pPr>
              <a:r>
                <a:rPr lang="en-US" sz="1000" b="1" dirty="0">
                  <a:solidFill>
                    <a:srgbClr val="FFFFFF"/>
                  </a:solidFill>
                  <a:latin typeface="Arial"/>
                  <a:ea typeface="MS PGothic" pitchFamily="34" charset="-128"/>
                  <a:cs typeface="Arial" charset="0"/>
                </a:rPr>
                <a:t>Sector-aligned teams</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r>
                <a:rPr lang="en-US" sz="1000" b="1" dirty="0">
                  <a:solidFill>
                    <a:srgbClr val="FFFFFF"/>
                  </a:solidFill>
                  <a:latin typeface="Arial"/>
                  <a:ea typeface="MS PGothic" pitchFamily="34" charset="-128"/>
                  <a:cs typeface="Arial" charset="0"/>
                </a:rPr>
                <a:t>CTI-provided services4</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p:txBody>
        </p:sp>
        <p:cxnSp>
          <p:nvCxnSpPr>
            <p:cNvPr id="170" name="AutoShape 42"/>
            <p:cNvCxnSpPr>
              <a:cxnSpLocks noChangeShapeType="1"/>
            </p:cNvCxnSpPr>
            <p:nvPr>
              <p:custDataLst>
                <p:tags r:id="rId39"/>
              </p:custDataLst>
            </p:nvPr>
          </p:nvCxnSpPr>
          <p:spPr bwMode="gray">
            <a:xfrm flipV="1">
              <a:off x="978756" y="3395625"/>
              <a:ext cx="416071" cy="1"/>
            </a:xfrm>
            <a:prstGeom prst="straightConnector1">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1" name="Rectangle 46"/>
            <p:cNvSpPr>
              <a:spLocks noChangeArrowheads="1"/>
            </p:cNvSpPr>
            <p:nvPr>
              <p:custDataLst>
                <p:tags r:id="rId40"/>
              </p:custDataLst>
            </p:nvPr>
          </p:nvSpPr>
          <p:spPr bwMode="gray">
            <a:xfrm>
              <a:off x="7742661" y="2595036"/>
              <a:ext cx="967445" cy="209304"/>
            </a:xfrm>
            <a:prstGeom prst="rect">
              <a:avLst/>
            </a:prstGeom>
            <a:solidFill>
              <a:srgbClr val="FFFFFF">
                <a:alpha val="24706"/>
              </a:srgbClr>
            </a:solidFill>
            <a:ln w="12700">
              <a:noFill/>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Consumer</a:t>
              </a:r>
            </a:p>
          </p:txBody>
        </p:sp>
        <p:sp>
          <p:nvSpPr>
            <p:cNvPr id="177" name="Rectangle 47"/>
            <p:cNvSpPr>
              <a:spLocks noChangeArrowheads="1"/>
            </p:cNvSpPr>
            <p:nvPr>
              <p:custDataLst>
                <p:tags r:id="rId41"/>
              </p:custDataLst>
            </p:nvPr>
          </p:nvSpPr>
          <p:spPr bwMode="gray">
            <a:xfrm>
              <a:off x="7742661" y="2838261"/>
              <a:ext cx="967445" cy="209304"/>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ICG</a:t>
              </a:r>
            </a:p>
          </p:txBody>
        </p:sp>
        <p:sp>
          <p:nvSpPr>
            <p:cNvPr id="178" name="Rectangle 48"/>
            <p:cNvSpPr>
              <a:spLocks noChangeArrowheads="1"/>
            </p:cNvSpPr>
            <p:nvPr>
              <p:custDataLst>
                <p:tags r:id="rId42"/>
              </p:custDataLst>
            </p:nvPr>
          </p:nvSpPr>
          <p:spPr bwMode="gray">
            <a:xfrm>
              <a:off x="7742661" y="3081486"/>
              <a:ext cx="967445" cy="209304"/>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CTO</a:t>
              </a:r>
            </a:p>
          </p:txBody>
        </p:sp>
        <p:sp>
          <p:nvSpPr>
            <p:cNvPr id="179" name="Rectangle 49"/>
            <p:cNvSpPr>
              <a:spLocks noChangeArrowheads="1"/>
            </p:cNvSpPr>
            <p:nvPr>
              <p:custDataLst>
                <p:tags r:id="rId43"/>
              </p:custDataLst>
            </p:nvPr>
          </p:nvSpPr>
          <p:spPr bwMode="gray">
            <a:xfrm>
              <a:off x="7742661" y="3643109"/>
              <a:ext cx="967445" cy="495259"/>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VDI, E-mail, SharePoint, Voice, etc.</a:t>
              </a:r>
              <a:endParaRPr lang="en-US" sz="1000" kern="0" baseline="30000" dirty="0">
                <a:solidFill>
                  <a:srgbClr val="FFFFFF"/>
                </a:solidFill>
                <a:latin typeface="Arial"/>
                <a:ea typeface="MS PGothic" pitchFamily="34" charset="-128"/>
                <a:cs typeface="Arial" charset="0"/>
              </a:endParaRPr>
            </a:p>
          </p:txBody>
        </p:sp>
        <p:sp>
          <p:nvSpPr>
            <p:cNvPr id="180" name="Rectangle 35"/>
            <p:cNvSpPr>
              <a:spLocks noChangeArrowheads="1"/>
            </p:cNvSpPr>
            <p:nvPr>
              <p:custDataLst>
                <p:tags r:id="rId44"/>
              </p:custDataLst>
            </p:nvPr>
          </p:nvSpPr>
          <p:spPr bwMode="gray">
            <a:xfrm>
              <a:off x="5774756" y="3442102"/>
              <a:ext cx="372652" cy="342790"/>
            </a:xfrm>
            <a:prstGeom prst="rect">
              <a:avLst/>
            </a:prstGeom>
            <a:noFill/>
            <a:ln w="19050">
              <a:noFill/>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sp>
          <p:nvSpPr>
            <p:cNvPr id="181" name="Rectangle 74"/>
            <p:cNvSpPr>
              <a:spLocks noChangeArrowheads="1"/>
            </p:cNvSpPr>
            <p:nvPr>
              <p:custDataLst>
                <p:tags r:id="rId45"/>
              </p:custDataLst>
            </p:nvPr>
          </p:nvSpPr>
          <p:spPr bwMode="gray">
            <a:xfrm>
              <a:off x="1739452" y="3792966"/>
              <a:ext cx="1004999"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1000" dirty="0">
                  <a:solidFill>
                    <a:srgbClr val="000000"/>
                  </a:solidFill>
                  <a:latin typeface="Arial"/>
                  <a:ea typeface="MS PGothic" pitchFamily="34" charset="-128"/>
                  <a:cs typeface="Arial" charset="0"/>
                </a:rPr>
                <a:t>Work generated, e.g., changes, configuration, patches</a:t>
              </a:r>
            </a:p>
          </p:txBody>
        </p:sp>
        <p:cxnSp>
          <p:nvCxnSpPr>
            <p:cNvPr id="182" name="Elbow Connector 181"/>
            <p:cNvCxnSpPr>
              <a:stCxn id="183" idx="3"/>
            </p:cNvCxnSpPr>
            <p:nvPr/>
          </p:nvCxnSpPr>
          <p:spPr bwMode="gray">
            <a:xfrm flipV="1">
              <a:off x="1172734" y="3578637"/>
              <a:ext cx="387709" cy="988190"/>
            </a:xfrm>
            <a:prstGeom prst="bentConnector2">
              <a:avLst/>
            </a:prstGeom>
            <a:noFill/>
            <a:ln w="19050">
              <a:solidFill>
                <a:srgbClr val="FFFFFF">
                  <a:lumMod val="50000"/>
                </a:srgb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TextBox 4"/>
            <p:cNvSpPr txBox="1">
              <a:spLocks/>
            </p:cNvSpPr>
            <p:nvPr>
              <p:custDataLst>
                <p:tags r:id="rId46"/>
              </p:custDataLst>
            </p:nvPr>
          </p:nvSpPr>
          <p:spPr bwMode="gray">
            <a:xfrm>
              <a:off x="158819" y="3890738"/>
              <a:ext cx="1013915" cy="1352178"/>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lvl="0" defTabSz="895350">
                <a:buClr>
                  <a:schemeClr val="tx2"/>
                </a:buClr>
                <a:defRPr>
                  <a:latin typeface="+mn-lt"/>
                  <a:ea typeface="Arial Unicode MS" pitchFamily="34" charset="-128"/>
                  <a:cs typeface="Arial Unicode MS" pitchFamily="34" charset="-128"/>
                </a:defRPr>
              </a:lvl1pPr>
              <a:lvl2pPr marL="193675" lvl="1" indent="-192088" defTabSz="895350">
                <a:buClr>
                  <a:schemeClr val="tx2"/>
                </a:buClr>
                <a:buSzPct val="125000"/>
                <a:buFont typeface="Arial" charset="0"/>
                <a:buChar char="▪"/>
                <a:defRPr>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911396" fontAlgn="auto">
                <a:spcBef>
                  <a:spcPct val="50000"/>
                </a:spcBef>
                <a:spcAft>
                  <a:spcPts val="0"/>
                </a:spcAft>
                <a:buClr>
                  <a:srgbClr val="002960"/>
                </a:buClr>
                <a:defRPr/>
              </a:pPr>
              <a:r>
                <a:rPr lang="en-US" sz="1000" kern="0" dirty="0">
                  <a:solidFill>
                    <a:srgbClr val="000000"/>
                  </a:solidFill>
                </a:rPr>
                <a:t>Service requests</a:t>
              </a:r>
              <a:br>
                <a:rPr lang="en-US" sz="1000" kern="0" dirty="0">
                  <a:solidFill>
                    <a:srgbClr val="000000"/>
                  </a:solidFill>
                </a:rPr>
              </a:br>
              <a:r>
                <a:rPr lang="en-US" sz="1000" kern="0" dirty="0">
                  <a:solidFill>
                    <a:srgbClr val="000000"/>
                  </a:solidFill>
                </a:rPr>
                <a:t>(e.g., allocate storage) from</a:t>
              </a:r>
            </a:p>
            <a:p>
              <a:pPr marL="116351" lvl="1" indent="-114732" defTabSz="911396" fontAlgn="auto">
                <a:spcBef>
                  <a:spcPct val="25000"/>
                </a:spcBef>
                <a:spcAft>
                  <a:spcPts val="0"/>
                </a:spcAft>
                <a:buClr>
                  <a:srgbClr val="002960"/>
                </a:buClr>
                <a:defRPr/>
              </a:pPr>
              <a:r>
                <a:rPr lang="en-US" sz="1000" kern="0" dirty="0">
                  <a:solidFill>
                    <a:srgbClr val="000000"/>
                  </a:solidFill>
                </a:rPr>
                <a:t>App groups</a:t>
              </a:r>
            </a:p>
            <a:p>
              <a:pPr marL="116351" lvl="1" indent="-114732" defTabSz="911396" fontAlgn="auto">
                <a:spcBef>
                  <a:spcPct val="25000"/>
                </a:spcBef>
                <a:spcAft>
                  <a:spcPts val="0"/>
                </a:spcAft>
                <a:buClr>
                  <a:srgbClr val="002960"/>
                </a:buClr>
                <a:defRPr/>
              </a:pPr>
              <a:r>
                <a:rPr lang="en-US" sz="1000" kern="0" dirty="0">
                  <a:solidFill>
                    <a:srgbClr val="000000"/>
                  </a:solidFill>
                </a:rPr>
                <a:t>Bus. users</a:t>
              </a:r>
            </a:p>
            <a:p>
              <a:pPr marL="116351" lvl="1" indent="-114732" defTabSz="911396" fontAlgn="auto">
                <a:spcBef>
                  <a:spcPct val="25000"/>
                </a:spcBef>
                <a:spcAft>
                  <a:spcPts val="0"/>
                </a:spcAft>
                <a:buClr>
                  <a:srgbClr val="002960"/>
                </a:buClr>
                <a:defRPr/>
              </a:pPr>
              <a:r>
                <a:rPr lang="en-US" sz="1000" kern="0" dirty="0">
                  <a:solidFill>
                    <a:srgbClr val="000000"/>
                  </a:solidFill>
                </a:rPr>
                <a:t>Other CTI groups, e.g., desktop support</a:t>
              </a:r>
            </a:p>
          </p:txBody>
        </p:sp>
        <p:sp>
          <p:nvSpPr>
            <p:cNvPr id="184" name="Rectangle 45"/>
            <p:cNvSpPr>
              <a:spLocks noChangeArrowheads="1"/>
            </p:cNvSpPr>
            <p:nvPr>
              <p:custDataLst>
                <p:tags r:id="rId47"/>
              </p:custDataLst>
            </p:nvPr>
          </p:nvSpPr>
          <p:spPr bwMode="gray">
            <a:xfrm>
              <a:off x="156110" y="2197205"/>
              <a:ext cx="994474" cy="1381431"/>
            </a:xfrm>
            <a:prstGeom prst="rect">
              <a:avLst/>
            </a:prstGeom>
            <a:solidFill>
              <a:srgbClr val="002960"/>
            </a:solidFill>
            <a:ln w="12700">
              <a:noFill/>
              <a:miter lim="800000"/>
              <a:headEnd/>
              <a:tailEnd/>
            </a:ln>
            <a:effectLst/>
            <a:extLst/>
          </p:spPr>
          <p:txBody>
            <a:bodyPr wrap="square" lIns="91440" tIns="45720" rIns="91440" bIns="45720" anchor="t" anchorCtr="0">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Command </a:t>
              </a:r>
              <a:r>
                <a:rPr lang="en-US" sz="1000" b="1" kern="0" dirty="0" smtClean="0">
                  <a:solidFill>
                    <a:srgbClr val="FFFFFF"/>
                  </a:solidFill>
                  <a:latin typeface="Arial"/>
                  <a:ea typeface="MS PGothic" pitchFamily="34" charset="-128"/>
                  <a:cs typeface="Arial" charset="0"/>
                </a:rPr>
                <a:t>Center </a:t>
              </a:r>
              <a:r>
                <a:rPr lang="en-US" sz="1000" b="1" kern="0" dirty="0">
                  <a:solidFill>
                    <a:srgbClr val="FFFFFF"/>
                  </a:solidFill>
                  <a:latin typeface="Arial"/>
                  <a:ea typeface="MS PGothic" pitchFamily="34" charset="-128"/>
                  <a:cs typeface="Arial" charset="0"/>
                </a:rPr>
                <a:t>&amp; L1 support</a:t>
              </a:r>
            </a:p>
            <a:p>
              <a:pPr defTabSz="911396"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p:txBody>
        </p:sp>
        <p:sp>
          <p:nvSpPr>
            <p:cNvPr id="185" name="McK 4. Footnote"/>
            <p:cNvSpPr txBox="1">
              <a:spLocks noChangeArrowheads="1"/>
            </p:cNvSpPr>
            <p:nvPr>
              <p:custDataLst>
                <p:tags r:id="rId48"/>
              </p:custDataLst>
            </p:nvPr>
          </p:nvSpPr>
          <p:spPr bwMode="gray">
            <a:xfrm>
              <a:off x="527537" y="3159899"/>
              <a:ext cx="5934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396" fontAlgn="auto">
                <a:spcBef>
                  <a:spcPts val="0"/>
                </a:spcBef>
                <a:spcAft>
                  <a:spcPts val="0"/>
                </a:spcAft>
                <a:defRPr/>
              </a:pPr>
              <a:r>
                <a:rPr lang="en-US" kern="0" dirty="0">
                  <a:solidFill>
                    <a:srgbClr val="FFFFFF"/>
                  </a:solidFill>
                </a:rPr>
                <a:t>Standard incidents</a:t>
              </a:r>
            </a:p>
          </p:txBody>
        </p:sp>
        <p:sp>
          <p:nvSpPr>
            <p:cNvPr id="186" name="McK 4. Footnote"/>
            <p:cNvSpPr txBox="1">
              <a:spLocks noChangeArrowheads="1"/>
            </p:cNvSpPr>
            <p:nvPr>
              <p:custDataLst>
                <p:tags r:id="rId49"/>
              </p:custDataLst>
            </p:nvPr>
          </p:nvSpPr>
          <p:spPr bwMode="gray">
            <a:xfrm>
              <a:off x="366357" y="1860616"/>
              <a:ext cx="5069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396" fontAlgn="auto">
                <a:spcBef>
                  <a:spcPts val="0"/>
                </a:spcBef>
                <a:spcAft>
                  <a:spcPts val="0"/>
                </a:spcAft>
                <a:defRPr/>
              </a:pPr>
              <a:r>
                <a:rPr lang="en-US" kern="0" dirty="0">
                  <a:solidFill>
                    <a:srgbClr val="000000"/>
                  </a:solidFill>
                </a:rPr>
                <a:t>Major</a:t>
              </a:r>
            </a:p>
            <a:p>
              <a:pPr marL="0" indent="0" defTabSz="911396" fontAlgn="auto">
                <a:spcBef>
                  <a:spcPts val="0"/>
                </a:spcBef>
                <a:spcAft>
                  <a:spcPts val="0"/>
                </a:spcAft>
                <a:defRPr/>
              </a:pPr>
              <a:r>
                <a:rPr lang="en-US" kern="0" dirty="0">
                  <a:solidFill>
                    <a:srgbClr val="000000"/>
                  </a:solidFill>
                </a:rPr>
                <a:t>incidents</a:t>
              </a:r>
            </a:p>
          </p:txBody>
        </p:sp>
        <p:sp>
          <p:nvSpPr>
            <p:cNvPr id="187" name="Freeform 186"/>
            <p:cNvSpPr/>
            <p:nvPr>
              <p:custDataLst>
                <p:tags r:id="rId50"/>
              </p:custDataLst>
            </p:nvPr>
          </p:nvSpPr>
          <p:spPr bwMode="gray">
            <a:xfrm>
              <a:off x="1676401" y="3578637"/>
              <a:ext cx="4471008" cy="875618"/>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chemeClr val="bg1">
                  <a:lumMod val="75000"/>
                </a:schemeClr>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188" name="Elbow Connector 187"/>
            <p:cNvCxnSpPr>
              <a:stCxn id="186" idx="0"/>
              <a:endCxn id="198" idx="3"/>
            </p:cNvCxnSpPr>
            <p:nvPr>
              <p:custDataLst>
                <p:tags r:id="rId51"/>
              </p:custDataLst>
            </p:nvPr>
          </p:nvCxnSpPr>
          <p:spPr bwMode="gray">
            <a:xfrm rot="5400000" flipH="1" flipV="1">
              <a:off x="3564499" y="-1108837"/>
              <a:ext cx="24790" cy="5914116"/>
            </a:xfrm>
            <a:prstGeom prst="bentConnector3">
              <a:avLst>
                <a:gd name="adj1" fmla="val 919685"/>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9" name="Elbow Connector 188"/>
            <p:cNvCxnSpPr>
              <a:stCxn id="186" idx="0"/>
              <a:endCxn id="169" idx="0"/>
            </p:cNvCxnSpPr>
            <p:nvPr>
              <p:custDataLst>
                <p:tags r:id="rId52"/>
              </p:custDataLst>
            </p:nvPr>
          </p:nvCxnSpPr>
          <p:spPr bwMode="gray">
            <a:xfrm rot="16200000" flipH="1">
              <a:off x="4254815" y="-1774364"/>
              <a:ext cx="336589" cy="7606548"/>
            </a:xfrm>
            <a:prstGeom prst="bentConnector3">
              <a:avLst>
                <a:gd name="adj1" fmla="val -67917"/>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0" name="Rectangle 49"/>
            <p:cNvSpPr>
              <a:spLocks noChangeArrowheads="1"/>
            </p:cNvSpPr>
            <p:nvPr>
              <p:custDataLst>
                <p:tags r:id="rId53"/>
              </p:custDataLst>
            </p:nvPr>
          </p:nvSpPr>
          <p:spPr bwMode="gray">
            <a:xfrm>
              <a:off x="7742661" y="4174327"/>
              <a:ext cx="967445" cy="209304"/>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TPM, etc.</a:t>
              </a:r>
              <a:endParaRPr lang="en-US" sz="1000" kern="0" baseline="30000" dirty="0">
                <a:solidFill>
                  <a:srgbClr val="FFFFFF"/>
                </a:solidFill>
                <a:latin typeface="Arial"/>
                <a:ea typeface="MS PGothic" pitchFamily="34" charset="-128"/>
                <a:cs typeface="Arial" charset="0"/>
              </a:endParaRPr>
            </a:p>
          </p:txBody>
        </p:sp>
        <p:grpSp>
          <p:nvGrpSpPr>
            <p:cNvPr id="13" name="Group 12"/>
            <p:cNvGrpSpPr/>
            <p:nvPr>
              <p:custDataLst>
                <p:tags r:id="rId54"/>
              </p:custDataLst>
            </p:nvPr>
          </p:nvGrpSpPr>
          <p:grpSpPr bwMode="gray">
            <a:xfrm>
              <a:off x="1394827" y="1835826"/>
              <a:ext cx="1164506" cy="1742810"/>
              <a:chOff x="1394827" y="1835826"/>
              <a:chExt cx="1164506" cy="1742810"/>
            </a:xfrm>
          </p:grpSpPr>
          <p:sp>
            <p:nvSpPr>
              <p:cNvPr id="214" name="Rectangle 45"/>
              <p:cNvSpPr>
                <a:spLocks noChangeArrowheads="1"/>
              </p:cNvSpPr>
              <p:nvPr>
                <p:custDataLst>
                  <p:tags r:id="rId76"/>
                </p:custDataLst>
              </p:nvPr>
            </p:nvSpPr>
            <p:spPr bwMode="gray">
              <a:xfrm>
                <a:off x="1394827" y="2197205"/>
                <a:ext cx="1164506" cy="1381431"/>
              </a:xfrm>
              <a:prstGeom prst="rect">
                <a:avLst/>
              </a:prstGeom>
              <a:solidFill>
                <a:srgbClr val="C7E0FB"/>
              </a:solidFill>
              <a:ln w="19050">
                <a:solidFill>
                  <a:srgbClr val="0066CC"/>
                </a:solidFill>
                <a:miter lim="800000"/>
                <a:headEnd/>
                <a:tailEnd/>
              </a:ln>
              <a:effectLst/>
              <a:extLst/>
            </p:spPr>
            <p:txBody>
              <a:bodyPr wrap="square" lIns="72009" tIns="72009" rIns="72009" bIns="72009" anchor="t" anchorCtr="0">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marL="122812" lvl="1" indent="-121197" defTabSz="911396" fontAlgn="auto">
                  <a:spcBef>
                    <a:spcPct val="25000"/>
                  </a:spcBef>
                  <a:spcAft>
                    <a:spcPts val="0"/>
                  </a:spcAft>
                  <a:buClr>
                    <a:srgbClr val="002960"/>
                  </a:buClr>
                  <a:defRPr/>
                </a:pPr>
                <a:r>
                  <a:rPr lang="en-US" sz="1000" kern="0" dirty="0">
                    <a:solidFill>
                      <a:srgbClr val="000000"/>
                    </a:solidFill>
                    <a:latin typeface="Arial"/>
                    <a:ea typeface="MS PGothic" pitchFamily="34" charset="-128"/>
                    <a:cs typeface="Arial" charset="0"/>
                  </a:rPr>
                  <a:t>Validate, classify incoming work (by complexity)</a:t>
                </a:r>
              </a:p>
              <a:p>
                <a:pPr marL="122812" lvl="1" indent="-121197" defTabSz="911396" fontAlgn="auto">
                  <a:spcBef>
                    <a:spcPct val="25000"/>
                  </a:spcBef>
                  <a:spcAft>
                    <a:spcPts val="0"/>
                  </a:spcAft>
                  <a:buClr>
                    <a:srgbClr val="002960"/>
                  </a:buClr>
                  <a:defRPr/>
                </a:pPr>
                <a:r>
                  <a:rPr lang="en-US" sz="1000" kern="0" dirty="0">
                    <a:solidFill>
                      <a:srgbClr val="000000"/>
                    </a:solidFill>
                    <a:latin typeface="Arial"/>
                    <a:ea typeface="MS PGothic" pitchFamily="34" charset="-128"/>
                    <a:cs typeface="Arial" charset="0"/>
                  </a:rPr>
                  <a:t>Route work </a:t>
                </a:r>
                <a:br>
                  <a:rPr lang="en-US" sz="1000" kern="0" dirty="0">
                    <a:solidFill>
                      <a:srgbClr val="000000"/>
                    </a:solidFill>
                    <a:latin typeface="Arial"/>
                    <a:ea typeface="MS PGothic" pitchFamily="34" charset="-128"/>
                    <a:cs typeface="Arial" charset="0"/>
                  </a:rPr>
                </a:br>
                <a:r>
                  <a:rPr lang="en-US" sz="1000" kern="0" dirty="0">
                    <a:solidFill>
                      <a:srgbClr val="000000"/>
                    </a:solidFill>
                    <a:latin typeface="Arial"/>
                    <a:ea typeface="MS PGothic" pitchFamily="34" charset="-128"/>
                    <a:cs typeface="Arial" charset="0"/>
                  </a:rPr>
                  <a:t>to appropriate groups</a:t>
                </a:r>
              </a:p>
            </p:txBody>
          </p:sp>
          <p:sp>
            <p:nvSpPr>
              <p:cNvPr id="215" name="Round Same Side Corner Rectangle 214"/>
              <p:cNvSpPr>
                <a:spLocks/>
              </p:cNvSpPr>
              <p:nvPr>
                <p:custDataLst>
                  <p:tags r:id="rId77"/>
                </p:custDataLst>
              </p:nvPr>
            </p:nvSpPr>
            <p:spPr bwMode="gray">
              <a:xfrm>
                <a:off x="1394827" y="1835826"/>
                <a:ext cx="1164506" cy="361379"/>
              </a:xfrm>
              <a:prstGeom prst="round2SameRect">
                <a:avLst/>
              </a:prstGeom>
              <a:solidFill>
                <a:srgbClr val="0066CC"/>
              </a:solidFill>
              <a:ln w="19050">
                <a:solidFill>
                  <a:srgbClr val="0066CC"/>
                </a:solidFill>
              </a:ln>
            </p:spPr>
            <p:txBody>
              <a:bodyPr wrap="square" lIns="45720" tIns="18288" rIns="45720" bIns="18288"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Central triage </a:t>
                </a:r>
                <a:br>
                  <a:rPr lang="en-US" sz="1000" b="1" kern="0" dirty="0">
                    <a:solidFill>
                      <a:srgbClr val="FFFFFF"/>
                    </a:solidFill>
                    <a:latin typeface="Arial"/>
                    <a:ea typeface="MS PGothic" pitchFamily="34" charset="-128"/>
                    <a:cs typeface="Arial" charset="0"/>
                  </a:rPr>
                </a:br>
                <a:r>
                  <a:rPr lang="en-US" sz="1000" b="1" kern="0" dirty="0">
                    <a:solidFill>
                      <a:srgbClr val="FFFFFF"/>
                    </a:solidFill>
                    <a:latin typeface="Arial"/>
                    <a:ea typeface="MS PGothic" pitchFamily="34" charset="-128"/>
                    <a:cs typeface="Arial" charset="0"/>
                  </a:rPr>
                  <a:t>&amp; dispatch</a:t>
                </a:r>
              </a:p>
            </p:txBody>
          </p:sp>
        </p:grpSp>
        <p:sp>
          <p:nvSpPr>
            <p:cNvPr id="192" name="Rectangle 45"/>
            <p:cNvSpPr>
              <a:spLocks noChangeArrowheads="1"/>
            </p:cNvSpPr>
            <p:nvPr>
              <p:custDataLst>
                <p:tags r:id="rId55"/>
              </p:custDataLst>
            </p:nvPr>
          </p:nvSpPr>
          <p:spPr bwMode="gray">
            <a:xfrm>
              <a:off x="2827215" y="2085356"/>
              <a:ext cx="2591739" cy="1530419"/>
            </a:xfrm>
            <a:prstGeom prst="rect">
              <a:avLst/>
            </a:prstGeom>
            <a:solidFill>
              <a:srgbClr val="C7E0FB"/>
            </a:solidFill>
            <a:ln w="19050">
              <a:solidFill>
                <a:srgbClr val="0066CC"/>
              </a:solidFill>
              <a:miter lim="800000"/>
              <a:headEnd/>
              <a:tailEnd/>
            </a:ln>
            <a:effectLst/>
            <a:extLst/>
          </p:spPr>
          <p:txBody>
            <a:bodyPr wrap="square" lIns="72009" tIns="72009" rIns="72009" bIns="72009" anchor="ctr">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193" name="Round Same Side Corner Rectangle 192"/>
            <p:cNvSpPr>
              <a:spLocks/>
            </p:cNvSpPr>
            <p:nvPr>
              <p:custDataLst>
                <p:tags r:id="rId56"/>
              </p:custDataLst>
            </p:nvPr>
          </p:nvSpPr>
          <p:spPr bwMode="gray">
            <a:xfrm>
              <a:off x="2827215" y="1835826"/>
              <a:ext cx="2591739" cy="361379"/>
            </a:xfrm>
            <a:prstGeom prst="round2SameRect">
              <a:avLst/>
            </a:prstGeom>
            <a:solidFill>
              <a:srgbClr val="0066CC"/>
            </a:solidFill>
            <a:ln w="19050">
              <a:solidFill>
                <a:srgbClr val="0066CC"/>
              </a:solidFill>
            </a:ln>
          </p:spPr>
          <p:txBody>
            <a:bodyPr wrap="square" lIns="45720" tIns="18288" rIns="45720" bIns="18288"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L2 Ops</a:t>
              </a:r>
            </a:p>
            <a:p>
              <a:pPr defTabSz="930789"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p:txBody>
        </p:sp>
        <p:sp>
          <p:nvSpPr>
            <p:cNvPr id="194" name="Rectangle 193"/>
            <p:cNvSpPr>
              <a:spLocks/>
            </p:cNvSpPr>
            <p:nvPr>
              <p:custDataLst>
                <p:tags r:id="rId57"/>
              </p:custDataLst>
            </p:nvPr>
          </p:nvSpPr>
          <p:spPr bwMode="gray">
            <a:xfrm>
              <a:off x="5686836" y="2196900"/>
              <a:ext cx="1694232" cy="2585288"/>
            </a:xfrm>
            <a:prstGeom prst="rect">
              <a:avLst/>
            </a:prstGeom>
            <a:solidFill>
              <a:schemeClr val="bg1">
                <a:lumMod val="85000"/>
              </a:schemeClr>
            </a:solidFill>
            <a:ln w="12700">
              <a:solidFill>
                <a:schemeClr val="bg1">
                  <a:lumMod val="75000"/>
                </a:schemeClr>
              </a:solidFill>
              <a:miter lim="800000"/>
              <a:headEnd/>
              <a:tailEnd/>
            </a:ln>
            <a:effectLst/>
          </p:spPr>
          <p:txBody>
            <a:bodyPr wrap="square" lIns="72009" tIns="72009" rIns="72009" bIns="72009" anchor="ctr">
              <a:noAutofit/>
            </a:bodyPr>
            <a:lstStyle/>
            <a:p>
              <a:pPr defTabSz="911396">
                <a:buClr>
                  <a:srgbClr val="002960"/>
                </a:buClr>
              </a:pPr>
              <a:endParaRPr lang="en-US" sz="1000" b="1" dirty="0">
                <a:solidFill>
                  <a:srgbClr val="FFFFFF"/>
                </a:solidFill>
                <a:latin typeface="Arial"/>
                <a:ea typeface="MS PGothic" pitchFamily="34" charset="-128"/>
                <a:cs typeface="Arial" charset="0"/>
              </a:endParaRPr>
            </a:p>
          </p:txBody>
        </p:sp>
        <p:sp>
          <p:nvSpPr>
            <p:cNvPr id="195" name="Rectangle 46"/>
            <p:cNvSpPr>
              <a:spLocks noChangeArrowheads="1"/>
            </p:cNvSpPr>
            <p:nvPr>
              <p:custDataLst>
                <p:tags r:id="rId58"/>
              </p:custDataLst>
            </p:nvPr>
          </p:nvSpPr>
          <p:spPr bwMode="gray">
            <a:xfrm>
              <a:off x="5768839" y="2274579"/>
              <a:ext cx="1550104" cy="537169"/>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p>
              <a:pPr algn="ct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Infrastructure services</a:t>
              </a:r>
            </a:p>
          </p:txBody>
        </p:sp>
        <p:sp>
          <p:nvSpPr>
            <p:cNvPr id="196" name="Rectangle 47"/>
            <p:cNvSpPr>
              <a:spLocks noChangeArrowheads="1"/>
            </p:cNvSpPr>
            <p:nvPr>
              <p:custDataLst>
                <p:tags r:id="rId59"/>
              </p:custDataLst>
            </p:nvPr>
          </p:nvSpPr>
          <p:spPr bwMode="gray">
            <a:xfrm>
              <a:off x="5768839" y="2901670"/>
              <a:ext cx="1550104" cy="537169"/>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p>
              <a:pPr algn="ct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Frame services</a:t>
              </a:r>
            </a:p>
          </p:txBody>
        </p:sp>
        <p:sp>
          <p:nvSpPr>
            <p:cNvPr id="197" name="Rectangle 48"/>
            <p:cNvSpPr>
              <a:spLocks noChangeArrowheads="1"/>
            </p:cNvSpPr>
            <p:nvPr>
              <p:custDataLst>
                <p:tags r:id="rId60"/>
              </p:custDataLst>
            </p:nvPr>
          </p:nvSpPr>
          <p:spPr bwMode="gray">
            <a:xfrm>
              <a:off x="5768839" y="3528761"/>
              <a:ext cx="1550104" cy="537169"/>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p>
              <a:pPr algn="ct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Distributed storage services</a:t>
              </a:r>
            </a:p>
          </p:txBody>
        </p:sp>
        <p:sp>
          <p:nvSpPr>
            <p:cNvPr id="198" name="Round Same Side Corner Rectangle 197"/>
            <p:cNvSpPr>
              <a:spLocks/>
            </p:cNvSpPr>
            <p:nvPr>
              <p:custDataLst>
                <p:tags r:id="rId61"/>
              </p:custDataLst>
            </p:nvPr>
          </p:nvSpPr>
          <p:spPr bwMode="gray">
            <a:xfrm>
              <a:off x="5686836" y="1835826"/>
              <a:ext cx="1694232" cy="361379"/>
            </a:xfrm>
            <a:prstGeom prst="round2SameRect">
              <a:avLst/>
            </a:prstGeom>
            <a:solidFill>
              <a:schemeClr val="accent6">
                <a:lumMod val="20000"/>
                <a:lumOff val="80000"/>
              </a:schemeClr>
            </a:solidFill>
            <a:ln w="19050">
              <a:solidFill>
                <a:schemeClr val="bg1">
                  <a:lumMod val="75000"/>
                </a:schemeClr>
              </a:solidFill>
            </a:ln>
          </p:spPr>
          <p:txBody>
            <a:bodyPr wrap="square" lIns="45720" tIns="18288" rIns="45720" bIns="18288"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L3 SMEs</a:t>
              </a:r>
            </a:p>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(service-specific)</a:t>
              </a:r>
            </a:p>
          </p:txBody>
        </p:sp>
        <p:cxnSp>
          <p:nvCxnSpPr>
            <p:cNvPr id="199" name="Elbow Connector 198"/>
            <p:cNvCxnSpPr/>
            <p:nvPr>
              <p:custDataLst>
                <p:tags r:id="rId62"/>
              </p:custDataLst>
            </p:nvPr>
          </p:nvCxnSpPr>
          <p:spPr bwMode="gray">
            <a:xfrm flipV="1">
              <a:off x="2559333" y="2042781"/>
              <a:ext cx="267882" cy="153"/>
            </a:xfrm>
            <a:prstGeom prst="bentConnector3">
              <a:avLst>
                <a:gd name="adj1" fmla="val 50000"/>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0" name="Elbow Connector 199"/>
            <p:cNvCxnSpPr/>
            <p:nvPr>
              <p:custDataLst>
                <p:tags r:id="rId63"/>
              </p:custDataLst>
            </p:nvPr>
          </p:nvCxnSpPr>
          <p:spPr bwMode="gray">
            <a:xfrm flipV="1">
              <a:off x="5418954" y="2042933"/>
              <a:ext cx="267882" cy="1"/>
            </a:xfrm>
            <a:prstGeom prst="bentConnector3">
              <a:avLst>
                <a:gd name="adj1" fmla="val 50000"/>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1" name="Rectangle 46"/>
            <p:cNvSpPr>
              <a:spLocks noChangeArrowheads="1"/>
            </p:cNvSpPr>
            <p:nvPr>
              <p:custDataLst>
                <p:tags r:id="rId64"/>
              </p:custDataLst>
            </p:nvPr>
          </p:nvSpPr>
          <p:spPr bwMode="gray">
            <a:xfrm>
              <a:off x="2871900" y="2257985"/>
              <a:ext cx="514630" cy="1313749"/>
            </a:xfrm>
            <a:prstGeom prst="rect">
              <a:avLst/>
            </a:prstGeom>
            <a:solidFill>
              <a:srgbClr val="C7E0FB">
                <a:lumMod val="75000"/>
              </a:srgbClr>
            </a:solidFill>
            <a:ln w="19050">
              <a:noFill/>
              <a:miter lim="800000"/>
              <a:headEnd/>
              <a:tailEnd/>
            </a:ln>
            <a:effectLst/>
            <a:extLst/>
          </p:spPr>
          <p:txBody>
            <a:bodyPr lIns="72009" tIns="72009" rIns="72009" bIns="72009" anchor="ctr">
              <a:noAutofit/>
            </a:bodyPr>
            <a:lstStyle/>
            <a:p>
              <a:pP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L1 tasks</a:t>
              </a:r>
              <a:r>
                <a:rPr lang="en-US" sz="1000" b="1" kern="0" baseline="30000" dirty="0">
                  <a:solidFill>
                    <a:srgbClr val="002960"/>
                  </a:solidFill>
                  <a:latin typeface="Arial"/>
                  <a:ea typeface="MS PGothic" pitchFamily="34" charset="-128"/>
                  <a:cs typeface="Arial" charset="0"/>
                </a:rPr>
                <a:t>1</a:t>
              </a:r>
            </a:p>
          </p:txBody>
        </p:sp>
        <p:sp>
          <p:nvSpPr>
            <p:cNvPr id="202" name="Rectangle 46"/>
            <p:cNvSpPr>
              <a:spLocks noChangeArrowheads="1"/>
            </p:cNvSpPr>
            <p:nvPr>
              <p:custDataLst>
                <p:tags r:id="rId65"/>
              </p:custDataLst>
            </p:nvPr>
          </p:nvSpPr>
          <p:spPr bwMode="gray">
            <a:xfrm>
              <a:off x="3425436" y="2257985"/>
              <a:ext cx="1926239" cy="1304600"/>
            </a:xfrm>
            <a:prstGeom prst="rect">
              <a:avLst/>
            </a:prstGeom>
            <a:solidFill>
              <a:srgbClr val="C7E0FB"/>
            </a:solidFill>
            <a:ln w="19050">
              <a:solidFill>
                <a:srgbClr val="0066CC"/>
              </a:solidFill>
              <a:miter lim="800000"/>
              <a:headEnd/>
              <a:tailEnd/>
            </a:ln>
            <a:effectLst/>
            <a:extLst/>
          </p:spPr>
          <p:txBody>
            <a:bodyPr lIns="72009" tIns="72009" rIns="72009" bIns="72009" anchor="ctr"/>
            <a:lstStyle/>
            <a:p>
              <a:pP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L2 tasks</a:t>
              </a:r>
              <a:r>
                <a:rPr lang="en-US" sz="1000" b="1" kern="0" baseline="30000" dirty="0">
                  <a:solidFill>
                    <a:srgbClr val="002960"/>
                  </a:solidFill>
                  <a:latin typeface="Arial"/>
                  <a:ea typeface="MS PGothic" pitchFamily="34" charset="-128"/>
                  <a:cs typeface="Arial" charset="0"/>
                </a:rPr>
                <a:t>2</a:t>
              </a: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203" name="Rectangle 46"/>
            <p:cNvSpPr>
              <a:spLocks noChangeArrowheads="1"/>
            </p:cNvSpPr>
            <p:nvPr>
              <p:custDataLst>
                <p:tags r:id="rId66"/>
              </p:custDataLst>
            </p:nvPr>
          </p:nvSpPr>
          <p:spPr bwMode="gray">
            <a:xfrm>
              <a:off x="3484384" y="2489824"/>
              <a:ext cx="1788060" cy="306796"/>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Infrastructure services</a:t>
              </a:r>
            </a:p>
          </p:txBody>
        </p:sp>
        <p:sp>
          <p:nvSpPr>
            <p:cNvPr id="204" name="Rectangle 46"/>
            <p:cNvSpPr>
              <a:spLocks noChangeArrowheads="1"/>
            </p:cNvSpPr>
            <p:nvPr>
              <p:custDataLst>
                <p:tags r:id="rId67"/>
              </p:custDataLst>
            </p:nvPr>
          </p:nvSpPr>
          <p:spPr bwMode="gray">
            <a:xfrm>
              <a:off x="3484384" y="2842183"/>
              <a:ext cx="1788060" cy="306796"/>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Frame services</a:t>
              </a:r>
            </a:p>
          </p:txBody>
        </p:sp>
        <p:sp>
          <p:nvSpPr>
            <p:cNvPr id="205" name="Rectangle 46"/>
            <p:cNvSpPr>
              <a:spLocks noChangeArrowheads="1"/>
            </p:cNvSpPr>
            <p:nvPr>
              <p:custDataLst>
                <p:tags r:id="rId68"/>
              </p:custDataLst>
            </p:nvPr>
          </p:nvSpPr>
          <p:spPr bwMode="gray">
            <a:xfrm>
              <a:off x="3484384" y="3194541"/>
              <a:ext cx="1788060" cy="306796"/>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Distributed storage services</a:t>
              </a:r>
            </a:p>
          </p:txBody>
        </p:sp>
        <p:sp>
          <p:nvSpPr>
            <p:cNvPr id="206" name="Rectangle 49"/>
            <p:cNvSpPr>
              <a:spLocks noChangeArrowheads="1"/>
            </p:cNvSpPr>
            <p:nvPr>
              <p:custDataLst>
                <p:tags r:id="rId69"/>
              </p:custDataLst>
            </p:nvPr>
          </p:nvSpPr>
          <p:spPr bwMode="gray">
            <a:xfrm>
              <a:off x="5768839" y="4155852"/>
              <a:ext cx="1550104" cy="537169"/>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p>
              <a:pPr algn="ctr" defTabSz="911396" fontAlgn="auto">
                <a:spcBef>
                  <a:spcPts val="0"/>
                </a:spcBef>
                <a:spcAft>
                  <a:spcPts val="0"/>
                </a:spcAft>
                <a:buClr>
                  <a:srgbClr val="002960"/>
                </a:buClr>
              </a:pPr>
              <a:r>
                <a:rPr lang="en-US" sz="1000" kern="0" dirty="0">
                  <a:solidFill>
                    <a:srgbClr val="FFFFFF"/>
                  </a:solidFill>
                  <a:latin typeface="Arial"/>
                  <a:ea typeface="MS PGothic" pitchFamily="34" charset="-128"/>
                  <a:cs typeface="Arial" charset="0"/>
                </a:rPr>
                <a:t>Build</a:t>
              </a:r>
              <a:r>
                <a:rPr lang="en-US" sz="1000" kern="0" baseline="30000" dirty="0">
                  <a:solidFill>
                    <a:srgbClr val="FFFFFF"/>
                  </a:solidFill>
                  <a:latin typeface="Arial"/>
                  <a:ea typeface="MS PGothic" pitchFamily="34" charset="-128"/>
                  <a:cs typeface="Arial" charset="0"/>
                </a:rPr>
                <a:t>3</a:t>
              </a:r>
            </a:p>
          </p:txBody>
        </p:sp>
        <p:cxnSp>
          <p:nvCxnSpPr>
            <p:cNvPr id="207" name="AutoShape 42"/>
            <p:cNvCxnSpPr>
              <a:cxnSpLocks noChangeShapeType="1"/>
            </p:cNvCxnSpPr>
            <p:nvPr>
              <p:custDataLst>
                <p:tags r:id="rId70"/>
              </p:custDataLst>
            </p:nvPr>
          </p:nvCxnSpPr>
          <p:spPr bwMode="gray">
            <a:xfrm>
              <a:off x="1172734" y="4567240"/>
              <a:ext cx="4648946" cy="0"/>
            </a:xfrm>
            <a:prstGeom prst="straightConnector1">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8" name="Elbow Connector 207"/>
            <p:cNvCxnSpPr>
              <a:endCxn id="160" idx="1"/>
            </p:cNvCxnSpPr>
            <p:nvPr>
              <p:custDataLst>
                <p:tags r:id="rId71"/>
              </p:custDataLst>
            </p:nvPr>
          </p:nvCxnSpPr>
          <p:spPr bwMode="gray">
            <a:xfrm rot="16200000" flipH="1">
              <a:off x="2434649" y="4200411"/>
              <a:ext cx="1509184" cy="394579"/>
            </a:xfrm>
            <a:prstGeom prst="bentConnector2">
              <a:avLst/>
            </a:prstGeom>
            <a:noFill/>
            <a:ln w="19050">
              <a:solidFill>
                <a:schemeClr val="bg1">
                  <a:lumMod val="75000"/>
                </a:schemeClr>
              </a:solidFill>
              <a:prstDash val="solid"/>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9" name="Arc 208"/>
            <p:cNvSpPr/>
            <p:nvPr/>
          </p:nvSpPr>
          <p:spPr bwMode="gray">
            <a:xfrm rot="16200000">
              <a:off x="2923323" y="4520929"/>
              <a:ext cx="122037" cy="116432"/>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210" name="Arc 209"/>
            <p:cNvSpPr/>
            <p:nvPr>
              <p:custDataLst>
                <p:tags r:id="rId72"/>
              </p:custDataLst>
            </p:nvPr>
          </p:nvSpPr>
          <p:spPr bwMode="gray">
            <a:xfrm rot="16200000">
              <a:off x="2923324" y="4407645"/>
              <a:ext cx="122037" cy="116432"/>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cxnSp>
          <p:nvCxnSpPr>
            <p:cNvPr id="211" name="Elbow Connector 210"/>
            <p:cNvCxnSpPr>
              <a:stCxn id="194" idx="2"/>
              <a:endCxn id="160" idx="3"/>
            </p:cNvCxnSpPr>
            <p:nvPr>
              <p:custDataLst>
                <p:tags r:id="rId73"/>
              </p:custDataLst>
            </p:nvPr>
          </p:nvCxnSpPr>
          <p:spPr bwMode="gray">
            <a:xfrm rot="5400000">
              <a:off x="6236245" y="4854585"/>
              <a:ext cx="370105" cy="225311"/>
            </a:xfrm>
            <a:prstGeom prst="bentConnector2">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2" name="Elbow Connector 160"/>
            <p:cNvCxnSpPr/>
            <p:nvPr>
              <p:custDataLst>
                <p:tags r:id="rId74"/>
              </p:custDataLst>
            </p:nvPr>
          </p:nvCxnSpPr>
          <p:spPr bwMode="gray">
            <a:xfrm>
              <a:off x="4393406" y="4288397"/>
              <a:ext cx="0" cy="646161"/>
            </a:xfrm>
            <a:prstGeom prst="straightConnector1">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3" name="Rectangle 45"/>
            <p:cNvSpPr>
              <a:spLocks noChangeArrowheads="1"/>
            </p:cNvSpPr>
            <p:nvPr>
              <p:custDataLst>
                <p:tags r:id="rId75"/>
              </p:custDataLst>
            </p:nvPr>
          </p:nvSpPr>
          <p:spPr bwMode="gray">
            <a:xfrm>
              <a:off x="1394827" y="4790594"/>
              <a:ext cx="1166583" cy="579434"/>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2009" tIns="72009" rIns="72009" bIns="72009" anchor="ctr"/>
            <a:lstStyle/>
            <a:p>
              <a:pPr algn="ctr" defTabSz="911396">
                <a:buClr>
                  <a:srgbClr val="002960"/>
                </a:buClr>
              </a:pPr>
              <a:r>
                <a:rPr lang="en-US" sz="1000" dirty="0">
                  <a:solidFill>
                    <a:srgbClr val="FFFFFF"/>
                  </a:solidFill>
                  <a:latin typeface="Arial"/>
                  <a:ea typeface="MS PGothic" pitchFamily="34" charset="-128"/>
                  <a:cs typeface="Arial" charset="0"/>
                </a:rPr>
                <a:t>Automation Taskforce</a:t>
              </a:r>
              <a:r>
                <a:rPr lang="en-US" sz="1000" baseline="30000" dirty="0">
                  <a:solidFill>
                    <a:srgbClr val="FFFFFF"/>
                  </a:solidFill>
                  <a:latin typeface="Arial"/>
                  <a:ea typeface="MS PGothic" pitchFamily="34" charset="-128"/>
                  <a:cs typeface="Arial" charset="0"/>
                </a:rPr>
                <a:t>5</a:t>
              </a:r>
            </a:p>
          </p:txBody>
        </p:sp>
      </p:grpSp>
      <p:sp>
        <p:nvSpPr>
          <p:cNvPr id="79874" name="Rectangle 2"/>
          <p:cNvSpPr>
            <a:spLocks noGrp="1" noChangeArrowheads="1"/>
          </p:cNvSpPr>
          <p:nvPr>
            <p:ph type="title"/>
            <p:custDataLst>
              <p:tags r:id="rId4"/>
            </p:custDataLst>
          </p:nvPr>
        </p:nvSpPr>
        <p:spPr bwMode="gray">
          <a:xfrm>
            <a:off x="121511" y="234862"/>
            <a:ext cx="5459780" cy="369332"/>
          </a:xfrm>
        </p:spPr>
        <p:txBody>
          <a:bodyPr/>
          <a:lstStyle/>
          <a:p>
            <a:r>
              <a:rPr lang="en-US" sz="2400" b="0" dirty="0">
                <a:solidFill>
                  <a:schemeClr val="tx1"/>
                </a:solidFill>
              </a:rPr>
              <a:t>Standard </a:t>
            </a:r>
            <a:r>
              <a:rPr lang="en-US" sz="2400" b="0" dirty="0" smtClean="0">
                <a:solidFill>
                  <a:schemeClr val="tx1"/>
                </a:solidFill>
              </a:rPr>
              <a:t>Incident Workflow for L2 Ops</a:t>
            </a:r>
            <a:endParaRPr lang="en-US" sz="2400" b="0" dirty="0">
              <a:solidFill>
                <a:schemeClr val="tx1"/>
              </a:solidFill>
            </a:endParaRPr>
          </a:p>
        </p:txBody>
      </p:sp>
      <p:grpSp>
        <p:nvGrpSpPr>
          <p:cNvPr id="88" name="Group 87"/>
          <p:cNvGrpSpPr/>
          <p:nvPr>
            <p:custDataLst>
              <p:tags r:id="rId5"/>
            </p:custDataLst>
          </p:nvPr>
        </p:nvGrpSpPr>
        <p:grpSpPr bwMode="gray">
          <a:xfrm>
            <a:off x="5966466" y="1232267"/>
            <a:ext cx="1262310" cy="141312"/>
            <a:chOff x="4521519" y="619487"/>
            <a:chExt cx="1237108" cy="138499"/>
          </a:xfrm>
        </p:grpSpPr>
        <p:sp>
          <p:nvSpPr>
            <p:cNvPr id="89" name="Rectangle 74"/>
            <p:cNvSpPr>
              <a:spLocks noChangeArrowheads="1"/>
            </p:cNvSpPr>
            <p:nvPr>
              <p:custDataLst>
                <p:tags r:id="rId24"/>
              </p:custDataLst>
            </p:nvPr>
          </p:nvSpPr>
          <p:spPr bwMode="gray">
            <a:xfrm>
              <a:off x="4751538" y="619487"/>
              <a:ext cx="1007089"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ea typeface="MS PGothic" pitchFamily="34" charset="-128"/>
                  <a:cs typeface="Arial" charset="0"/>
                </a:rPr>
                <a:t>Ticket flow</a:t>
              </a:r>
            </a:p>
          </p:txBody>
        </p:sp>
        <p:cxnSp>
          <p:nvCxnSpPr>
            <p:cNvPr id="90" name="AutoShape 42"/>
            <p:cNvCxnSpPr>
              <a:cxnSpLocks noChangeShapeType="1"/>
            </p:cNvCxnSpPr>
            <p:nvPr>
              <p:custDataLst>
                <p:tags r:id="rId25"/>
              </p:custDataLst>
            </p:nvPr>
          </p:nvCxnSpPr>
          <p:spPr bwMode="gray">
            <a:xfrm flipV="1">
              <a:off x="4521519" y="688736"/>
              <a:ext cx="186885" cy="1"/>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3" name="Group 22"/>
          <p:cNvGrpSpPr/>
          <p:nvPr/>
        </p:nvGrpSpPr>
        <p:grpSpPr bwMode="gray">
          <a:xfrm>
            <a:off x="-10081" y="2056949"/>
            <a:ext cx="5586388" cy="3872476"/>
            <a:chOff x="-9880" y="2168393"/>
            <a:chExt cx="5474855" cy="3795385"/>
          </a:xfrm>
        </p:grpSpPr>
        <p:grpSp>
          <p:nvGrpSpPr>
            <p:cNvPr id="15" name="Group 14"/>
            <p:cNvGrpSpPr/>
            <p:nvPr/>
          </p:nvGrpSpPr>
          <p:grpSpPr bwMode="gray">
            <a:xfrm>
              <a:off x="-9880" y="4085798"/>
              <a:ext cx="1208379" cy="707886"/>
              <a:chOff x="-9880" y="4085798"/>
              <a:chExt cx="1208379" cy="707886"/>
            </a:xfrm>
          </p:grpSpPr>
          <p:sp>
            <p:nvSpPr>
              <p:cNvPr id="152" name="Rectangular Callout 151"/>
              <p:cNvSpPr/>
              <p:nvPr>
                <p:custDataLst>
                  <p:tags r:id="rId22"/>
                </p:custDataLst>
              </p:nvPr>
            </p:nvSpPr>
            <p:spPr bwMode="gray">
              <a:xfrm>
                <a:off x="0" y="4085798"/>
                <a:ext cx="1198499" cy="707886"/>
              </a:xfrm>
              <a:prstGeom prst="wedgeRectCallout">
                <a:avLst>
                  <a:gd name="adj1" fmla="val 52811"/>
                  <a:gd name="adj2" fmla="val -138726"/>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ctr">
                <a:spAutoFit/>
              </a:bodyPr>
              <a:lstStyle/>
              <a:p>
                <a:pPr marL="135740" lvl="1" indent="-134126" defTabSz="911396">
                  <a:spcBef>
                    <a:spcPct val="50000"/>
                  </a:spcBef>
                  <a:buClr>
                    <a:srgbClr val="FFFFFF"/>
                  </a:buClr>
                  <a:buSzPct val="125000"/>
                  <a:buFont typeface="Arial" charset="0"/>
                  <a:buChar char="▪"/>
                </a:pPr>
                <a:r>
                  <a:rPr lang="en-US" sz="1000" dirty="0">
                    <a:solidFill>
                      <a:srgbClr val="FFFFFF"/>
                    </a:solidFill>
                  </a:rPr>
                  <a:t>Incident ticket is created by command center or app group</a:t>
                </a:r>
              </a:p>
            </p:txBody>
          </p:sp>
          <p:sp>
            <p:nvSpPr>
              <p:cNvPr id="153" name="TextBox 38922"/>
              <p:cNvSpPr txBox="1">
                <a:spLocks/>
              </p:cNvSpPr>
              <p:nvPr>
                <p:custDataLst>
                  <p:tags r:id="rId23"/>
                </p:custDataLst>
              </p:nvPr>
            </p:nvSpPr>
            <p:spPr bwMode="gray">
              <a:xfrm>
                <a:off x="-9880" y="4138368"/>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a:t>
                </a:r>
              </a:p>
            </p:txBody>
          </p:sp>
        </p:grpSp>
        <p:grpSp>
          <p:nvGrpSpPr>
            <p:cNvPr id="22" name="Group 21"/>
            <p:cNvGrpSpPr/>
            <p:nvPr/>
          </p:nvGrpSpPr>
          <p:grpSpPr bwMode="gray">
            <a:xfrm>
              <a:off x="1172734" y="3670627"/>
              <a:ext cx="1386599" cy="2293151"/>
              <a:chOff x="1172734" y="3670627"/>
              <a:chExt cx="1386599" cy="2293151"/>
            </a:xfrm>
          </p:grpSpPr>
          <p:cxnSp>
            <p:nvCxnSpPr>
              <p:cNvPr id="144" name="Elbow Connector 143"/>
              <p:cNvCxnSpPr/>
              <p:nvPr>
                <p:custDataLst>
                  <p:tags r:id="rId15"/>
                </p:custDataLst>
              </p:nvPr>
            </p:nvCxnSpPr>
            <p:spPr bwMode="gray">
              <a:xfrm flipV="1">
                <a:off x="1172734" y="4136762"/>
                <a:ext cx="387709" cy="988190"/>
              </a:xfrm>
              <a:prstGeom prst="bentConnector2">
                <a:avLst/>
              </a:prstGeom>
              <a:noFill/>
              <a:ln w="19050">
                <a:solidFill>
                  <a:schemeClr val="bg1">
                    <a:lumMod val="50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5" name="Rectangular Callout 144"/>
              <p:cNvSpPr/>
              <p:nvPr>
                <p:custDataLst>
                  <p:tags r:id="rId16"/>
                </p:custDataLst>
              </p:nvPr>
            </p:nvSpPr>
            <p:spPr bwMode="gray">
              <a:xfrm>
                <a:off x="1271551" y="3670627"/>
                <a:ext cx="1287782" cy="2293151"/>
              </a:xfrm>
              <a:prstGeom prst="wedgeRectCallout">
                <a:avLst>
                  <a:gd name="adj1" fmla="val 29137"/>
                  <a:gd name="adj2" fmla="val -108250"/>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noAutofit/>
              </a:bodyPr>
              <a:lstStyle/>
              <a:p>
                <a:pPr marL="1619" lvl="1" defTabSz="911396">
                  <a:spcBef>
                    <a:spcPct val="10000"/>
                  </a:spcBef>
                  <a:buClr>
                    <a:srgbClr val="FFFFFF"/>
                  </a:buClr>
                  <a:buSzPct val="125000"/>
                </a:pPr>
                <a:r>
                  <a:rPr lang="en-US" sz="1000" b="1" dirty="0">
                    <a:solidFill>
                      <a:srgbClr val="FFFFFF"/>
                    </a:solidFill>
                  </a:rPr>
                  <a:t>Dispatcher:</a:t>
                </a:r>
              </a:p>
              <a:p>
                <a:pPr marL="135740" lvl="1" indent="-134126" defTabSz="911396">
                  <a:spcBef>
                    <a:spcPct val="10000"/>
                  </a:spcBef>
                  <a:buClr>
                    <a:srgbClr val="FFFFFF"/>
                  </a:buClr>
                  <a:buSzPct val="125000"/>
                  <a:buFont typeface="Arial" charset="0"/>
                  <a:buChar char="▪"/>
                </a:pPr>
                <a:r>
                  <a:rPr lang="en-US" sz="1000" dirty="0">
                    <a:solidFill>
                      <a:srgbClr val="FFFFFF"/>
                    </a:solidFill>
                  </a:rPr>
                  <a:t>Receives ticket in queue</a:t>
                </a:r>
              </a:p>
              <a:p>
                <a:pPr marL="135740" lvl="1" indent="-134126" defTabSz="911396">
                  <a:spcBef>
                    <a:spcPct val="10000"/>
                  </a:spcBef>
                  <a:buClr>
                    <a:srgbClr val="FFFFFF"/>
                  </a:buClr>
                  <a:buSzPct val="125000"/>
                  <a:buFont typeface="Arial" charset="0"/>
                  <a:buChar char="▪"/>
                </a:pPr>
                <a:r>
                  <a:rPr lang="en-US" sz="1000" dirty="0">
                    <a:solidFill>
                      <a:srgbClr val="FFFFFF"/>
                    </a:solidFill>
                  </a:rPr>
                  <a:t>Validates ticket is complete and not misrouted</a:t>
                </a:r>
              </a:p>
              <a:p>
                <a:pPr marL="135740" lvl="1" indent="-134126" defTabSz="911396">
                  <a:spcBef>
                    <a:spcPct val="10000"/>
                  </a:spcBef>
                  <a:buClr>
                    <a:srgbClr val="FFFFFF"/>
                  </a:buClr>
                  <a:buSzPct val="125000"/>
                  <a:buFont typeface="Arial" charset="0"/>
                  <a:buChar char="▪"/>
                </a:pPr>
                <a:r>
                  <a:rPr lang="en-US" sz="1000" dirty="0">
                    <a:solidFill>
                      <a:srgbClr val="FFFFFF"/>
                    </a:solidFill>
                  </a:rPr>
                  <a:t>Validates assigned priority level</a:t>
                </a:r>
              </a:p>
              <a:p>
                <a:pPr marL="135740" lvl="1" indent="-134126" defTabSz="911396">
                  <a:spcBef>
                    <a:spcPct val="10000"/>
                  </a:spcBef>
                  <a:buClr>
                    <a:srgbClr val="FFFFFF"/>
                  </a:buClr>
                  <a:buSzPct val="125000"/>
                  <a:buFont typeface="Arial" charset="0"/>
                  <a:buChar char="▪"/>
                </a:pPr>
                <a:r>
                  <a:rPr lang="en-US" sz="1000" dirty="0">
                    <a:solidFill>
                      <a:srgbClr val="FFFFFF"/>
                    </a:solidFill>
                  </a:rPr>
                  <a:t>Identifies ticket category in routing table</a:t>
                </a:r>
              </a:p>
              <a:p>
                <a:pPr marL="135740" lvl="1" indent="-134126" defTabSz="911396">
                  <a:spcBef>
                    <a:spcPct val="10000"/>
                  </a:spcBef>
                  <a:buClr>
                    <a:srgbClr val="FFFFFF"/>
                  </a:buClr>
                  <a:buSzPct val="125000"/>
                  <a:buFont typeface="Arial" charset="0"/>
                  <a:buChar char="▪"/>
                </a:pPr>
                <a:r>
                  <a:rPr lang="en-US" sz="1000" dirty="0">
                    <a:solidFill>
                      <a:srgbClr val="FFFFFF"/>
                    </a:solidFill>
                  </a:rPr>
                  <a:t>Assigns ticket to L2 Ops</a:t>
                </a:r>
              </a:p>
            </p:txBody>
          </p:sp>
          <p:sp>
            <p:nvSpPr>
              <p:cNvPr id="147" name="TextBox 38922"/>
              <p:cNvSpPr txBox="1">
                <a:spLocks/>
              </p:cNvSpPr>
              <p:nvPr>
                <p:custDataLst>
                  <p:tags r:id="rId17"/>
                </p:custDataLst>
              </p:nvPr>
            </p:nvSpPr>
            <p:spPr bwMode="gray">
              <a:xfrm>
                <a:off x="1297296" y="3883416"/>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2</a:t>
                </a:r>
              </a:p>
            </p:txBody>
          </p:sp>
          <p:sp>
            <p:nvSpPr>
              <p:cNvPr id="148" name="TextBox 38922"/>
              <p:cNvSpPr txBox="1">
                <a:spLocks/>
              </p:cNvSpPr>
              <p:nvPr>
                <p:custDataLst>
                  <p:tags r:id="rId18"/>
                </p:custDataLst>
              </p:nvPr>
            </p:nvSpPr>
            <p:spPr bwMode="gray">
              <a:xfrm>
                <a:off x="1297296" y="4205722"/>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3</a:t>
                </a:r>
              </a:p>
            </p:txBody>
          </p:sp>
          <p:sp>
            <p:nvSpPr>
              <p:cNvPr id="149" name="TextBox 38922"/>
              <p:cNvSpPr txBox="1">
                <a:spLocks/>
              </p:cNvSpPr>
              <p:nvPr>
                <p:custDataLst>
                  <p:tags r:id="rId19"/>
                </p:custDataLst>
              </p:nvPr>
            </p:nvSpPr>
            <p:spPr bwMode="gray">
              <a:xfrm>
                <a:off x="1297296" y="4676869"/>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4</a:t>
                </a:r>
              </a:p>
            </p:txBody>
          </p:sp>
          <p:sp>
            <p:nvSpPr>
              <p:cNvPr id="150" name="TextBox 38922"/>
              <p:cNvSpPr txBox="1">
                <a:spLocks/>
              </p:cNvSpPr>
              <p:nvPr>
                <p:custDataLst>
                  <p:tags r:id="rId20"/>
                </p:custDataLst>
              </p:nvPr>
            </p:nvSpPr>
            <p:spPr bwMode="gray">
              <a:xfrm>
                <a:off x="1307176" y="5147028"/>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5</a:t>
                </a:r>
              </a:p>
            </p:txBody>
          </p:sp>
          <p:sp>
            <p:nvSpPr>
              <p:cNvPr id="151" name="TextBox 38922"/>
              <p:cNvSpPr txBox="1">
                <a:spLocks/>
              </p:cNvSpPr>
              <p:nvPr>
                <p:custDataLst>
                  <p:tags r:id="rId21"/>
                </p:custDataLst>
              </p:nvPr>
            </p:nvSpPr>
            <p:spPr bwMode="gray">
              <a:xfrm>
                <a:off x="1297296" y="5620282"/>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6</a:t>
                </a:r>
              </a:p>
            </p:txBody>
          </p:sp>
        </p:grpSp>
        <p:grpSp>
          <p:nvGrpSpPr>
            <p:cNvPr id="21" name="Group 20"/>
            <p:cNvGrpSpPr/>
            <p:nvPr/>
          </p:nvGrpSpPr>
          <p:grpSpPr bwMode="gray">
            <a:xfrm>
              <a:off x="2698731" y="4264478"/>
              <a:ext cx="1287782" cy="1477328"/>
              <a:chOff x="2698731" y="4264478"/>
              <a:chExt cx="1287782" cy="1477328"/>
            </a:xfrm>
          </p:grpSpPr>
          <p:sp>
            <p:nvSpPr>
              <p:cNvPr id="141" name="Rectangular Callout 140"/>
              <p:cNvSpPr/>
              <p:nvPr>
                <p:custDataLst>
                  <p:tags r:id="rId12"/>
                </p:custDataLst>
              </p:nvPr>
            </p:nvSpPr>
            <p:spPr bwMode="gray">
              <a:xfrm>
                <a:off x="2698731" y="4264478"/>
                <a:ext cx="1287782" cy="1477328"/>
              </a:xfrm>
              <a:prstGeom prst="wedgeRectCallout">
                <a:avLst>
                  <a:gd name="adj1" fmla="val -11697"/>
                  <a:gd name="adj2" fmla="val -186695"/>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619" lvl="1" defTabSz="911396">
                  <a:spcBef>
                    <a:spcPct val="50000"/>
                  </a:spcBef>
                  <a:buClr>
                    <a:srgbClr val="FFFFFF"/>
                  </a:buClr>
                  <a:buSzPct val="125000"/>
                </a:pPr>
                <a:r>
                  <a:rPr lang="en-US" sz="1000" b="1" dirty="0">
                    <a:solidFill>
                      <a:srgbClr val="FFFFFF"/>
                    </a:solidFill>
                  </a:rPr>
                  <a:t>L2 ops team lead:</a:t>
                </a:r>
              </a:p>
              <a:p>
                <a:pPr marL="135740" lvl="1" indent="-134126" defTabSz="911396">
                  <a:spcBef>
                    <a:spcPct val="50000"/>
                  </a:spcBef>
                  <a:buClr>
                    <a:srgbClr val="FFFFFF"/>
                  </a:buClr>
                  <a:buSzPct val="125000"/>
                  <a:buFont typeface="Arial" charset="0"/>
                  <a:buChar char="▪"/>
                </a:pPr>
                <a:r>
                  <a:rPr lang="en-US" sz="1000" dirty="0">
                    <a:solidFill>
                      <a:srgbClr val="FFFFFF"/>
                    </a:solidFill>
                  </a:rPr>
                  <a:t>Validates ticket was assigned to correct team</a:t>
                </a:r>
              </a:p>
              <a:p>
                <a:pPr marL="135740" lvl="1" indent="-134126" defTabSz="911396">
                  <a:spcBef>
                    <a:spcPct val="50000"/>
                  </a:spcBef>
                  <a:buClr>
                    <a:srgbClr val="FFFFFF"/>
                  </a:buClr>
                  <a:buSzPct val="125000"/>
                  <a:buFont typeface="Arial" charset="0"/>
                  <a:buChar char="▪"/>
                </a:pPr>
                <a:r>
                  <a:rPr lang="en-US" sz="1000" dirty="0">
                    <a:solidFill>
                      <a:srgbClr val="FFFFFF"/>
                    </a:solidFill>
                  </a:rPr>
                  <a:t>Assigns individual team member based on skills and availability</a:t>
                </a:r>
              </a:p>
            </p:txBody>
          </p:sp>
          <p:sp>
            <p:nvSpPr>
              <p:cNvPr id="142" name="TextBox 38922"/>
              <p:cNvSpPr txBox="1">
                <a:spLocks/>
              </p:cNvSpPr>
              <p:nvPr>
                <p:custDataLst>
                  <p:tags r:id="rId13"/>
                </p:custDataLst>
              </p:nvPr>
            </p:nvSpPr>
            <p:spPr bwMode="gray">
              <a:xfrm>
                <a:off x="2731937" y="4557047"/>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7</a:t>
                </a:r>
              </a:p>
            </p:txBody>
          </p:sp>
          <p:sp>
            <p:nvSpPr>
              <p:cNvPr id="143" name="TextBox 38922"/>
              <p:cNvSpPr txBox="1">
                <a:spLocks/>
              </p:cNvSpPr>
              <p:nvPr>
                <p:custDataLst>
                  <p:tags r:id="rId14"/>
                </p:custDataLst>
              </p:nvPr>
            </p:nvSpPr>
            <p:spPr bwMode="gray">
              <a:xfrm>
                <a:off x="2722929" y="5080876"/>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8</a:t>
                </a:r>
              </a:p>
            </p:txBody>
          </p:sp>
        </p:grpSp>
        <p:grpSp>
          <p:nvGrpSpPr>
            <p:cNvPr id="20" name="Group 19"/>
            <p:cNvGrpSpPr/>
            <p:nvPr/>
          </p:nvGrpSpPr>
          <p:grpSpPr bwMode="gray">
            <a:xfrm>
              <a:off x="4177193" y="4144302"/>
              <a:ext cx="1287782" cy="1708160"/>
              <a:chOff x="4177193" y="4144302"/>
              <a:chExt cx="1287782" cy="1708160"/>
            </a:xfrm>
          </p:grpSpPr>
          <p:sp>
            <p:nvSpPr>
              <p:cNvPr id="137" name="Rectangular Callout 136"/>
              <p:cNvSpPr/>
              <p:nvPr>
                <p:custDataLst>
                  <p:tags r:id="rId8"/>
                </p:custDataLst>
              </p:nvPr>
            </p:nvSpPr>
            <p:spPr bwMode="gray">
              <a:xfrm>
                <a:off x="4177193" y="4144302"/>
                <a:ext cx="1287782" cy="1708160"/>
              </a:xfrm>
              <a:prstGeom prst="wedgeRectCallout">
                <a:avLst>
                  <a:gd name="adj1" fmla="val -19833"/>
                  <a:gd name="adj2" fmla="val -155213"/>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619" lvl="1" defTabSz="911396">
                  <a:spcBef>
                    <a:spcPct val="50000"/>
                  </a:spcBef>
                  <a:buClr>
                    <a:srgbClr val="FFFFFF"/>
                  </a:buClr>
                  <a:buSzPct val="125000"/>
                </a:pPr>
                <a:r>
                  <a:rPr lang="en-US" sz="1000" b="1" dirty="0">
                    <a:solidFill>
                      <a:srgbClr val="FFFFFF"/>
                    </a:solidFill>
                  </a:rPr>
                  <a:t>L2 ops SA:</a:t>
                </a:r>
              </a:p>
              <a:p>
                <a:pPr marL="135740" lvl="1" indent="-134126" defTabSz="911396">
                  <a:spcBef>
                    <a:spcPct val="50000"/>
                  </a:spcBef>
                  <a:buClr>
                    <a:srgbClr val="FFFFFF"/>
                  </a:buClr>
                  <a:buSzPct val="125000"/>
                  <a:buFont typeface="Arial" charset="0"/>
                  <a:buChar char="▪"/>
                </a:pPr>
                <a:r>
                  <a:rPr lang="en-US" sz="1000" dirty="0">
                    <a:solidFill>
                      <a:srgbClr val="FFFFFF"/>
                    </a:solidFill>
                  </a:rPr>
                  <a:t>Resolves assigned ticket</a:t>
                </a:r>
              </a:p>
              <a:p>
                <a:pPr marL="135740" lvl="1" indent="-134126" defTabSz="911396">
                  <a:spcBef>
                    <a:spcPct val="50000"/>
                  </a:spcBef>
                  <a:buClr>
                    <a:srgbClr val="FFFFFF"/>
                  </a:buClr>
                  <a:buSzPct val="125000"/>
                  <a:buFont typeface="Arial" charset="0"/>
                  <a:buChar char="▪"/>
                </a:pPr>
                <a:r>
                  <a:rPr lang="en-US" sz="1000" dirty="0">
                    <a:solidFill>
                      <a:srgbClr val="FFFFFF"/>
                    </a:solidFill>
                  </a:rPr>
                  <a:t>Marks incident as resolved</a:t>
                </a:r>
              </a:p>
              <a:p>
                <a:pPr marL="135740" lvl="1" indent="-134126" defTabSz="911396">
                  <a:spcBef>
                    <a:spcPct val="50000"/>
                  </a:spcBef>
                  <a:buClr>
                    <a:srgbClr val="FFFFFF"/>
                  </a:buClr>
                  <a:buSzPct val="125000"/>
                  <a:buFont typeface="Arial" charset="0"/>
                  <a:buChar char="▪"/>
                </a:pPr>
                <a:r>
                  <a:rPr lang="en-US" sz="1000" dirty="0">
                    <a:solidFill>
                      <a:srgbClr val="FFFFFF"/>
                    </a:solidFill>
                  </a:rPr>
                  <a:t>Updates continuous improvement log if necessary</a:t>
                </a:r>
              </a:p>
            </p:txBody>
          </p:sp>
          <p:sp>
            <p:nvSpPr>
              <p:cNvPr id="138" name="TextBox 38922"/>
              <p:cNvSpPr txBox="1">
                <a:spLocks/>
              </p:cNvSpPr>
              <p:nvPr>
                <p:custDataLst>
                  <p:tags r:id="rId9"/>
                </p:custDataLst>
              </p:nvPr>
            </p:nvSpPr>
            <p:spPr bwMode="gray">
              <a:xfrm>
                <a:off x="4210399" y="4417372"/>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9</a:t>
                </a:r>
              </a:p>
            </p:txBody>
          </p:sp>
          <p:sp>
            <p:nvSpPr>
              <p:cNvPr id="139" name="TextBox 38922"/>
              <p:cNvSpPr txBox="1">
                <a:spLocks/>
              </p:cNvSpPr>
              <p:nvPr>
                <p:custDataLst>
                  <p:tags r:id="rId10"/>
                </p:custDataLst>
              </p:nvPr>
            </p:nvSpPr>
            <p:spPr bwMode="gray">
              <a:xfrm>
                <a:off x="4201391" y="4791931"/>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10</a:t>
                </a:r>
              </a:p>
            </p:txBody>
          </p:sp>
          <p:sp>
            <p:nvSpPr>
              <p:cNvPr id="140" name="TextBox 38922"/>
              <p:cNvSpPr txBox="1">
                <a:spLocks/>
              </p:cNvSpPr>
              <p:nvPr>
                <p:custDataLst>
                  <p:tags r:id="rId11"/>
                </p:custDataLst>
              </p:nvPr>
            </p:nvSpPr>
            <p:spPr bwMode="gray">
              <a:xfrm>
                <a:off x="4201391" y="5162504"/>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11</a:t>
                </a:r>
              </a:p>
            </p:txBody>
          </p:sp>
        </p:grpSp>
        <p:sp>
          <p:nvSpPr>
            <p:cNvPr id="136" name="Freeform 135"/>
            <p:cNvSpPr/>
            <p:nvPr>
              <p:custDataLst>
                <p:tags r:id="rId7"/>
              </p:custDataLst>
            </p:nvPr>
          </p:nvSpPr>
          <p:spPr bwMode="gray">
            <a:xfrm>
              <a:off x="839755" y="2168393"/>
              <a:ext cx="4432689" cy="1274602"/>
            </a:xfrm>
            <a:custGeom>
              <a:avLst/>
              <a:gdLst>
                <a:gd name="connsiteX0" fmla="*/ 0 w 4133461"/>
                <a:gd name="connsiteY0" fmla="*/ 1240972 h 1240972"/>
                <a:gd name="connsiteX1" fmla="*/ 615821 w 4133461"/>
                <a:gd name="connsiteY1" fmla="*/ 1240972 h 1240972"/>
                <a:gd name="connsiteX2" fmla="*/ 615821 w 4133461"/>
                <a:gd name="connsiteY2" fmla="*/ 0 h 1240972"/>
                <a:gd name="connsiteX3" fmla="*/ 4133461 w 4133461"/>
                <a:gd name="connsiteY3" fmla="*/ 0 h 1240972"/>
              </a:gdLst>
              <a:ahLst/>
              <a:cxnLst>
                <a:cxn ang="0">
                  <a:pos x="connsiteX0" y="connsiteY0"/>
                </a:cxn>
                <a:cxn ang="0">
                  <a:pos x="connsiteX1" y="connsiteY1"/>
                </a:cxn>
                <a:cxn ang="0">
                  <a:pos x="connsiteX2" y="connsiteY2"/>
                </a:cxn>
                <a:cxn ang="0">
                  <a:pos x="connsiteX3" y="connsiteY3"/>
                </a:cxn>
              </a:cxnLst>
              <a:rect l="l" t="t" r="r" b="b"/>
              <a:pathLst>
                <a:path w="4133461" h="1240972">
                  <a:moveTo>
                    <a:pt x="0" y="1240972"/>
                  </a:moveTo>
                  <a:lnTo>
                    <a:pt x="615821" y="1240972"/>
                  </a:lnTo>
                  <a:lnTo>
                    <a:pt x="615821" y="0"/>
                  </a:lnTo>
                  <a:lnTo>
                    <a:pt x="4133461" y="0"/>
                  </a:lnTo>
                </a:path>
              </a:pathLst>
            </a:custGeom>
            <a:noFill/>
            <a:ln w="28575">
              <a:solidFill>
                <a:srgbClr val="FF0000"/>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endParaRPr>
            </a:p>
          </p:txBody>
        </p:sp>
      </p:grpSp>
      <p:sp>
        <p:nvSpPr>
          <p:cNvPr id="95" name="McK 4. Footnote"/>
          <p:cNvSpPr txBox="1">
            <a:spLocks noChangeArrowheads="1"/>
          </p:cNvSpPr>
          <p:nvPr>
            <p:custDataLst>
              <p:tags r:id="rId6"/>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524569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943" name="Object 71" hidden="1"/>
          <p:cNvGraphicFramePr>
            <a:graphicFrameLocks noChangeAspect="1"/>
          </p:cNvGraphicFramePr>
          <p:nvPr>
            <p:custDataLst>
              <p:tags r:id="rId2"/>
            </p:custDataLst>
            <p:extLst>
              <p:ext uri="{D42A27DB-BD31-4B8C-83A1-F6EECF244321}">
                <p14:modId xmlns:p14="http://schemas.microsoft.com/office/powerpoint/2010/main" val="2508400357"/>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19489" name="think-cell Slide" r:id="rId85" imgW="270" imgH="270" progId="">
                  <p:embed/>
                </p:oleObj>
              </mc:Choice>
              <mc:Fallback>
                <p:oleObj name="think-cell Slide" r:id="rId85" imgW="270" imgH="270" progId="">
                  <p:embed/>
                  <p:pic>
                    <p:nvPicPr>
                      <p:cNvPr id="0" name="Picture 9"/>
                      <p:cNvPicPr>
                        <a:picLocks noChangeAspect="1" noChangeArrowheads="1"/>
                      </p:cNvPicPr>
                      <p:nvPr/>
                    </p:nvPicPr>
                    <p:blipFill>
                      <a:blip r:embed="rId86">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7" name="Group 16"/>
          <p:cNvGrpSpPr/>
          <p:nvPr>
            <p:custDataLst>
              <p:tags r:id="rId3"/>
            </p:custDataLst>
          </p:nvPr>
        </p:nvGrpSpPr>
        <p:grpSpPr bwMode="gray">
          <a:xfrm>
            <a:off x="110423" y="1409909"/>
            <a:ext cx="8923201" cy="4386244"/>
            <a:chOff x="108196" y="1534237"/>
            <a:chExt cx="8745047" cy="4298925"/>
          </a:xfrm>
        </p:grpSpPr>
        <p:sp>
          <p:nvSpPr>
            <p:cNvPr id="233" name="Rectangle 87"/>
            <p:cNvSpPr>
              <a:spLocks noChangeArrowheads="1"/>
            </p:cNvSpPr>
            <p:nvPr>
              <p:custDataLst>
                <p:tags r:id="rId31"/>
              </p:custDataLst>
            </p:nvPr>
          </p:nvSpPr>
          <p:spPr bwMode="gray">
            <a:xfrm>
              <a:off x="1261671" y="1534237"/>
              <a:ext cx="6274680" cy="4184377"/>
            </a:xfrm>
            <a:prstGeom prst="rect">
              <a:avLst/>
            </a:prstGeom>
            <a:solidFill>
              <a:srgbClr val="FFFFFF">
                <a:lumMod val="85000"/>
              </a:srgbClr>
            </a:solidFill>
            <a:ln w="19050">
              <a:noFill/>
              <a:miter lim="800000"/>
              <a:headEnd/>
              <a:tailEnd/>
            </a:ln>
            <a:effectLst/>
            <a:extLst/>
          </p:spPr>
          <p:txBody>
            <a:bodyPr wrap="none" anchor="ct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234" name="Rectangle 87"/>
            <p:cNvSpPr>
              <a:spLocks noChangeArrowheads="1"/>
            </p:cNvSpPr>
            <p:nvPr>
              <p:custDataLst>
                <p:tags r:id="rId32"/>
              </p:custDataLst>
            </p:nvPr>
          </p:nvSpPr>
          <p:spPr bwMode="gray">
            <a:xfrm>
              <a:off x="108196" y="1534237"/>
              <a:ext cx="1090303" cy="4184377"/>
            </a:xfrm>
            <a:prstGeom prst="rect">
              <a:avLst/>
            </a:prstGeom>
            <a:solidFill>
              <a:srgbClr val="FFFFFF">
                <a:lumMod val="85000"/>
              </a:srgbClr>
            </a:solidFill>
            <a:ln w="19050">
              <a:noFill/>
              <a:miter lim="800000"/>
              <a:headEnd/>
              <a:tailEnd/>
            </a:ln>
            <a:effectLst/>
            <a:extLst/>
          </p:spPr>
          <p:txBody>
            <a:bodyPr wrap="none" anchor="ct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235" name="Rectangle 87"/>
            <p:cNvSpPr>
              <a:spLocks noChangeArrowheads="1"/>
            </p:cNvSpPr>
            <p:nvPr>
              <p:custDataLst>
                <p:tags r:id="rId33"/>
              </p:custDataLst>
            </p:nvPr>
          </p:nvSpPr>
          <p:spPr bwMode="gray">
            <a:xfrm>
              <a:off x="7599524" y="1534237"/>
              <a:ext cx="1253719" cy="4184377"/>
            </a:xfrm>
            <a:prstGeom prst="rect">
              <a:avLst/>
            </a:prstGeom>
            <a:solidFill>
              <a:srgbClr val="FFFFFF">
                <a:lumMod val="85000"/>
              </a:srgbClr>
            </a:solidFill>
            <a:ln w="19050">
              <a:noFill/>
              <a:miter lim="800000"/>
              <a:headEnd/>
              <a:tailEnd/>
            </a:ln>
            <a:effectLst/>
            <a:extLst/>
          </p:spPr>
          <p:txBody>
            <a:bodyPr wrap="none" anchor="ct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236" name="Rectangle 45"/>
            <p:cNvSpPr>
              <a:spLocks noChangeArrowheads="1"/>
            </p:cNvSpPr>
            <p:nvPr>
              <p:custDataLst>
                <p:tags r:id="rId34"/>
              </p:custDataLst>
            </p:nvPr>
          </p:nvSpPr>
          <p:spPr bwMode="gray">
            <a:xfrm>
              <a:off x="3513623" y="3928369"/>
              <a:ext cx="1735421" cy="353292"/>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2009" tIns="72009" rIns="72009" bIns="72009" anchor="ctr"/>
            <a:lstStyle/>
            <a:p>
              <a:pPr algn="ctr" defTabSz="911396">
                <a:buClr>
                  <a:srgbClr val="002960"/>
                </a:buClr>
              </a:pPr>
              <a:r>
                <a:rPr lang="en-US" sz="1000" dirty="0">
                  <a:solidFill>
                    <a:srgbClr val="FFFFFF"/>
                  </a:solidFill>
                  <a:latin typeface="Arial"/>
                  <a:ea typeface="MS PGothic" pitchFamily="34" charset="-128"/>
                  <a:cs typeface="Arial" charset="0"/>
                </a:rPr>
                <a:t>Change Administration Team</a:t>
              </a:r>
            </a:p>
          </p:txBody>
        </p:sp>
        <p:sp>
          <p:nvSpPr>
            <p:cNvPr id="237" name="Rectangle 45"/>
            <p:cNvSpPr>
              <a:spLocks noChangeArrowheads="1"/>
            </p:cNvSpPr>
            <p:nvPr>
              <p:custDataLst>
                <p:tags r:id="rId35"/>
              </p:custDataLst>
            </p:nvPr>
          </p:nvSpPr>
          <p:spPr bwMode="gray">
            <a:xfrm>
              <a:off x="3386531" y="4934558"/>
              <a:ext cx="2922110" cy="435470"/>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2009" tIns="72009" rIns="72009" bIns="72009" anchor="ctr"/>
            <a:lstStyle/>
            <a:p>
              <a:pPr algn="ctr" defTabSz="911396">
                <a:buClr>
                  <a:srgbClr val="002960"/>
                </a:buClr>
              </a:pPr>
              <a:r>
                <a:rPr lang="en-US" sz="1000" dirty="0">
                  <a:solidFill>
                    <a:srgbClr val="FFFFFF"/>
                  </a:solidFill>
                  <a:latin typeface="Arial"/>
                  <a:ea typeface="MS PGothic" pitchFamily="34" charset="-128"/>
                  <a:cs typeface="Arial" charset="0"/>
                </a:rPr>
                <a:t>Central patching &amp; software distribution</a:t>
              </a:r>
            </a:p>
          </p:txBody>
        </p:sp>
        <p:sp>
          <p:nvSpPr>
            <p:cNvPr id="238" name="Rectangle 38"/>
            <p:cNvSpPr>
              <a:spLocks noChangeArrowheads="1"/>
            </p:cNvSpPr>
            <p:nvPr>
              <p:custDataLst>
                <p:tags r:id="rId36"/>
              </p:custDataLst>
            </p:nvPr>
          </p:nvSpPr>
          <p:spPr bwMode="gray">
            <a:xfrm>
              <a:off x="2798015" y="2378987"/>
              <a:ext cx="372652" cy="342790"/>
            </a:xfrm>
            <a:prstGeom prst="rect">
              <a:avLst/>
            </a:prstGeom>
            <a:noFill/>
            <a:ln w="19050">
              <a:noFill/>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cxnSp>
          <p:nvCxnSpPr>
            <p:cNvPr id="239" name="Elbow Connector 238"/>
            <p:cNvCxnSpPr/>
            <p:nvPr>
              <p:custDataLst>
                <p:tags r:id="rId37"/>
              </p:custDataLst>
            </p:nvPr>
          </p:nvCxnSpPr>
          <p:spPr bwMode="gray">
            <a:xfrm rot="16200000" flipH="1">
              <a:off x="2954707" y="3565364"/>
              <a:ext cx="576896" cy="502405"/>
            </a:xfrm>
            <a:prstGeom prst="bentConnector2">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0" name="Freeform 239"/>
            <p:cNvSpPr/>
            <p:nvPr>
              <p:custDataLst>
                <p:tags r:id="rId38"/>
              </p:custDataLst>
            </p:nvPr>
          </p:nvSpPr>
          <p:spPr bwMode="gray">
            <a:xfrm>
              <a:off x="2698731" y="2052204"/>
              <a:ext cx="2849967" cy="1679426"/>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rgbClr val="FFFFFF">
                  <a:lumMod val="50000"/>
                </a:srgbClr>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241" name="Elbow Connector 160"/>
            <p:cNvCxnSpPr/>
            <p:nvPr>
              <p:custDataLst>
                <p:tags r:id="rId39"/>
              </p:custDataLst>
            </p:nvPr>
          </p:nvCxnSpPr>
          <p:spPr bwMode="gray">
            <a:xfrm flipH="1">
              <a:off x="5262505" y="4105015"/>
              <a:ext cx="404940" cy="0"/>
            </a:xfrm>
            <a:prstGeom prst="straightConnector1">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2" name="Arc 241"/>
            <p:cNvSpPr/>
            <p:nvPr>
              <p:custDataLst>
                <p:tags r:id="rId40"/>
              </p:custDataLst>
            </p:nvPr>
          </p:nvSpPr>
          <p:spPr bwMode="gray">
            <a:xfrm rot="16200000">
              <a:off x="2923322" y="3682551"/>
              <a:ext cx="122037" cy="116432"/>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243" name="TextBox 4281"/>
            <p:cNvSpPr txBox="1"/>
            <p:nvPr>
              <p:custDataLst>
                <p:tags r:id="rId41"/>
              </p:custDataLst>
            </p:nvPr>
          </p:nvSpPr>
          <p:spPr bwMode="gray">
            <a:xfrm>
              <a:off x="2181991" y="5586941"/>
              <a:ext cx="4597458" cy="246221"/>
            </a:xfrm>
            <a:prstGeom prst="rect">
              <a:avLst/>
            </a:prstGeom>
            <a:solidFill>
              <a:schemeClr val="bg2">
                <a:lumMod val="85000"/>
              </a:schemeClr>
            </a:solidFill>
            <a:ln w="19050">
              <a:solidFill>
                <a:schemeClr val="accent6">
                  <a:lumMod val="60000"/>
                  <a:lumOff val="40000"/>
                </a:schemeClr>
              </a:solidFill>
              <a:miter lim="800000"/>
              <a:headEnd/>
              <a:tailEnd/>
            </a:ln>
            <a:effectLst/>
          </p:spPr>
          <p:txBody>
            <a:bodyPr lIns="72009" tIns="72009" rIns="72009" bIns="72009" anchor="ctr"/>
            <a:lstStyle>
              <a:defPPr>
                <a:defRPr lang="en-US"/>
              </a:defPPr>
              <a:lvl1pPr algn="ctr" defTabSz="895350">
                <a:buClr>
                  <a:srgbClr val="002960"/>
                </a:buClr>
                <a:defRPr sz="1000">
                  <a:solidFill>
                    <a:schemeClr val="bg1"/>
                  </a:solidFill>
                  <a:latin typeface="Arial"/>
                </a:defRPr>
              </a:lvl1pPr>
            </a:lstStyle>
            <a:p>
              <a:r>
                <a:rPr lang="en-US" dirty="0">
                  <a:solidFill>
                    <a:srgbClr val="FFFFFF"/>
                  </a:solidFill>
                  <a:ea typeface="MS PGothic" pitchFamily="34" charset="-128"/>
                  <a:cs typeface="Arial" charset="0"/>
                </a:rPr>
                <a:t>Teams based out of strategic locations; “Follow-the-sun” model</a:t>
              </a:r>
            </a:p>
          </p:txBody>
        </p:sp>
        <p:cxnSp>
          <p:nvCxnSpPr>
            <p:cNvPr id="244" name="AutoShape 42"/>
            <p:cNvCxnSpPr>
              <a:cxnSpLocks noChangeShapeType="1"/>
            </p:cNvCxnSpPr>
            <p:nvPr>
              <p:custDataLst>
                <p:tags r:id="rId42"/>
              </p:custDataLst>
            </p:nvPr>
          </p:nvCxnSpPr>
          <p:spPr bwMode="gray">
            <a:xfrm>
              <a:off x="7381068" y="3289379"/>
              <a:ext cx="302666" cy="1"/>
            </a:xfrm>
            <a:prstGeom prst="straightConnector1">
              <a:avLst/>
            </a:prstGeom>
            <a:noFill/>
            <a:ln w="19050">
              <a:solidFill>
                <a:schemeClr val="bg1">
                  <a:lumMod val="75000"/>
                </a:schemeClr>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5" name="Rectangle 45"/>
            <p:cNvSpPr>
              <a:spLocks noChangeArrowheads="1"/>
            </p:cNvSpPr>
            <p:nvPr>
              <p:custDataLst>
                <p:tags r:id="rId43"/>
              </p:custDataLst>
            </p:nvPr>
          </p:nvSpPr>
          <p:spPr bwMode="gray">
            <a:xfrm>
              <a:off x="7675443" y="2197205"/>
              <a:ext cx="1101881" cy="2257049"/>
            </a:xfrm>
            <a:prstGeom prst="rect">
              <a:avLst/>
            </a:prstGeom>
            <a:solidFill>
              <a:schemeClr val="bg1">
                <a:lumMod val="85000"/>
              </a:schemeClr>
            </a:solidFill>
            <a:ln w="12700">
              <a:solidFill>
                <a:schemeClr val="bg1">
                  <a:lumMod val="75000"/>
                </a:schemeClr>
              </a:solidFill>
              <a:miter lim="800000"/>
              <a:headEnd/>
              <a:tailEnd/>
            </a:ln>
            <a:effectLst/>
            <a:extLst/>
          </p:spPr>
          <p:txBody>
            <a:bodyPr wrap="square" lIns="72009" tIns="72009" rIns="72009" bIns="72009" anchor="ctr">
              <a:noAutofit/>
            </a:bodyPr>
            <a:lstStyle/>
            <a:p>
              <a:pPr defTabSz="911396">
                <a:buClr>
                  <a:srgbClr val="002960"/>
                </a:buClr>
              </a:pPr>
              <a:r>
                <a:rPr lang="en-US" sz="1000" b="1" dirty="0">
                  <a:solidFill>
                    <a:srgbClr val="FFFFFF"/>
                  </a:solidFill>
                  <a:latin typeface="Arial"/>
                  <a:ea typeface="MS PGothic" pitchFamily="34" charset="-128"/>
                  <a:cs typeface="Arial" charset="0"/>
                </a:rPr>
                <a:t>Sector-aligned teams</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r>
                <a:rPr lang="en-US" sz="1000" b="1" dirty="0">
                  <a:solidFill>
                    <a:srgbClr val="FFFFFF"/>
                  </a:solidFill>
                  <a:latin typeface="Arial"/>
                  <a:ea typeface="MS PGothic" pitchFamily="34" charset="-128"/>
                  <a:cs typeface="Arial" charset="0"/>
                </a:rPr>
                <a:t>CTI-provided services4</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p:txBody>
        </p:sp>
        <p:cxnSp>
          <p:nvCxnSpPr>
            <p:cNvPr id="246" name="AutoShape 42"/>
            <p:cNvCxnSpPr>
              <a:cxnSpLocks noChangeShapeType="1"/>
            </p:cNvCxnSpPr>
            <p:nvPr>
              <p:custDataLst>
                <p:tags r:id="rId44"/>
              </p:custDataLst>
            </p:nvPr>
          </p:nvCxnSpPr>
          <p:spPr bwMode="gray">
            <a:xfrm flipV="1">
              <a:off x="978756" y="3395625"/>
              <a:ext cx="416071" cy="1"/>
            </a:xfrm>
            <a:prstGeom prst="straightConnector1">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7" name="Rectangle 46"/>
            <p:cNvSpPr>
              <a:spLocks noChangeArrowheads="1"/>
            </p:cNvSpPr>
            <p:nvPr>
              <p:custDataLst>
                <p:tags r:id="rId45"/>
              </p:custDataLst>
            </p:nvPr>
          </p:nvSpPr>
          <p:spPr bwMode="gray">
            <a:xfrm>
              <a:off x="7742661" y="2595036"/>
              <a:ext cx="967445" cy="209304"/>
            </a:xfrm>
            <a:prstGeom prst="rect">
              <a:avLst/>
            </a:prstGeom>
            <a:solidFill>
              <a:srgbClr val="FFFFFF">
                <a:alpha val="25000"/>
              </a:srgbClr>
            </a:solidFill>
            <a:ln w="12700">
              <a:noFill/>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Consumer</a:t>
              </a:r>
            </a:p>
          </p:txBody>
        </p:sp>
        <p:sp>
          <p:nvSpPr>
            <p:cNvPr id="248" name="Rectangle 47"/>
            <p:cNvSpPr>
              <a:spLocks noChangeArrowheads="1"/>
            </p:cNvSpPr>
            <p:nvPr>
              <p:custDataLst>
                <p:tags r:id="rId46"/>
              </p:custDataLst>
            </p:nvPr>
          </p:nvSpPr>
          <p:spPr bwMode="gray">
            <a:xfrm>
              <a:off x="7742661" y="2838261"/>
              <a:ext cx="967445" cy="209304"/>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ICG</a:t>
              </a:r>
            </a:p>
          </p:txBody>
        </p:sp>
        <p:sp>
          <p:nvSpPr>
            <p:cNvPr id="249" name="Rectangle 48"/>
            <p:cNvSpPr>
              <a:spLocks noChangeArrowheads="1"/>
            </p:cNvSpPr>
            <p:nvPr>
              <p:custDataLst>
                <p:tags r:id="rId47"/>
              </p:custDataLst>
            </p:nvPr>
          </p:nvSpPr>
          <p:spPr bwMode="gray">
            <a:xfrm>
              <a:off x="7742661" y="3081486"/>
              <a:ext cx="967445" cy="209304"/>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CTO</a:t>
              </a:r>
            </a:p>
          </p:txBody>
        </p:sp>
        <p:sp>
          <p:nvSpPr>
            <p:cNvPr id="250" name="Rectangle 49"/>
            <p:cNvSpPr>
              <a:spLocks noChangeArrowheads="1"/>
            </p:cNvSpPr>
            <p:nvPr>
              <p:custDataLst>
                <p:tags r:id="rId48"/>
              </p:custDataLst>
            </p:nvPr>
          </p:nvSpPr>
          <p:spPr bwMode="gray">
            <a:xfrm>
              <a:off x="7742661" y="3643109"/>
              <a:ext cx="967445" cy="495259"/>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VDI, E-mail, SharePoint, Voice, etc.</a:t>
              </a:r>
              <a:endParaRPr lang="en-US" sz="1000" kern="0" baseline="30000" dirty="0">
                <a:solidFill>
                  <a:srgbClr val="FFFFFF"/>
                </a:solidFill>
                <a:latin typeface="Arial"/>
                <a:ea typeface="MS PGothic" pitchFamily="34" charset="-128"/>
                <a:cs typeface="Arial" charset="0"/>
              </a:endParaRPr>
            </a:p>
          </p:txBody>
        </p:sp>
        <p:sp>
          <p:nvSpPr>
            <p:cNvPr id="251" name="Rectangle 35"/>
            <p:cNvSpPr>
              <a:spLocks noChangeArrowheads="1"/>
            </p:cNvSpPr>
            <p:nvPr>
              <p:custDataLst>
                <p:tags r:id="rId49"/>
              </p:custDataLst>
            </p:nvPr>
          </p:nvSpPr>
          <p:spPr bwMode="gray">
            <a:xfrm>
              <a:off x="5774756" y="3442102"/>
              <a:ext cx="372652" cy="342790"/>
            </a:xfrm>
            <a:prstGeom prst="rect">
              <a:avLst/>
            </a:prstGeom>
            <a:noFill/>
            <a:ln w="19050">
              <a:noFill/>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sp>
          <p:nvSpPr>
            <p:cNvPr id="252" name="Rectangle 74"/>
            <p:cNvSpPr>
              <a:spLocks noChangeArrowheads="1"/>
            </p:cNvSpPr>
            <p:nvPr>
              <p:custDataLst>
                <p:tags r:id="rId50"/>
              </p:custDataLst>
            </p:nvPr>
          </p:nvSpPr>
          <p:spPr bwMode="gray">
            <a:xfrm>
              <a:off x="1739452" y="3792966"/>
              <a:ext cx="1004999"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911396">
                <a:buClr>
                  <a:srgbClr val="002960"/>
                </a:buClr>
              </a:pPr>
              <a:r>
                <a:rPr lang="en-US" sz="1000" dirty="0">
                  <a:solidFill>
                    <a:srgbClr val="FFFFFF"/>
                  </a:solidFill>
                  <a:latin typeface="Arial"/>
                  <a:ea typeface="MS PGothic" pitchFamily="34" charset="-128"/>
                  <a:cs typeface="Arial" charset="0"/>
                </a:rPr>
                <a:t>Work generated, e.g., changes, configuration, patches</a:t>
              </a:r>
            </a:p>
          </p:txBody>
        </p:sp>
        <p:cxnSp>
          <p:nvCxnSpPr>
            <p:cNvPr id="253" name="Elbow Connector 252"/>
            <p:cNvCxnSpPr>
              <a:stCxn id="254" idx="3"/>
            </p:cNvCxnSpPr>
            <p:nvPr/>
          </p:nvCxnSpPr>
          <p:spPr bwMode="gray">
            <a:xfrm flipV="1">
              <a:off x="1172734" y="3578637"/>
              <a:ext cx="387709" cy="988190"/>
            </a:xfrm>
            <a:prstGeom prst="bentConnector2">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4" name="TextBox 4"/>
            <p:cNvSpPr txBox="1">
              <a:spLocks/>
            </p:cNvSpPr>
            <p:nvPr>
              <p:custDataLst>
                <p:tags r:id="rId51"/>
              </p:custDataLst>
            </p:nvPr>
          </p:nvSpPr>
          <p:spPr bwMode="gray">
            <a:xfrm>
              <a:off x="158819" y="3890738"/>
              <a:ext cx="1013915" cy="1352178"/>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defPPr>
                <a:defRPr lang="en-US"/>
              </a:defPPr>
              <a:lvl1pPr lvl="0" defTabSz="895350">
                <a:spcBef>
                  <a:spcPct val="50000"/>
                </a:spcBef>
                <a:buClr>
                  <a:srgbClr val="002960"/>
                </a:buClr>
                <a:defRPr sz="1000">
                  <a:solidFill>
                    <a:schemeClr val="bg1"/>
                  </a:solidFill>
                  <a:latin typeface="+mn-lt"/>
                  <a:ea typeface="Arial Unicode MS" pitchFamily="34" charset="-128"/>
                  <a:cs typeface="Arial Unicode MS" pitchFamily="34" charset="-128"/>
                </a:defRPr>
              </a:lvl1pPr>
              <a:lvl2pPr marL="114300" lvl="1" indent="-112713" defTabSz="895350">
                <a:spcBef>
                  <a:spcPct val="25000"/>
                </a:spcBef>
                <a:buClr>
                  <a:schemeClr val="bg1"/>
                </a:buClr>
                <a:buSzPct val="125000"/>
                <a:buFont typeface="Arial" charset="0"/>
                <a:buChar char="▪"/>
                <a:defRPr sz="1000">
                  <a:solidFill>
                    <a:schemeClr val="bg1"/>
                  </a:solidFill>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dirty="0">
                  <a:solidFill>
                    <a:srgbClr val="FFFFFF"/>
                  </a:solidFill>
                </a:rPr>
                <a:t>Service requests</a:t>
              </a:r>
              <a:br>
                <a:rPr lang="en-US" dirty="0">
                  <a:solidFill>
                    <a:srgbClr val="FFFFFF"/>
                  </a:solidFill>
                </a:rPr>
              </a:br>
              <a:r>
                <a:rPr lang="en-US" dirty="0">
                  <a:solidFill>
                    <a:srgbClr val="FFFFFF"/>
                  </a:solidFill>
                </a:rPr>
                <a:t>(e.g., allocate storage) from</a:t>
              </a:r>
            </a:p>
            <a:p>
              <a:pPr lvl="1">
                <a:buClr>
                  <a:srgbClr val="FFFFFF"/>
                </a:buClr>
              </a:pPr>
              <a:r>
                <a:rPr lang="en-US" dirty="0">
                  <a:solidFill>
                    <a:srgbClr val="FFFFFF"/>
                  </a:solidFill>
                </a:rPr>
                <a:t>App groups</a:t>
              </a:r>
            </a:p>
            <a:p>
              <a:pPr lvl="1">
                <a:buClr>
                  <a:srgbClr val="FFFFFF"/>
                </a:buClr>
              </a:pPr>
              <a:r>
                <a:rPr lang="en-US" dirty="0">
                  <a:solidFill>
                    <a:srgbClr val="FFFFFF"/>
                  </a:solidFill>
                </a:rPr>
                <a:t>Bus. users</a:t>
              </a:r>
            </a:p>
            <a:p>
              <a:pPr lvl="1">
                <a:buClr>
                  <a:srgbClr val="FFFFFF"/>
                </a:buClr>
              </a:pPr>
              <a:r>
                <a:rPr lang="en-US" dirty="0">
                  <a:solidFill>
                    <a:srgbClr val="FFFFFF"/>
                  </a:solidFill>
                </a:rPr>
                <a:t>Other CTI groups, e.g., desktop support</a:t>
              </a:r>
            </a:p>
          </p:txBody>
        </p:sp>
        <p:sp>
          <p:nvSpPr>
            <p:cNvPr id="255" name="Rectangle 45"/>
            <p:cNvSpPr>
              <a:spLocks noChangeArrowheads="1"/>
            </p:cNvSpPr>
            <p:nvPr>
              <p:custDataLst>
                <p:tags r:id="rId52"/>
              </p:custDataLst>
            </p:nvPr>
          </p:nvSpPr>
          <p:spPr bwMode="gray">
            <a:xfrm>
              <a:off x="156110" y="2197205"/>
              <a:ext cx="994474" cy="1381431"/>
            </a:xfrm>
            <a:prstGeom prst="rect">
              <a:avLst/>
            </a:prstGeom>
            <a:solidFill>
              <a:srgbClr val="002960"/>
            </a:solidFill>
            <a:ln w="12700">
              <a:noFill/>
              <a:miter lim="800000"/>
              <a:headEnd/>
              <a:tailEnd/>
            </a:ln>
            <a:effectLst/>
            <a:extLst/>
          </p:spPr>
          <p:txBody>
            <a:bodyPr wrap="square" lIns="91440" tIns="45720" rIns="91440" bIns="45720" anchor="t" anchorCtr="0">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Command </a:t>
              </a:r>
              <a:r>
                <a:rPr lang="en-US" sz="1000" b="1" kern="0" dirty="0" smtClean="0">
                  <a:solidFill>
                    <a:srgbClr val="FFFFFF"/>
                  </a:solidFill>
                  <a:latin typeface="Arial"/>
                  <a:ea typeface="MS PGothic" pitchFamily="34" charset="-128"/>
                  <a:cs typeface="Arial" charset="0"/>
                </a:rPr>
                <a:t>Center </a:t>
              </a:r>
              <a:r>
                <a:rPr lang="en-US" sz="1000" b="1" kern="0" dirty="0">
                  <a:solidFill>
                    <a:srgbClr val="FFFFFF"/>
                  </a:solidFill>
                  <a:latin typeface="Arial"/>
                  <a:ea typeface="MS PGothic" pitchFamily="34" charset="-128"/>
                  <a:cs typeface="Arial" charset="0"/>
                </a:rPr>
                <a:t>&amp; L1 support</a:t>
              </a:r>
            </a:p>
            <a:p>
              <a:pPr defTabSz="911396"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p:txBody>
        </p:sp>
        <p:sp>
          <p:nvSpPr>
            <p:cNvPr id="256" name="McK 4. Footnote"/>
            <p:cNvSpPr txBox="1">
              <a:spLocks noChangeArrowheads="1"/>
            </p:cNvSpPr>
            <p:nvPr>
              <p:custDataLst>
                <p:tags r:id="rId53"/>
              </p:custDataLst>
            </p:nvPr>
          </p:nvSpPr>
          <p:spPr bwMode="gray">
            <a:xfrm>
              <a:off x="527537" y="3159899"/>
              <a:ext cx="59347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396" fontAlgn="auto">
                <a:spcBef>
                  <a:spcPts val="0"/>
                </a:spcBef>
                <a:spcAft>
                  <a:spcPts val="0"/>
                </a:spcAft>
                <a:defRPr/>
              </a:pPr>
              <a:r>
                <a:rPr lang="en-US" kern="0" dirty="0">
                  <a:solidFill>
                    <a:srgbClr val="FFFFFF"/>
                  </a:solidFill>
                </a:rPr>
                <a:t>Standard incidents</a:t>
              </a:r>
            </a:p>
          </p:txBody>
        </p:sp>
        <p:sp>
          <p:nvSpPr>
            <p:cNvPr id="257" name="McK 4. Footnote"/>
            <p:cNvSpPr txBox="1">
              <a:spLocks noChangeArrowheads="1"/>
            </p:cNvSpPr>
            <p:nvPr>
              <p:custDataLst>
                <p:tags r:id="rId54"/>
              </p:custDataLst>
            </p:nvPr>
          </p:nvSpPr>
          <p:spPr bwMode="gray">
            <a:xfrm>
              <a:off x="366357" y="1860616"/>
              <a:ext cx="50695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0" indent="0" defTabSz="895350">
                <a:defRPr sz="1000">
                  <a:solidFill>
                    <a:schemeClr val="bg1"/>
                  </a:solidFill>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dirty="0">
                  <a:solidFill>
                    <a:srgbClr val="FFFFFF"/>
                  </a:solidFill>
                </a:rPr>
                <a:t>Major</a:t>
              </a:r>
            </a:p>
            <a:p>
              <a:r>
                <a:rPr lang="en-US" dirty="0">
                  <a:solidFill>
                    <a:srgbClr val="FFFFFF"/>
                  </a:solidFill>
                </a:rPr>
                <a:t>incidents</a:t>
              </a:r>
            </a:p>
          </p:txBody>
        </p:sp>
        <p:sp>
          <p:nvSpPr>
            <p:cNvPr id="258" name="Freeform 257"/>
            <p:cNvSpPr/>
            <p:nvPr>
              <p:custDataLst>
                <p:tags r:id="rId55"/>
              </p:custDataLst>
            </p:nvPr>
          </p:nvSpPr>
          <p:spPr bwMode="gray">
            <a:xfrm>
              <a:off x="1676401" y="3578637"/>
              <a:ext cx="4471008" cy="875618"/>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chemeClr val="bg1">
                  <a:lumMod val="75000"/>
                </a:schemeClr>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259" name="Elbow Connector 258"/>
            <p:cNvCxnSpPr>
              <a:stCxn id="257" idx="0"/>
              <a:endCxn id="269" idx="3"/>
            </p:cNvCxnSpPr>
            <p:nvPr>
              <p:custDataLst>
                <p:tags r:id="rId56"/>
              </p:custDataLst>
            </p:nvPr>
          </p:nvCxnSpPr>
          <p:spPr bwMode="gray">
            <a:xfrm rot="5400000" flipH="1" flipV="1">
              <a:off x="3564499" y="-1108837"/>
              <a:ext cx="24790" cy="5914116"/>
            </a:xfrm>
            <a:prstGeom prst="bentConnector3">
              <a:avLst>
                <a:gd name="adj1" fmla="val 919685"/>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0" name="Elbow Connector 259"/>
            <p:cNvCxnSpPr>
              <a:stCxn id="257" idx="0"/>
              <a:endCxn id="245" idx="0"/>
            </p:cNvCxnSpPr>
            <p:nvPr>
              <p:custDataLst>
                <p:tags r:id="rId57"/>
              </p:custDataLst>
            </p:nvPr>
          </p:nvCxnSpPr>
          <p:spPr bwMode="gray">
            <a:xfrm rot="16200000" flipH="1">
              <a:off x="4254815" y="-1774364"/>
              <a:ext cx="336589" cy="7606548"/>
            </a:xfrm>
            <a:prstGeom prst="bentConnector3">
              <a:avLst>
                <a:gd name="adj1" fmla="val -67917"/>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1" name="Rectangle 49"/>
            <p:cNvSpPr>
              <a:spLocks noChangeArrowheads="1"/>
            </p:cNvSpPr>
            <p:nvPr>
              <p:custDataLst>
                <p:tags r:id="rId58"/>
              </p:custDataLst>
            </p:nvPr>
          </p:nvSpPr>
          <p:spPr bwMode="gray">
            <a:xfrm>
              <a:off x="7742661" y="4174327"/>
              <a:ext cx="967445" cy="209304"/>
            </a:xfrm>
            <a:prstGeom prst="rect">
              <a:avLst/>
            </a:prstGeom>
            <a:solidFill>
              <a:srgbClr val="FFFFFF">
                <a:alpha val="25000"/>
              </a:srgbClr>
            </a:solidFill>
            <a:ln w="12700">
              <a:noFill/>
              <a:miter lim="800000"/>
              <a:headEnd/>
              <a:tailEnd/>
            </a:ln>
            <a:effectLst/>
            <a:extLst/>
          </p:spPr>
          <p:txBody>
            <a:bodyPr lIns="72009" tIns="72009" rIns="72009" bIns="72009"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TPM, etc.</a:t>
              </a:r>
              <a:endParaRPr lang="en-US" sz="1000" kern="0" baseline="30000" dirty="0">
                <a:solidFill>
                  <a:srgbClr val="FFFFFF"/>
                </a:solidFill>
                <a:latin typeface="Arial"/>
                <a:ea typeface="MS PGothic" pitchFamily="34" charset="-128"/>
                <a:cs typeface="Arial" charset="0"/>
              </a:endParaRPr>
            </a:p>
          </p:txBody>
        </p:sp>
        <p:grpSp>
          <p:nvGrpSpPr>
            <p:cNvPr id="16" name="Group 15"/>
            <p:cNvGrpSpPr/>
            <p:nvPr>
              <p:custDataLst>
                <p:tags r:id="rId59"/>
              </p:custDataLst>
            </p:nvPr>
          </p:nvGrpSpPr>
          <p:grpSpPr bwMode="gray">
            <a:xfrm>
              <a:off x="1394827" y="1835826"/>
              <a:ext cx="1164506" cy="1742810"/>
              <a:chOff x="1394827" y="1835826"/>
              <a:chExt cx="1164506" cy="1742810"/>
            </a:xfrm>
          </p:grpSpPr>
          <p:sp>
            <p:nvSpPr>
              <p:cNvPr id="285" name="Rectangle 45"/>
              <p:cNvSpPr>
                <a:spLocks noChangeArrowheads="1"/>
              </p:cNvSpPr>
              <p:nvPr>
                <p:custDataLst>
                  <p:tags r:id="rId81"/>
                </p:custDataLst>
              </p:nvPr>
            </p:nvSpPr>
            <p:spPr bwMode="gray">
              <a:xfrm>
                <a:off x="1394827" y="2197205"/>
                <a:ext cx="1164506" cy="1381431"/>
              </a:xfrm>
              <a:prstGeom prst="rect">
                <a:avLst/>
              </a:prstGeom>
              <a:solidFill>
                <a:srgbClr val="C7E0FB"/>
              </a:solidFill>
              <a:ln w="19050">
                <a:solidFill>
                  <a:srgbClr val="0066CC"/>
                </a:solidFill>
                <a:miter lim="800000"/>
                <a:headEnd/>
                <a:tailEnd/>
              </a:ln>
              <a:effectLst/>
              <a:extLst/>
            </p:spPr>
            <p:txBody>
              <a:bodyPr wrap="square" lIns="72009" tIns="72009" rIns="72009" bIns="72009" anchor="t" anchorCtr="0">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marL="122812" lvl="1" indent="-121197" defTabSz="911396" fontAlgn="auto">
                  <a:spcBef>
                    <a:spcPct val="25000"/>
                  </a:spcBef>
                  <a:spcAft>
                    <a:spcPts val="0"/>
                  </a:spcAft>
                  <a:buClr>
                    <a:srgbClr val="002960"/>
                  </a:buClr>
                  <a:defRPr/>
                </a:pPr>
                <a:r>
                  <a:rPr lang="en-US" sz="1000" kern="0" dirty="0">
                    <a:solidFill>
                      <a:srgbClr val="000000"/>
                    </a:solidFill>
                    <a:latin typeface="Arial"/>
                    <a:ea typeface="MS PGothic" pitchFamily="34" charset="-128"/>
                    <a:cs typeface="Arial" charset="0"/>
                  </a:rPr>
                  <a:t>Validate, classify incoming work (by complexity)</a:t>
                </a:r>
              </a:p>
              <a:p>
                <a:pPr marL="122812" lvl="1" indent="-121197" defTabSz="911396" fontAlgn="auto">
                  <a:spcBef>
                    <a:spcPct val="25000"/>
                  </a:spcBef>
                  <a:spcAft>
                    <a:spcPts val="0"/>
                  </a:spcAft>
                  <a:buClr>
                    <a:srgbClr val="002960"/>
                  </a:buClr>
                  <a:defRPr/>
                </a:pPr>
                <a:r>
                  <a:rPr lang="en-US" sz="1000" kern="0" dirty="0">
                    <a:solidFill>
                      <a:srgbClr val="000000"/>
                    </a:solidFill>
                    <a:latin typeface="Arial"/>
                    <a:ea typeface="MS PGothic" pitchFamily="34" charset="-128"/>
                    <a:cs typeface="Arial" charset="0"/>
                  </a:rPr>
                  <a:t>Route work </a:t>
                </a:r>
                <a:br>
                  <a:rPr lang="en-US" sz="1000" kern="0" dirty="0">
                    <a:solidFill>
                      <a:srgbClr val="000000"/>
                    </a:solidFill>
                    <a:latin typeface="Arial"/>
                    <a:ea typeface="MS PGothic" pitchFamily="34" charset="-128"/>
                    <a:cs typeface="Arial" charset="0"/>
                  </a:rPr>
                </a:br>
                <a:r>
                  <a:rPr lang="en-US" sz="1000" kern="0" dirty="0">
                    <a:solidFill>
                      <a:srgbClr val="000000"/>
                    </a:solidFill>
                    <a:latin typeface="Arial"/>
                    <a:ea typeface="MS PGothic" pitchFamily="34" charset="-128"/>
                    <a:cs typeface="Arial" charset="0"/>
                  </a:rPr>
                  <a:t>to appropriate groups</a:t>
                </a:r>
              </a:p>
            </p:txBody>
          </p:sp>
          <p:sp>
            <p:nvSpPr>
              <p:cNvPr id="286" name="Round Same Side Corner Rectangle 285"/>
              <p:cNvSpPr>
                <a:spLocks/>
              </p:cNvSpPr>
              <p:nvPr>
                <p:custDataLst>
                  <p:tags r:id="rId82"/>
                </p:custDataLst>
              </p:nvPr>
            </p:nvSpPr>
            <p:spPr bwMode="gray">
              <a:xfrm>
                <a:off x="1394827" y="1835826"/>
                <a:ext cx="1164506" cy="361379"/>
              </a:xfrm>
              <a:prstGeom prst="round2SameRect">
                <a:avLst/>
              </a:prstGeom>
              <a:solidFill>
                <a:srgbClr val="0066CC"/>
              </a:solidFill>
              <a:ln w="19050">
                <a:solidFill>
                  <a:srgbClr val="0066CC"/>
                </a:solidFill>
              </a:ln>
            </p:spPr>
            <p:txBody>
              <a:bodyPr wrap="square" lIns="45720" tIns="18288" rIns="45720" bIns="18288"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Central triage </a:t>
                </a:r>
                <a:br>
                  <a:rPr lang="en-US" sz="1000" b="1" kern="0" dirty="0">
                    <a:solidFill>
                      <a:srgbClr val="FFFFFF"/>
                    </a:solidFill>
                    <a:latin typeface="Arial"/>
                    <a:ea typeface="MS PGothic" pitchFamily="34" charset="-128"/>
                    <a:cs typeface="Arial" charset="0"/>
                  </a:rPr>
                </a:br>
                <a:r>
                  <a:rPr lang="en-US" sz="1000" b="1" kern="0" dirty="0">
                    <a:solidFill>
                      <a:srgbClr val="FFFFFF"/>
                    </a:solidFill>
                    <a:latin typeface="Arial"/>
                    <a:ea typeface="MS PGothic" pitchFamily="34" charset="-128"/>
                    <a:cs typeface="Arial" charset="0"/>
                  </a:rPr>
                  <a:t>&amp; dispatch</a:t>
                </a:r>
              </a:p>
            </p:txBody>
          </p:sp>
        </p:grpSp>
        <p:sp>
          <p:nvSpPr>
            <p:cNvPr id="263" name="Rectangle 45"/>
            <p:cNvSpPr>
              <a:spLocks noChangeArrowheads="1"/>
            </p:cNvSpPr>
            <p:nvPr>
              <p:custDataLst>
                <p:tags r:id="rId60"/>
              </p:custDataLst>
            </p:nvPr>
          </p:nvSpPr>
          <p:spPr bwMode="gray">
            <a:xfrm>
              <a:off x="2827215" y="2085356"/>
              <a:ext cx="2591739" cy="1530419"/>
            </a:xfrm>
            <a:prstGeom prst="rect">
              <a:avLst/>
            </a:prstGeom>
            <a:solidFill>
              <a:srgbClr val="C7E0FB"/>
            </a:solidFill>
            <a:ln w="19050">
              <a:solidFill>
                <a:srgbClr val="0066CC"/>
              </a:solidFill>
              <a:miter lim="800000"/>
              <a:headEnd/>
              <a:tailEnd/>
            </a:ln>
            <a:effectLst/>
            <a:extLst/>
          </p:spPr>
          <p:txBody>
            <a:bodyPr wrap="square" lIns="72009" tIns="72009" rIns="72009" bIns="72009" anchor="ctr">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264" name="Round Same Side Corner Rectangle 263"/>
            <p:cNvSpPr>
              <a:spLocks/>
            </p:cNvSpPr>
            <p:nvPr>
              <p:custDataLst>
                <p:tags r:id="rId61"/>
              </p:custDataLst>
            </p:nvPr>
          </p:nvSpPr>
          <p:spPr bwMode="gray">
            <a:xfrm>
              <a:off x="2827215" y="1835826"/>
              <a:ext cx="2591739" cy="361379"/>
            </a:xfrm>
            <a:prstGeom prst="round2SameRect">
              <a:avLst/>
            </a:prstGeom>
            <a:solidFill>
              <a:srgbClr val="0066CC"/>
            </a:solidFill>
            <a:ln w="19050">
              <a:solidFill>
                <a:srgbClr val="0066CC"/>
              </a:solidFill>
            </a:ln>
          </p:spPr>
          <p:txBody>
            <a:bodyPr wrap="square" lIns="45720" tIns="18288" rIns="45720" bIns="18288"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L2 Ops</a:t>
              </a:r>
            </a:p>
            <a:p>
              <a:pPr defTabSz="930789"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p:txBody>
        </p:sp>
        <p:sp>
          <p:nvSpPr>
            <p:cNvPr id="265" name="Rectangle 264"/>
            <p:cNvSpPr>
              <a:spLocks/>
            </p:cNvSpPr>
            <p:nvPr>
              <p:custDataLst>
                <p:tags r:id="rId62"/>
              </p:custDataLst>
            </p:nvPr>
          </p:nvSpPr>
          <p:spPr bwMode="gray">
            <a:xfrm>
              <a:off x="5686836" y="2196900"/>
              <a:ext cx="1694232" cy="2585288"/>
            </a:xfrm>
            <a:prstGeom prst="rect">
              <a:avLst/>
            </a:prstGeom>
            <a:solidFill>
              <a:srgbClr val="C7E0FB"/>
            </a:solidFill>
            <a:ln w="19050">
              <a:solidFill>
                <a:srgbClr val="0066CC"/>
              </a:solidFill>
              <a:miter lim="800000"/>
              <a:headEnd/>
              <a:tailEnd/>
            </a:ln>
            <a:effectLst/>
          </p:spPr>
          <p:txBody>
            <a:bodyPr lIns="72009" tIns="72009" rIns="72009" bIns="72009" anchor="ctr"/>
            <a:lstStyle/>
            <a:p>
              <a:pP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266" name="Rectangle 46"/>
            <p:cNvSpPr>
              <a:spLocks noChangeArrowheads="1"/>
            </p:cNvSpPr>
            <p:nvPr>
              <p:custDataLst>
                <p:tags r:id="rId63"/>
              </p:custDataLst>
            </p:nvPr>
          </p:nvSpPr>
          <p:spPr bwMode="gray">
            <a:xfrm>
              <a:off x="5768839" y="2274579"/>
              <a:ext cx="1550104" cy="537169"/>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Infrastructure services</a:t>
              </a:r>
            </a:p>
          </p:txBody>
        </p:sp>
        <p:sp>
          <p:nvSpPr>
            <p:cNvPr id="267" name="Rectangle 47"/>
            <p:cNvSpPr>
              <a:spLocks noChangeArrowheads="1"/>
            </p:cNvSpPr>
            <p:nvPr>
              <p:custDataLst>
                <p:tags r:id="rId64"/>
              </p:custDataLst>
            </p:nvPr>
          </p:nvSpPr>
          <p:spPr bwMode="gray">
            <a:xfrm>
              <a:off x="5768839" y="2901670"/>
              <a:ext cx="1550104" cy="537169"/>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Frame services</a:t>
              </a:r>
            </a:p>
          </p:txBody>
        </p:sp>
        <p:sp>
          <p:nvSpPr>
            <p:cNvPr id="268" name="Rectangle 48"/>
            <p:cNvSpPr>
              <a:spLocks noChangeArrowheads="1"/>
            </p:cNvSpPr>
            <p:nvPr>
              <p:custDataLst>
                <p:tags r:id="rId65"/>
              </p:custDataLst>
            </p:nvPr>
          </p:nvSpPr>
          <p:spPr bwMode="gray">
            <a:xfrm>
              <a:off x="5768839" y="3528761"/>
              <a:ext cx="1550104" cy="537169"/>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Distributed storage services</a:t>
              </a:r>
            </a:p>
          </p:txBody>
        </p:sp>
        <p:sp>
          <p:nvSpPr>
            <p:cNvPr id="269" name="Round Same Side Corner Rectangle 268"/>
            <p:cNvSpPr>
              <a:spLocks/>
            </p:cNvSpPr>
            <p:nvPr>
              <p:custDataLst>
                <p:tags r:id="rId66"/>
              </p:custDataLst>
            </p:nvPr>
          </p:nvSpPr>
          <p:spPr bwMode="gray">
            <a:xfrm>
              <a:off x="5686836" y="1835826"/>
              <a:ext cx="1694232" cy="361379"/>
            </a:xfrm>
            <a:prstGeom prst="round2SameRect">
              <a:avLst/>
            </a:prstGeom>
            <a:solidFill>
              <a:srgbClr val="0066CC"/>
            </a:solidFill>
            <a:ln w="19050">
              <a:solidFill>
                <a:srgbClr val="0066CC"/>
              </a:solidFill>
            </a:ln>
          </p:spPr>
          <p:txBody>
            <a:bodyPr wrap="square" lIns="45720" tIns="18288" rIns="45720" bIns="18288"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L3 SMEs</a:t>
              </a:r>
            </a:p>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(service-specific)</a:t>
              </a:r>
            </a:p>
          </p:txBody>
        </p:sp>
        <p:cxnSp>
          <p:nvCxnSpPr>
            <p:cNvPr id="270" name="Elbow Connector 269"/>
            <p:cNvCxnSpPr/>
            <p:nvPr>
              <p:custDataLst>
                <p:tags r:id="rId67"/>
              </p:custDataLst>
            </p:nvPr>
          </p:nvCxnSpPr>
          <p:spPr bwMode="gray">
            <a:xfrm flipV="1">
              <a:off x="2559333" y="2042781"/>
              <a:ext cx="267882" cy="153"/>
            </a:xfrm>
            <a:prstGeom prst="bentConnector3">
              <a:avLst>
                <a:gd name="adj1" fmla="val 50000"/>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1" name="Elbow Connector 270"/>
            <p:cNvCxnSpPr/>
            <p:nvPr>
              <p:custDataLst>
                <p:tags r:id="rId68"/>
              </p:custDataLst>
            </p:nvPr>
          </p:nvCxnSpPr>
          <p:spPr bwMode="gray">
            <a:xfrm flipV="1">
              <a:off x="5418954" y="2042933"/>
              <a:ext cx="267882" cy="1"/>
            </a:xfrm>
            <a:prstGeom prst="bentConnector3">
              <a:avLst>
                <a:gd name="adj1" fmla="val 50000"/>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2" name="Rectangle 46"/>
            <p:cNvSpPr>
              <a:spLocks noChangeArrowheads="1"/>
            </p:cNvSpPr>
            <p:nvPr>
              <p:custDataLst>
                <p:tags r:id="rId69"/>
              </p:custDataLst>
            </p:nvPr>
          </p:nvSpPr>
          <p:spPr bwMode="gray">
            <a:xfrm>
              <a:off x="2871900" y="2257985"/>
              <a:ext cx="514630" cy="1313749"/>
            </a:xfrm>
            <a:prstGeom prst="rect">
              <a:avLst/>
            </a:prstGeom>
            <a:solidFill>
              <a:srgbClr val="C7E0FB">
                <a:lumMod val="75000"/>
              </a:srgbClr>
            </a:solidFill>
            <a:ln w="19050">
              <a:noFill/>
              <a:miter lim="800000"/>
              <a:headEnd/>
              <a:tailEnd/>
            </a:ln>
            <a:effectLst/>
            <a:extLst/>
          </p:spPr>
          <p:txBody>
            <a:bodyPr lIns="72009" tIns="72009" rIns="72009" bIns="72009" anchor="ctr">
              <a:noAutofit/>
            </a:bodyPr>
            <a:lstStyle/>
            <a:p>
              <a:pP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L1 tasks</a:t>
              </a:r>
              <a:r>
                <a:rPr lang="en-US" sz="1000" b="1" kern="0" baseline="30000" dirty="0">
                  <a:solidFill>
                    <a:srgbClr val="002960"/>
                  </a:solidFill>
                  <a:latin typeface="Arial"/>
                  <a:ea typeface="MS PGothic" pitchFamily="34" charset="-128"/>
                  <a:cs typeface="Arial" charset="0"/>
                </a:rPr>
                <a:t>1</a:t>
              </a:r>
            </a:p>
          </p:txBody>
        </p:sp>
        <p:sp>
          <p:nvSpPr>
            <p:cNvPr id="273" name="Rectangle 46"/>
            <p:cNvSpPr>
              <a:spLocks noChangeArrowheads="1"/>
            </p:cNvSpPr>
            <p:nvPr>
              <p:custDataLst>
                <p:tags r:id="rId70"/>
              </p:custDataLst>
            </p:nvPr>
          </p:nvSpPr>
          <p:spPr bwMode="gray">
            <a:xfrm>
              <a:off x="3425436" y="2257985"/>
              <a:ext cx="1926239" cy="1304600"/>
            </a:xfrm>
            <a:prstGeom prst="rect">
              <a:avLst/>
            </a:prstGeom>
            <a:solidFill>
              <a:srgbClr val="C7E0FB"/>
            </a:solidFill>
            <a:ln w="19050">
              <a:solidFill>
                <a:srgbClr val="0066CC"/>
              </a:solidFill>
              <a:miter lim="800000"/>
              <a:headEnd/>
              <a:tailEnd/>
            </a:ln>
            <a:effectLst/>
            <a:extLst/>
          </p:spPr>
          <p:txBody>
            <a:bodyPr lIns="72009" tIns="72009" rIns="72009" bIns="72009" anchor="ctr"/>
            <a:lstStyle/>
            <a:p>
              <a:pP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L2 tasks</a:t>
              </a:r>
              <a:r>
                <a:rPr lang="en-US" sz="1000" b="1" kern="0" baseline="30000" dirty="0">
                  <a:solidFill>
                    <a:srgbClr val="002960"/>
                  </a:solidFill>
                  <a:latin typeface="Arial"/>
                  <a:ea typeface="MS PGothic" pitchFamily="34" charset="-128"/>
                  <a:cs typeface="Arial" charset="0"/>
                </a:rPr>
                <a:t>2</a:t>
              </a: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274" name="Rectangle 46"/>
            <p:cNvSpPr>
              <a:spLocks noChangeArrowheads="1"/>
            </p:cNvSpPr>
            <p:nvPr>
              <p:custDataLst>
                <p:tags r:id="rId71"/>
              </p:custDataLst>
            </p:nvPr>
          </p:nvSpPr>
          <p:spPr bwMode="gray">
            <a:xfrm>
              <a:off x="3484384" y="2489824"/>
              <a:ext cx="1788060" cy="306796"/>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Infrastructure services</a:t>
              </a:r>
            </a:p>
          </p:txBody>
        </p:sp>
        <p:sp>
          <p:nvSpPr>
            <p:cNvPr id="275" name="Rectangle 46"/>
            <p:cNvSpPr>
              <a:spLocks noChangeArrowheads="1"/>
            </p:cNvSpPr>
            <p:nvPr>
              <p:custDataLst>
                <p:tags r:id="rId72"/>
              </p:custDataLst>
            </p:nvPr>
          </p:nvSpPr>
          <p:spPr bwMode="gray">
            <a:xfrm>
              <a:off x="3484384" y="2842183"/>
              <a:ext cx="1788060" cy="306796"/>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Frame services</a:t>
              </a:r>
            </a:p>
          </p:txBody>
        </p:sp>
        <p:sp>
          <p:nvSpPr>
            <p:cNvPr id="276" name="Rectangle 46"/>
            <p:cNvSpPr>
              <a:spLocks noChangeArrowheads="1"/>
            </p:cNvSpPr>
            <p:nvPr>
              <p:custDataLst>
                <p:tags r:id="rId73"/>
              </p:custDataLst>
            </p:nvPr>
          </p:nvSpPr>
          <p:spPr bwMode="gray">
            <a:xfrm>
              <a:off x="3484384" y="3194541"/>
              <a:ext cx="1788060" cy="306796"/>
            </a:xfrm>
            <a:prstGeom prst="rect">
              <a:avLst/>
            </a:prstGeom>
            <a:solidFill>
              <a:srgbClr val="FFFFFF">
                <a:alpha val="40000"/>
              </a:srgbClr>
            </a:solidFill>
            <a:ln w="19050">
              <a:noFill/>
              <a:prstDash val="solid"/>
              <a:miter lim="800000"/>
              <a:headEnd/>
              <a:tailEnd/>
            </a:ln>
            <a:effectLst/>
            <a:extLst/>
          </p:spPr>
          <p:txBody>
            <a:bodyPr lIns="72009" tIns="72009" rIns="72009" bIns="72009"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Distributed storage services</a:t>
              </a:r>
            </a:p>
          </p:txBody>
        </p:sp>
        <p:sp>
          <p:nvSpPr>
            <p:cNvPr id="277" name="Rectangle 49"/>
            <p:cNvSpPr>
              <a:spLocks noChangeArrowheads="1"/>
            </p:cNvSpPr>
            <p:nvPr>
              <p:custDataLst>
                <p:tags r:id="rId74"/>
              </p:custDataLst>
            </p:nvPr>
          </p:nvSpPr>
          <p:spPr bwMode="gray">
            <a:xfrm>
              <a:off x="5768839" y="4155852"/>
              <a:ext cx="1550104" cy="537169"/>
            </a:xfrm>
            <a:prstGeom prst="rect">
              <a:avLst/>
            </a:prstGeom>
            <a:solidFill>
              <a:srgbClr val="C7E0FB">
                <a:lumMod val="75000"/>
              </a:srgbClr>
            </a:solidFill>
            <a:ln w="19050">
              <a:noFill/>
              <a:miter lim="800000"/>
              <a:headEnd/>
              <a:tailEnd/>
            </a:ln>
            <a:effectLst/>
            <a:extLst/>
          </p:spPr>
          <p:txBody>
            <a:bodyPr lIns="72009" tIns="72009" rIns="72009" bIns="72009" anchor="ctr">
              <a:noAutofit/>
            </a:bodyPr>
            <a:lstStyle/>
            <a:p>
              <a:pPr algn="ct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Build</a:t>
              </a:r>
              <a:r>
                <a:rPr lang="en-US" sz="1000" b="1" kern="0" baseline="30000" dirty="0">
                  <a:solidFill>
                    <a:srgbClr val="002960"/>
                  </a:solidFill>
                  <a:latin typeface="Arial"/>
                  <a:ea typeface="MS PGothic" pitchFamily="34" charset="-128"/>
                  <a:cs typeface="Arial" charset="0"/>
                </a:rPr>
                <a:t>3</a:t>
              </a:r>
            </a:p>
          </p:txBody>
        </p:sp>
        <p:cxnSp>
          <p:nvCxnSpPr>
            <p:cNvPr id="278" name="AutoShape 42"/>
            <p:cNvCxnSpPr>
              <a:cxnSpLocks noChangeShapeType="1"/>
            </p:cNvCxnSpPr>
            <p:nvPr>
              <p:custDataLst>
                <p:tags r:id="rId75"/>
              </p:custDataLst>
            </p:nvPr>
          </p:nvCxnSpPr>
          <p:spPr bwMode="gray">
            <a:xfrm>
              <a:off x="1172734" y="4567240"/>
              <a:ext cx="4648946" cy="0"/>
            </a:xfrm>
            <a:prstGeom prst="straightConnector1">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9" name="Elbow Connector 278"/>
            <p:cNvCxnSpPr>
              <a:endCxn id="237" idx="1"/>
            </p:cNvCxnSpPr>
            <p:nvPr>
              <p:custDataLst>
                <p:tags r:id="rId76"/>
              </p:custDataLst>
            </p:nvPr>
          </p:nvCxnSpPr>
          <p:spPr bwMode="gray">
            <a:xfrm rot="16200000" flipH="1">
              <a:off x="2434649" y="4200411"/>
              <a:ext cx="1509184" cy="394579"/>
            </a:xfrm>
            <a:prstGeom prst="bentConnector2">
              <a:avLst/>
            </a:prstGeom>
            <a:noFill/>
            <a:ln w="19050">
              <a:solidFill>
                <a:srgbClr val="FFFFFF">
                  <a:lumMod val="50000"/>
                </a:srgbClr>
              </a:solidFill>
              <a:prstDash val="solid"/>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0" name="Arc 279"/>
            <p:cNvSpPr/>
            <p:nvPr/>
          </p:nvSpPr>
          <p:spPr bwMode="gray">
            <a:xfrm rot="16200000">
              <a:off x="2923323" y="4520929"/>
              <a:ext cx="122037" cy="116432"/>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281" name="Arc 280"/>
            <p:cNvSpPr/>
            <p:nvPr>
              <p:custDataLst>
                <p:tags r:id="rId77"/>
              </p:custDataLst>
            </p:nvPr>
          </p:nvSpPr>
          <p:spPr bwMode="gray">
            <a:xfrm rot="16200000">
              <a:off x="2923324" y="4407645"/>
              <a:ext cx="122037" cy="116432"/>
            </a:xfrm>
            <a:prstGeom prst="arc">
              <a:avLst>
                <a:gd name="adj1" fmla="val 16200000"/>
                <a:gd name="adj2" fmla="val 5427501"/>
              </a:avLst>
            </a:prstGeom>
            <a:solidFill>
              <a:srgbClr val="FFFFFF">
                <a:lumMod val="85000"/>
              </a:srgbClr>
            </a:solidFill>
            <a:ln w="19050" cap="flat" cmpd="sng" algn="ctr">
              <a:solidFill>
                <a:srgbClr val="FFFFFF">
                  <a:lumMod val="50000"/>
                </a:srgbClr>
              </a:solidFill>
              <a:prstDash val="solid"/>
            </a:ln>
            <a:effectLst/>
          </p:spPr>
          <p:txBody>
            <a:bodyPr rtlCol="0" anchor="ct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cxnSp>
          <p:nvCxnSpPr>
            <p:cNvPr id="282" name="Elbow Connector 281"/>
            <p:cNvCxnSpPr>
              <a:stCxn id="265" idx="2"/>
              <a:endCxn id="237" idx="3"/>
            </p:cNvCxnSpPr>
            <p:nvPr>
              <p:custDataLst>
                <p:tags r:id="rId78"/>
              </p:custDataLst>
            </p:nvPr>
          </p:nvCxnSpPr>
          <p:spPr bwMode="gray">
            <a:xfrm rot="5400000">
              <a:off x="6236245" y="4854585"/>
              <a:ext cx="370105" cy="225311"/>
            </a:xfrm>
            <a:prstGeom prst="bentConnector2">
              <a:avLst/>
            </a:prstGeom>
            <a:noFill/>
            <a:ln w="19050">
              <a:solidFill>
                <a:srgbClr val="FFFFFF">
                  <a:lumMod val="50000"/>
                </a:srgb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3" name="Elbow Connector 160"/>
            <p:cNvCxnSpPr/>
            <p:nvPr>
              <p:custDataLst>
                <p:tags r:id="rId79"/>
              </p:custDataLst>
            </p:nvPr>
          </p:nvCxnSpPr>
          <p:spPr bwMode="gray">
            <a:xfrm>
              <a:off x="4393406" y="4288397"/>
              <a:ext cx="0" cy="646161"/>
            </a:xfrm>
            <a:prstGeom prst="straightConnector1">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4" name="Rectangle 45"/>
            <p:cNvSpPr>
              <a:spLocks noChangeArrowheads="1"/>
            </p:cNvSpPr>
            <p:nvPr>
              <p:custDataLst>
                <p:tags r:id="rId80"/>
              </p:custDataLst>
            </p:nvPr>
          </p:nvSpPr>
          <p:spPr bwMode="gray">
            <a:xfrm>
              <a:off x="1394827" y="4790594"/>
              <a:ext cx="1166583" cy="579434"/>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2009" tIns="72009" rIns="72009" bIns="72009" anchor="ctr"/>
            <a:lstStyle/>
            <a:p>
              <a:pPr algn="ctr" defTabSz="911396">
                <a:buClr>
                  <a:srgbClr val="002960"/>
                </a:buClr>
              </a:pPr>
              <a:r>
                <a:rPr lang="en-US" sz="1000" dirty="0">
                  <a:solidFill>
                    <a:srgbClr val="FFFFFF"/>
                  </a:solidFill>
                  <a:latin typeface="Arial"/>
                  <a:ea typeface="MS PGothic" pitchFamily="34" charset="-128"/>
                  <a:cs typeface="Arial" charset="0"/>
                </a:rPr>
                <a:t>Automation Taskforce</a:t>
              </a:r>
              <a:r>
                <a:rPr lang="en-US" sz="1000" baseline="30000" dirty="0">
                  <a:solidFill>
                    <a:srgbClr val="FFFFFF"/>
                  </a:solidFill>
                  <a:latin typeface="Arial"/>
                  <a:ea typeface="MS PGothic" pitchFamily="34" charset="-128"/>
                  <a:cs typeface="Arial" charset="0"/>
                </a:rPr>
                <a:t>5</a:t>
              </a:r>
            </a:p>
          </p:txBody>
        </p:sp>
      </p:grpSp>
      <p:sp>
        <p:nvSpPr>
          <p:cNvPr id="79874" name="Rectangle 2"/>
          <p:cNvSpPr>
            <a:spLocks noGrp="1" noChangeArrowheads="1"/>
          </p:cNvSpPr>
          <p:nvPr>
            <p:ph type="title"/>
            <p:custDataLst>
              <p:tags r:id="rId4"/>
            </p:custDataLst>
          </p:nvPr>
        </p:nvSpPr>
        <p:spPr bwMode="gray">
          <a:xfrm>
            <a:off x="121491" y="234862"/>
            <a:ext cx="6430624" cy="376834"/>
          </a:xfrm>
        </p:spPr>
        <p:txBody>
          <a:bodyPr/>
          <a:lstStyle/>
          <a:p>
            <a:r>
              <a:rPr lang="en-US" sz="2400" b="0" dirty="0" smtClean="0">
                <a:solidFill>
                  <a:schemeClr val="tx1"/>
                </a:solidFill>
              </a:rPr>
              <a:t>Standard Incident requiring re-route to L3</a:t>
            </a:r>
            <a:endParaRPr lang="en-US" sz="2400" b="0" dirty="0">
              <a:solidFill>
                <a:schemeClr val="tx1"/>
              </a:solidFill>
            </a:endParaRPr>
          </a:p>
        </p:txBody>
      </p:sp>
      <p:grpSp>
        <p:nvGrpSpPr>
          <p:cNvPr id="96" name="Group 95"/>
          <p:cNvGrpSpPr/>
          <p:nvPr>
            <p:custDataLst>
              <p:tags r:id="rId5"/>
            </p:custDataLst>
          </p:nvPr>
        </p:nvGrpSpPr>
        <p:grpSpPr bwMode="gray">
          <a:xfrm>
            <a:off x="5966466" y="1232268"/>
            <a:ext cx="1262310" cy="141312"/>
            <a:chOff x="4521519" y="619487"/>
            <a:chExt cx="1237108" cy="138499"/>
          </a:xfrm>
        </p:grpSpPr>
        <p:sp>
          <p:nvSpPr>
            <p:cNvPr id="102" name="Rectangle 74"/>
            <p:cNvSpPr>
              <a:spLocks noChangeArrowheads="1"/>
            </p:cNvSpPr>
            <p:nvPr>
              <p:custDataLst>
                <p:tags r:id="rId29"/>
              </p:custDataLst>
            </p:nvPr>
          </p:nvSpPr>
          <p:spPr bwMode="gray">
            <a:xfrm>
              <a:off x="4751538" y="619487"/>
              <a:ext cx="1007089"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ea typeface="MS PGothic" pitchFamily="34" charset="-128"/>
                  <a:cs typeface="Arial" charset="0"/>
                </a:rPr>
                <a:t>Ticket flow</a:t>
              </a:r>
            </a:p>
          </p:txBody>
        </p:sp>
        <p:cxnSp>
          <p:nvCxnSpPr>
            <p:cNvPr id="104" name="AutoShape 42"/>
            <p:cNvCxnSpPr>
              <a:cxnSpLocks noChangeShapeType="1"/>
            </p:cNvCxnSpPr>
            <p:nvPr>
              <p:custDataLst>
                <p:tags r:id="rId30"/>
              </p:custDataLst>
            </p:nvPr>
          </p:nvCxnSpPr>
          <p:spPr bwMode="gray">
            <a:xfrm flipV="1">
              <a:off x="4521519" y="688736"/>
              <a:ext cx="186885" cy="1"/>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3" name="Group 202"/>
          <p:cNvGrpSpPr/>
          <p:nvPr/>
        </p:nvGrpSpPr>
        <p:grpSpPr bwMode="gray">
          <a:xfrm>
            <a:off x="-10081" y="4026250"/>
            <a:ext cx="1232996" cy="722264"/>
            <a:chOff x="-9880" y="4085798"/>
            <a:chExt cx="1208379" cy="707886"/>
          </a:xfrm>
        </p:grpSpPr>
        <p:sp>
          <p:nvSpPr>
            <p:cNvPr id="230" name="Rectangular Callout 229"/>
            <p:cNvSpPr/>
            <p:nvPr>
              <p:custDataLst>
                <p:tags r:id="rId27"/>
              </p:custDataLst>
            </p:nvPr>
          </p:nvSpPr>
          <p:spPr bwMode="gray">
            <a:xfrm>
              <a:off x="0" y="4085798"/>
              <a:ext cx="1198499" cy="707886"/>
            </a:xfrm>
            <a:prstGeom prst="wedgeRectCallout">
              <a:avLst>
                <a:gd name="adj1" fmla="val 55990"/>
                <a:gd name="adj2" fmla="val -150836"/>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ctr">
              <a:spAutoFit/>
            </a:bodyPr>
            <a:lstStyle/>
            <a:p>
              <a:pPr marL="135740" lvl="1" indent="-134126" defTabSz="911396">
                <a:spcBef>
                  <a:spcPct val="50000"/>
                </a:spcBef>
                <a:buClr>
                  <a:srgbClr val="FFFFFF"/>
                </a:buClr>
                <a:buSzPct val="125000"/>
                <a:buFont typeface="Arial" charset="0"/>
                <a:buChar char="▪"/>
              </a:pPr>
              <a:r>
                <a:rPr lang="en-US" sz="1000" dirty="0">
                  <a:solidFill>
                    <a:srgbClr val="FFFFFF"/>
                  </a:solidFill>
                </a:rPr>
                <a:t>Incident ticket is created by command center or app group</a:t>
              </a:r>
            </a:p>
          </p:txBody>
        </p:sp>
        <p:sp>
          <p:nvSpPr>
            <p:cNvPr id="231" name="TextBox 38922"/>
            <p:cNvSpPr txBox="1">
              <a:spLocks/>
            </p:cNvSpPr>
            <p:nvPr>
              <p:custDataLst>
                <p:tags r:id="rId28"/>
              </p:custDataLst>
            </p:nvPr>
          </p:nvSpPr>
          <p:spPr bwMode="gray">
            <a:xfrm>
              <a:off x="-9880" y="4138368"/>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a:t>
              </a:r>
            </a:p>
          </p:txBody>
        </p:sp>
      </p:grpSp>
      <p:grpSp>
        <p:nvGrpSpPr>
          <p:cNvPr id="204" name="Group 203"/>
          <p:cNvGrpSpPr/>
          <p:nvPr/>
        </p:nvGrpSpPr>
        <p:grpSpPr bwMode="gray">
          <a:xfrm>
            <a:off x="2753709" y="4208581"/>
            <a:ext cx="1314017" cy="1507335"/>
            <a:chOff x="2698731" y="4264478"/>
            <a:chExt cx="1287782" cy="1477328"/>
          </a:xfrm>
        </p:grpSpPr>
        <p:sp>
          <p:nvSpPr>
            <p:cNvPr id="227" name="Rectangular Callout 226"/>
            <p:cNvSpPr/>
            <p:nvPr>
              <p:custDataLst>
                <p:tags r:id="rId24"/>
              </p:custDataLst>
            </p:nvPr>
          </p:nvSpPr>
          <p:spPr bwMode="gray">
            <a:xfrm>
              <a:off x="2698731" y="4264478"/>
              <a:ext cx="1287782" cy="1477328"/>
            </a:xfrm>
            <a:prstGeom prst="wedgeRectCallout">
              <a:avLst>
                <a:gd name="adj1" fmla="val -13176"/>
                <a:gd name="adj2" fmla="val -194432"/>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619" lvl="1" defTabSz="911396">
                <a:spcBef>
                  <a:spcPct val="50000"/>
                </a:spcBef>
                <a:buClr>
                  <a:srgbClr val="FFFFFF"/>
                </a:buClr>
                <a:buSzPct val="125000"/>
              </a:pPr>
              <a:r>
                <a:rPr lang="en-US" sz="1000" b="1" dirty="0">
                  <a:solidFill>
                    <a:srgbClr val="FFFFFF"/>
                  </a:solidFill>
                </a:rPr>
                <a:t>L2 ops team lead:</a:t>
              </a:r>
            </a:p>
            <a:p>
              <a:pPr marL="135740" lvl="1" indent="-134126" defTabSz="911396">
                <a:spcBef>
                  <a:spcPct val="50000"/>
                </a:spcBef>
                <a:buClr>
                  <a:srgbClr val="FFFFFF"/>
                </a:buClr>
                <a:buSzPct val="125000"/>
                <a:buFont typeface="Arial" charset="0"/>
                <a:buChar char="▪"/>
              </a:pPr>
              <a:r>
                <a:rPr lang="en-US" sz="1000" dirty="0">
                  <a:solidFill>
                    <a:srgbClr val="FFFFFF"/>
                  </a:solidFill>
                </a:rPr>
                <a:t>Validates ticket was assigned to correct team</a:t>
              </a:r>
            </a:p>
            <a:p>
              <a:pPr marL="135740" lvl="1" indent="-134126" defTabSz="911396">
                <a:spcBef>
                  <a:spcPct val="50000"/>
                </a:spcBef>
                <a:buClr>
                  <a:srgbClr val="FFFFFF"/>
                </a:buClr>
                <a:buSzPct val="125000"/>
                <a:buFont typeface="Arial" charset="0"/>
                <a:buChar char="▪"/>
              </a:pPr>
              <a:r>
                <a:rPr lang="en-US" sz="1000" dirty="0">
                  <a:solidFill>
                    <a:srgbClr val="FFFFFF"/>
                  </a:solidFill>
                </a:rPr>
                <a:t>Assigns individual team member based on skills and availability</a:t>
              </a:r>
            </a:p>
          </p:txBody>
        </p:sp>
        <p:sp>
          <p:nvSpPr>
            <p:cNvPr id="228" name="TextBox 38922"/>
            <p:cNvSpPr txBox="1">
              <a:spLocks/>
            </p:cNvSpPr>
            <p:nvPr>
              <p:custDataLst>
                <p:tags r:id="rId25"/>
              </p:custDataLst>
            </p:nvPr>
          </p:nvSpPr>
          <p:spPr bwMode="gray">
            <a:xfrm>
              <a:off x="2731937" y="4557047"/>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7</a:t>
              </a:r>
            </a:p>
          </p:txBody>
        </p:sp>
        <p:sp>
          <p:nvSpPr>
            <p:cNvPr id="229" name="TextBox 38922"/>
            <p:cNvSpPr txBox="1">
              <a:spLocks/>
            </p:cNvSpPr>
            <p:nvPr>
              <p:custDataLst>
                <p:tags r:id="rId26"/>
              </p:custDataLst>
            </p:nvPr>
          </p:nvSpPr>
          <p:spPr bwMode="gray">
            <a:xfrm>
              <a:off x="2722929" y="5080876"/>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8</a:t>
              </a:r>
            </a:p>
          </p:txBody>
        </p:sp>
      </p:grpSp>
      <p:grpSp>
        <p:nvGrpSpPr>
          <p:cNvPr id="205" name="Group 204"/>
          <p:cNvGrpSpPr/>
          <p:nvPr/>
        </p:nvGrpSpPr>
        <p:grpSpPr bwMode="gray">
          <a:xfrm>
            <a:off x="7028942" y="4439246"/>
            <a:ext cx="1314017" cy="1036293"/>
            <a:chOff x="6888608" y="4490550"/>
            <a:chExt cx="1287782" cy="1015663"/>
          </a:xfrm>
        </p:grpSpPr>
        <p:sp>
          <p:nvSpPr>
            <p:cNvPr id="224" name="Rectangular Callout 223"/>
            <p:cNvSpPr/>
            <p:nvPr>
              <p:custDataLst>
                <p:tags r:id="rId21"/>
              </p:custDataLst>
            </p:nvPr>
          </p:nvSpPr>
          <p:spPr bwMode="gray">
            <a:xfrm>
              <a:off x="6888608" y="4490550"/>
              <a:ext cx="1287782" cy="1015663"/>
            </a:xfrm>
            <a:prstGeom prst="wedgeRectCallout">
              <a:avLst>
                <a:gd name="adj1" fmla="val -43467"/>
                <a:gd name="adj2" fmla="val -288428"/>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619" lvl="1" defTabSz="911396">
                <a:spcBef>
                  <a:spcPct val="50000"/>
                </a:spcBef>
                <a:buClr>
                  <a:srgbClr val="FFFFFF"/>
                </a:buClr>
                <a:buSzPct val="125000"/>
              </a:pPr>
              <a:r>
                <a:rPr lang="en-US" sz="1000" b="1" dirty="0">
                  <a:solidFill>
                    <a:srgbClr val="FFFFFF"/>
                  </a:solidFill>
                </a:rPr>
                <a:t>L3 SME:</a:t>
              </a:r>
            </a:p>
            <a:p>
              <a:pPr marL="135740" lvl="1" indent="-134126" defTabSz="911396">
                <a:spcBef>
                  <a:spcPct val="50000"/>
                </a:spcBef>
                <a:buClr>
                  <a:srgbClr val="FFFFFF"/>
                </a:buClr>
                <a:buSzPct val="125000"/>
                <a:buFont typeface="Arial" charset="0"/>
                <a:buChar char="▪"/>
              </a:pPr>
              <a:r>
                <a:rPr lang="en-US" sz="1000" dirty="0">
                  <a:solidFill>
                    <a:srgbClr val="FFFFFF"/>
                  </a:solidFill>
                </a:rPr>
                <a:t>Resolves assigned ticket</a:t>
              </a:r>
            </a:p>
            <a:p>
              <a:pPr marL="135740" lvl="1" indent="-134126" defTabSz="911396">
                <a:spcBef>
                  <a:spcPct val="50000"/>
                </a:spcBef>
                <a:buClr>
                  <a:srgbClr val="FFFFFF"/>
                </a:buClr>
                <a:buSzPct val="125000"/>
                <a:buFont typeface="Arial" charset="0"/>
                <a:buChar char="▪"/>
              </a:pPr>
              <a:r>
                <a:rPr lang="en-US" sz="1000" dirty="0">
                  <a:solidFill>
                    <a:srgbClr val="FFFFFF"/>
                  </a:solidFill>
                </a:rPr>
                <a:t>Marks incident as resolved</a:t>
              </a:r>
            </a:p>
          </p:txBody>
        </p:sp>
        <p:sp>
          <p:nvSpPr>
            <p:cNvPr id="225" name="TextBox 38922"/>
            <p:cNvSpPr txBox="1">
              <a:spLocks/>
            </p:cNvSpPr>
            <p:nvPr>
              <p:custDataLst>
                <p:tags r:id="rId22"/>
              </p:custDataLst>
            </p:nvPr>
          </p:nvSpPr>
          <p:spPr bwMode="gray">
            <a:xfrm>
              <a:off x="6912806" y="4791931"/>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14</a:t>
              </a:r>
            </a:p>
          </p:txBody>
        </p:sp>
        <p:sp>
          <p:nvSpPr>
            <p:cNvPr id="226" name="TextBox 38922"/>
            <p:cNvSpPr txBox="1">
              <a:spLocks/>
            </p:cNvSpPr>
            <p:nvPr>
              <p:custDataLst>
                <p:tags r:id="rId23"/>
              </p:custDataLst>
            </p:nvPr>
          </p:nvSpPr>
          <p:spPr bwMode="gray">
            <a:xfrm>
              <a:off x="6912806" y="5162504"/>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15</a:t>
              </a:r>
            </a:p>
          </p:txBody>
        </p:sp>
      </p:grpSp>
      <p:grpSp>
        <p:nvGrpSpPr>
          <p:cNvPr id="206" name="Group 205"/>
          <p:cNvGrpSpPr/>
          <p:nvPr/>
        </p:nvGrpSpPr>
        <p:grpSpPr bwMode="gray">
          <a:xfrm>
            <a:off x="5671519" y="4545777"/>
            <a:ext cx="1314017" cy="957786"/>
            <a:chOff x="5558264" y="4594982"/>
            <a:chExt cx="1287782" cy="938719"/>
          </a:xfrm>
        </p:grpSpPr>
        <p:sp>
          <p:nvSpPr>
            <p:cNvPr id="222" name="Rectangular Callout 221"/>
            <p:cNvSpPr/>
            <p:nvPr>
              <p:custDataLst>
                <p:tags r:id="rId19"/>
              </p:custDataLst>
            </p:nvPr>
          </p:nvSpPr>
          <p:spPr bwMode="gray">
            <a:xfrm>
              <a:off x="5558264" y="4594982"/>
              <a:ext cx="1287782" cy="938719"/>
            </a:xfrm>
            <a:prstGeom prst="wedgeRectCallout">
              <a:avLst>
                <a:gd name="adj1" fmla="val -7396"/>
                <a:gd name="adj2" fmla="val -316760"/>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619" lvl="1" defTabSz="911396">
                <a:spcBef>
                  <a:spcPct val="50000"/>
                </a:spcBef>
                <a:buClr>
                  <a:srgbClr val="FFFFFF"/>
                </a:buClr>
                <a:buSzPct val="125000"/>
              </a:pPr>
              <a:r>
                <a:rPr lang="en-US" sz="1000" b="1" dirty="0">
                  <a:solidFill>
                    <a:srgbClr val="FFFFFF"/>
                  </a:solidFill>
                </a:rPr>
                <a:t>L3 SME team lead:</a:t>
              </a:r>
            </a:p>
            <a:p>
              <a:pPr marL="135740" lvl="1" indent="-134126" defTabSz="911396">
                <a:spcBef>
                  <a:spcPct val="50000"/>
                </a:spcBef>
                <a:buClr>
                  <a:srgbClr val="FFFFFF"/>
                </a:buClr>
                <a:buSzPct val="125000"/>
                <a:buFont typeface="Arial" charset="0"/>
                <a:buChar char="▪"/>
              </a:pPr>
              <a:r>
                <a:rPr lang="en-US" sz="1000" dirty="0">
                  <a:solidFill>
                    <a:srgbClr val="FFFFFF"/>
                  </a:solidFill>
                </a:rPr>
                <a:t>Assigns individual team member based on skills and availability</a:t>
              </a:r>
            </a:p>
          </p:txBody>
        </p:sp>
        <p:sp>
          <p:nvSpPr>
            <p:cNvPr id="223" name="TextBox 38922"/>
            <p:cNvSpPr txBox="1">
              <a:spLocks/>
            </p:cNvSpPr>
            <p:nvPr>
              <p:custDataLst>
                <p:tags r:id="rId20"/>
              </p:custDataLst>
            </p:nvPr>
          </p:nvSpPr>
          <p:spPr bwMode="gray">
            <a:xfrm>
              <a:off x="5603064" y="4874806"/>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13</a:t>
              </a:r>
            </a:p>
          </p:txBody>
        </p:sp>
      </p:grpSp>
      <p:grpSp>
        <p:nvGrpSpPr>
          <p:cNvPr id="207" name="Group 206"/>
          <p:cNvGrpSpPr/>
          <p:nvPr/>
        </p:nvGrpSpPr>
        <p:grpSpPr bwMode="gray">
          <a:xfrm>
            <a:off x="4262290" y="3025179"/>
            <a:ext cx="1314017" cy="2732044"/>
            <a:chOff x="4177193" y="3104656"/>
            <a:chExt cx="1287782" cy="2677656"/>
          </a:xfrm>
        </p:grpSpPr>
        <p:sp>
          <p:nvSpPr>
            <p:cNvPr id="217" name="Rectangular Callout 216"/>
            <p:cNvSpPr/>
            <p:nvPr>
              <p:custDataLst>
                <p:tags r:id="rId14"/>
              </p:custDataLst>
            </p:nvPr>
          </p:nvSpPr>
          <p:spPr bwMode="gray">
            <a:xfrm>
              <a:off x="4177193" y="3104656"/>
              <a:ext cx="1287782" cy="2677656"/>
            </a:xfrm>
            <a:prstGeom prst="wedgeRectCallout">
              <a:avLst>
                <a:gd name="adj1" fmla="val -19166"/>
                <a:gd name="adj2" fmla="val -91741"/>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619" lvl="1" defTabSz="911396">
                <a:spcBef>
                  <a:spcPct val="20000"/>
                </a:spcBef>
                <a:buClr>
                  <a:srgbClr val="FFFFFF"/>
                </a:buClr>
                <a:buSzPct val="125000"/>
              </a:pPr>
              <a:r>
                <a:rPr lang="en-US" sz="1000" b="1" dirty="0">
                  <a:solidFill>
                    <a:srgbClr val="FFFFFF"/>
                  </a:solidFill>
                </a:rPr>
                <a:t>L2 ops SA:</a:t>
              </a:r>
            </a:p>
            <a:p>
              <a:pPr marL="135740" lvl="1" indent="-134126" defTabSz="911396">
                <a:spcBef>
                  <a:spcPct val="20000"/>
                </a:spcBef>
                <a:buClr>
                  <a:srgbClr val="FFFFFF"/>
                </a:buClr>
                <a:buSzPct val="125000"/>
                <a:buFont typeface="Arial" charset="0"/>
                <a:buChar char="▪"/>
              </a:pPr>
              <a:r>
                <a:rPr lang="en-US" sz="1000" dirty="0">
                  <a:solidFill>
                    <a:srgbClr val="FFFFFF"/>
                  </a:solidFill>
                </a:rPr>
                <a:t>Determines  addi-tional expertise is needed to resolve</a:t>
              </a:r>
            </a:p>
            <a:p>
              <a:pPr marL="135740" lvl="1" indent="-134126" defTabSz="911396">
                <a:spcBef>
                  <a:spcPct val="20000"/>
                </a:spcBef>
                <a:buClr>
                  <a:srgbClr val="FFFFFF"/>
                </a:buClr>
                <a:buSzPct val="125000"/>
                <a:buFont typeface="Arial" charset="0"/>
                <a:buChar char="▪"/>
              </a:pPr>
              <a:r>
                <a:rPr lang="en-US" sz="1000" dirty="0">
                  <a:solidFill>
                    <a:srgbClr val="FFFFFF"/>
                  </a:solidFill>
                </a:rPr>
                <a:t>Confirms with team lead ticket should be esca-lated to L3 SME</a:t>
              </a:r>
            </a:p>
            <a:p>
              <a:pPr marL="135740" lvl="1" indent="-134126" defTabSz="911396">
                <a:spcBef>
                  <a:spcPct val="20000"/>
                </a:spcBef>
                <a:buClr>
                  <a:srgbClr val="FFFFFF"/>
                </a:buClr>
                <a:buSzPct val="125000"/>
                <a:buFont typeface="Arial" charset="0"/>
                <a:buChar char="▪"/>
              </a:pPr>
              <a:r>
                <a:rPr lang="en-US" sz="1000" dirty="0">
                  <a:solidFill>
                    <a:srgbClr val="FFFFFF"/>
                  </a:solidFill>
                </a:rPr>
                <a:t>Reassigns ticket to L3 SME queue</a:t>
              </a:r>
            </a:p>
            <a:p>
              <a:pPr marL="135740" lvl="1" indent="-134126" defTabSz="911396">
                <a:spcBef>
                  <a:spcPct val="20000"/>
                </a:spcBef>
                <a:buClr>
                  <a:srgbClr val="FFFFFF"/>
                </a:buClr>
                <a:buSzPct val="125000"/>
                <a:buFont typeface="Arial" charset="0"/>
                <a:buChar char="▪"/>
              </a:pPr>
              <a:r>
                <a:rPr lang="en-US" sz="1000" dirty="0">
                  <a:solidFill>
                    <a:srgbClr val="FFFFFF"/>
                  </a:solidFill>
                </a:rPr>
                <a:t>Updates continuous improvement log (to note similar tickets should be routed to L3)</a:t>
              </a:r>
            </a:p>
          </p:txBody>
        </p:sp>
        <p:sp>
          <p:nvSpPr>
            <p:cNvPr id="218" name="TextBox 38922"/>
            <p:cNvSpPr txBox="1">
              <a:spLocks/>
            </p:cNvSpPr>
            <p:nvPr>
              <p:custDataLst>
                <p:tags r:id="rId15"/>
              </p:custDataLst>
            </p:nvPr>
          </p:nvSpPr>
          <p:spPr bwMode="gray">
            <a:xfrm>
              <a:off x="4210399" y="3380290"/>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9</a:t>
              </a:r>
            </a:p>
          </p:txBody>
        </p:sp>
        <p:sp>
          <p:nvSpPr>
            <p:cNvPr id="219" name="TextBox 38922"/>
            <p:cNvSpPr txBox="1">
              <a:spLocks/>
            </p:cNvSpPr>
            <p:nvPr>
              <p:custDataLst>
                <p:tags r:id="rId16"/>
              </p:custDataLst>
            </p:nvPr>
          </p:nvSpPr>
          <p:spPr bwMode="gray">
            <a:xfrm>
              <a:off x="4201391" y="3827785"/>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10</a:t>
              </a:r>
            </a:p>
          </p:txBody>
        </p:sp>
        <p:sp>
          <p:nvSpPr>
            <p:cNvPr id="220" name="TextBox 38922"/>
            <p:cNvSpPr txBox="1">
              <a:spLocks/>
            </p:cNvSpPr>
            <p:nvPr>
              <p:custDataLst>
                <p:tags r:id="rId17"/>
              </p:custDataLst>
            </p:nvPr>
          </p:nvSpPr>
          <p:spPr bwMode="gray">
            <a:xfrm>
              <a:off x="4201391" y="4475409"/>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11</a:t>
              </a:r>
            </a:p>
          </p:txBody>
        </p:sp>
        <p:sp>
          <p:nvSpPr>
            <p:cNvPr id="221" name="TextBox 38922"/>
            <p:cNvSpPr txBox="1">
              <a:spLocks/>
            </p:cNvSpPr>
            <p:nvPr>
              <p:custDataLst>
                <p:tags r:id="rId18"/>
              </p:custDataLst>
            </p:nvPr>
          </p:nvSpPr>
          <p:spPr bwMode="gray">
            <a:xfrm>
              <a:off x="4210399" y="4797848"/>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12</a:t>
              </a:r>
            </a:p>
          </p:txBody>
        </p:sp>
      </p:grpSp>
      <p:grpSp>
        <p:nvGrpSpPr>
          <p:cNvPr id="208" name="Group 207"/>
          <p:cNvGrpSpPr/>
          <p:nvPr/>
        </p:nvGrpSpPr>
        <p:grpSpPr bwMode="gray">
          <a:xfrm>
            <a:off x="1196648" y="3602669"/>
            <a:ext cx="1414847" cy="2339729"/>
            <a:chOff x="1172734" y="3670627"/>
            <a:chExt cx="1386599" cy="2293151"/>
          </a:xfrm>
        </p:grpSpPr>
        <p:cxnSp>
          <p:nvCxnSpPr>
            <p:cNvPr id="210" name="Elbow Connector 209"/>
            <p:cNvCxnSpPr/>
            <p:nvPr>
              <p:custDataLst>
                <p:tags r:id="rId7"/>
              </p:custDataLst>
            </p:nvPr>
          </p:nvCxnSpPr>
          <p:spPr bwMode="gray">
            <a:xfrm flipV="1">
              <a:off x="1172734" y="4136762"/>
              <a:ext cx="387709" cy="988190"/>
            </a:xfrm>
            <a:prstGeom prst="bentConnector2">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1" name="Rectangular Callout 210"/>
            <p:cNvSpPr/>
            <p:nvPr>
              <p:custDataLst>
                <p:tags r:id="rId8"/>
              </p:custDataLst>
            </p:nvPr>
          </p:nvSpPr>
          <p:spPr bwMode="gray">
            <a:xfrm>
              <a:off x="1271551" y="3670627"/>
              <a:ext cx="1287782" cy="2293151"/>
            </a:xfrm>
            <a:prstGeom prst="wedgeRectCallout">
              <a:avLst>
                <a:gd name="adj1" fmla="val 27657"/>
                <a:gd name="adj2" fmla="val -107419"/>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noAutofit/>
            </a:bodyPr>
            <a:lstStyle/>
            <a:p>
              <a:pPr marL="1619" lvl="1" defTabSz="911396">
                <a:spcBef>
                  <a:spcPct val="10000"/>
                </a:spcBef>
                <a:buClr>
                  <a:srgbClr val="FFFFFF"/>
                </a:buClr>
                <a:buSzPct val="125000"/>
              </a:pPr>
              <a:r>
                <a:rPr lang="en-US" sz="1000" b="1" dirty="0">
                  <a:solidFill>
                    <a:srgbClr val="FFFFFF"/>
                  </a:solidFill>
                </a:rPr>
                <a:t>Dispatcher:</a:t>
              </a:r>
            </a:p>
            <a:p>
              <a:pPr marL="135740" lvl="1" indent="-134126" defTabSz="911396">
                <a:spcBef>
                  <a:spcPct val="10000"/>
                </a:spcBef>
                <a:buClr>
                  <a:srgbClr val="FFFFFF"/>
                </a:buClr>
                <a:buSzPct val="125000"/>
                <a:buFont typeface="Arial" charset="0"/>
                <a:buChar char="▪"/>
              </a:pPr>
              <a:r>
                <a:rPr lang="en-US" sz="1000" dirty="0">
                  <a:solidFill>
                    <a:srgbClr val="FFFFFF"/>
                  </a:solidFill>
                </a:rPr>
                <a:t>Receives ticket in queue</a:t>
              </a:r>
            </a:p>
            <a:p>
              <a:pPr marL="135740" lvl="1" indent="-134126" defTabSz="911396">
                <a:spcBef>
                  <a:spcPct val="10000"/>
                </a:spcBef>
                <a:buClr>
                  <a:srgbClr val="FFFFFF"/>
                </a:buClr>
                <a:buSzPct val="125000"/>
                <a:buFont typeface="Arial" charset="0"/>
                <a:buChar char="▪"/>
              </a:pPr>
              <a:r>
                <a:rPr lang="en-US" sz="1000" dirty="0">
                  <a:solidFill>
                    <a:srgbClr val="FFFFFF"/>
                  </a:solidFill>
                </a:rPr>
                <a:t>Validates ticket is complete and not misrouted</a:t>
              </a:r>
            </a:p>
            <a:p>
              <a:pPr marL="135740" lvl="1" indent="-134126" defTabSz="911396">
                <a:spcBef>
                  <a:spcPct val="10000"/>
                </a:spcBef>
                <a:buClr>
                  <a:srgbClr val="FFFFFF"/>
                </a:buClr>
                <a:buSzPct val="125000"/>
                <a:buFont typeface="Arial" charset="0"/>
                <a:buChar char="▪"/>
              </a:pPr>
              <a:r>
                <a:rPr lang="en-US" sz="1000" dirty="0">
                  <a:solidFill>
                    <a:srgbClr val="FFFFFF"/>
                  </a:solidFill>
                </a:rPr>
                <a:t>Validates assigned priority level</a:t>
              </a:r>
            </a:p>
            <a:p>
              <a:pPr marL="135740" lvl="1" indent="-134126" defTabSz="911396">
                <a:spcBef>
                  <a:spcPct val="10000"/>
                </a:spcBef>
                <a:buClr>
                  <a:srgbClr val="FFFFFF"/>
                </a:buClr>
                <a:buSzPct val="125000"/>
                <a:buFont typeface="Arial" charset="0"/>
                <a:buChar char="▪"/>
              </a:pPr>
              <a:r>
                <a:rPr lang="en-US" sz="1000" dirty="0">
                  <a:solidFill>
                    <a:srgbClr val="FFFFFF"/>
                  </a:solidFill>
                </a:rPr>
                <a:t>Identifies ticket category in routing table</a:t>
              </a:r>
            </a:p>
            <a:p>
              <a:pPr marL="135740" lvl="1" indent="-134126" defTabSz="911396">
                <a:spcBef>
                  <a:spcPct val="10000"/>
                </a:spcBef>
                <a:buClr>
                  <a:srgbClr val="FFFFFF"/>
                </a:buClr>
                <a:buSzPct val="125000"/>
                <a:buFont typeface="Arial" charset="0"/>
                <a:buChar char="▪"/>
              </a:pPr>
              <a:r>
                <a:rPr lang="en-US" sz="1000" dirty="0">
                  <a:solidFill>
                    <a:srgbClr val="FFFFFF"/>
                  </a:solidFill>
                </a:rPr>
                <a:t>Assigns ticket to L2 Ops</a:t>
              </a:r>
            </a:p>
          </p:txBody>
        </p:sp>
        <p:sp>
          <p:nvSpPr>
            <p:cNvPr id="212" name="TextBox 38922"/>
            <p:cNvSpPr txBox="1">
              <a:spLocks/>
            </p:cNvSpPr>
            <p:nvPr>
              <p:custDataLst>
                <p:tags r:id="rId9"/>
              </p:custDataLst>
            </p:nvPr>
          </p:nvSpPr>
          <p:spPr bwMode="gray">
            <a:xfrm>
              <a:off x="1297296" y="3883416"/>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2</a:t>
              </a:r>
            </a:p>
          </p:txBody>
        </p:sp>
        <p:sp>
          <p:nvSpPr>
            <p:cNvPr id="213" name="TextBox 38922"/>
            <p:cNvSpPr txBox="1">
              <a:spLocks/>
            </p:cNvSpPr>
            <p:nvPr>
              <p:custDataLst>
                <p:tags r:id="rId10"/>
              </p:custDataLst>
            </p:nvPr>
          </p:nvSpPr>
          <p:spPr bwMode="gray">
            <a:xfrm>
              <a:off x="1297296" y="4205722"/>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3</a:t>
              </a:r>
            </a:p>
          </p:txBody>
        </p:sp>
        <p:sp>
          <p:nvSpPr>
            <p:cNvPr id="214" name="TextBox 38922"/>
            <p:cNvSpPr txBox="1">
              <a:spLocks/>
            </p:cNvSpPr>
            <p:nvPr>
              <p:custDataLst>
                <p:tags r:id="rId11"/>
              </p:custDataLst>
            </p:nvPr>
          </p:nvSpPr>
          <p:spPr bwMode="gray">
            <a:xfrm>
              <a:off x="1297296" y="4676869"/>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4</a:t>
              </a:r>
            </a:p>
          </p:txBody>
        </p:sp>
        <p:sp>
          <p:nvSpPr>
            <p:cNvPr id="215" name="TextBox 38922"/>
            <p:cNvSpPr txBox="1">
              <a:spLocks/>
            </p:cNvSpPr>
            <p:nvPr>
              <p:custDataLst>
                <p:tags r:id="rId12"/>
              </p:custDataLst>
            </p:nvPr>
          </p:nvSpPr>
          <p:spPr bwMode="gray">
            <a:xfrm>
              <a:off x="1307176" y="5147028"/>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5</a:t>
              </a:r>
            </a:p>
          </p:txBody>
        </p:sp>
        <p:sp>
          <p:nvSpPr>
            <p:cNvPr id="216" name="TextBox 38922"/>
            <p:cNvSpPr txBox="1">
              <a:spLocks/>
            </p:cNvSpPr>
            <p:nvPr>
              <p:custDataLst>
                <p:tags r:id="rId13"/>
              </p:custDataLst>
            </p:nvPr>
          </p:nvSpPr>
          <p:spPr bwMode="gray">
            <a:xfrm>
              <a:off x="1297296" y="5620282"/>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6</a:t>
              </a:r>
            </a:p>
          </p:txBody>
        </p:sp>
      </p:grpSp>
      <p:sp>
        <p:nvSpPr>
          <p:cNvPr id="209" name="Freeform 208"/>
          <p:cNvSpPr/>
          <p:nvPr/>
        </p:nvSpPr>
        <p:spPr bwMode="gray">
          <a:xfrm>
            <a:off x="905037" y="1938392"/>
            <a:ext cx="6185976" cy="1053860"/>
          </a:xfrm>
          <a:custGeom>
            <a:avLst/>
            <a:gdLst>
              <a:gd name="connsiteX0" fmla="*/ 0 w 6062472"/>
              <a:gd name="connsiteY0" fmla="*/ 1069848 h 1069848"/>
              <a:gd name="connsiteX1" fmla="*/ 1005840 w 6062472"/>
              <a:gd name="connsiteY1" fmla="*/ 1069848 h 1069848"/>
              <a:gd name="connsiteX2" fmla="*/ 1005840 w 6062472"/>
              <a:gd name="connsiteY2" fmla="*/ 0 h 1069848"/>
              <a:gd name="connsiteX3" fmla="*/ 6062472 w 6062472"/>
              <a:gd name="connsiteY3" fmla="*/ 0 h 1069848"/>
            </a:gdLst>
            <a:ahLst/>
            <a:cxnLst>
              <a:cxn ang="0">
                <a:pos x="connsiteX0" y="connsiteY0"/>
              </a:cxn>
              <a:cxn ang="0">
                <a:pos x="connsiteX1" y="connsiteY1"/>
              </a:cxn>
              <a:cxn ang="0">
                <a:pos x="connsiteX2" y="connsiteY2"/>
              </a:cxn>
              <a:cxn ang="0">
                <a:pos x="connsiteX3" y="connsiteY3"/>
              </a:cxn>
            </a:cxnLst>
            <a:rect l="l" t="t" r="r" b="b"/>
            <a:pathLst>
              <a:path w="6062472" h="1069848">
                <a:moveTo>
                  <a:pt x="0" y="1069848"/>
                </a:moveTo>
                <a:lnTo>
                  <a:pt x="1005840" y="1069848"/>
                </a:lnTo>
                <a:lnTo>
                  <a:pt x="1005840" y="0"/>
                </a:lnTo>
                <a:lnTo>
                  <a:pt x="6062472" y="0"/>
                </a:lnTo>
              </a:path>
            </a:pathLst>
          </a:custGeom>
          <a:noFill/>
          <a:ln w="28575">
            <a:solidFill>
              <a:srgbClr val="FF0000"/>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lIns="93076" tIns="46540" rIns="93076" bIns="46540" rtlCol="0" anchor="ctr">
            <a:noAutofit/>
          </a:bodyPr>
          <a:lstStyle/>
          <a:p>
            <a:pPr algn="ctr"/>
            <a:endParaRPr lang="en-US" sz="1600" dirty="0">
              <a:solidFill>
                <a:srgbClr val="FFFFFF"/>
              </a:solidFill>
            </a:endParaRPr>
          </a:p>
        </p:txBody>
      </p:sp>
      <p:sp>
        <p:nvSpPr>
          <p:cNvPr id="100" name="McK 4. Footnote"/>
          <p:cNvSpPr txBox="1">
            <a:spLocks noChangeArrowheads="1"/>
          </p:cNvSpPr>
          <p:nvPr>
            <p:custDataLst>
              <p:tags r:id="rId6"/>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1759803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943" name="Object 71" hidden="1"/>
          <p:cNvGraphicFramePr>
            <a:graphicFrameLocks noChangeAspect="1"/>
          </p:cNvGraphicFramePr>
          <p:nvPr>
            <p:custDataLst>
              <p:tags r:id="rId2"/>
            </p:custDataLst>
            <p:extLst>
              <p:ext uri="{D42A27DB-BD31-4B8C-83A1-F6EECF244321}">
                <p14:modId xmlns:p14="http://schemas.microsoft.com/office/powerpoint/2010/main" val="1373671489"/>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20513" name="think-cell Slide" r:id="rId71" imgW="270" imgH="270" progId="">
                  <p:embed/>
                </p:oleObj>
              </mc:Choice>
              <mc:Fallback>
                <p:oleObj name="think-cell Slide" r:id="rId71" imgW="270" imgH="270" progId="">
                  <p:embed/>
                  <p:pic>
                    <p:nvPicPr>
                      <p:cNvPr id="0" name="Picture 9"/>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2" name="Rectangle 87"/>
          <p:cNvSpPr>
            <a:spLocks noChangeArrowheads="1"/>
          </p:cNvSpPr>
          <p:nvPr>
            <p:custDataLst>
              <p:tags r:id="rId3"/>
            </p:custDataLst>
          </p:nvPr>
        </p:nvSpPr>
        <p:spPr bwMode="gray">
          <a:xfrm>
            <a:off x="1287377" y="1400209"/>
            <a:ext cx="6402507" cy="4269369"/>
          </a:xfrm>
          <a:prstGeom prst="rect">
            <a:avLst/>
          </a:prstGeom>
          <a:solidFill>
            <a:srgbClr val="FFFFFF">
              <a:lumMod val="85000"/>
            </a:srgbClr>
          </a:solidFill>
          <a:ln w="19050">
            <a:noFill/>
            <a:miter lim="800000"/>
            <a:headEnd/>
            <a:tailEnd/>
          </a:ln>
          <a:effectLst/>
          <a:extLst/>
        </p:spPr>
        <p:txBody>
          <a:bodyPr wrap="none" lIns="93076" tIns="46540" rIns="93076" bIns="46540" anchor="ctr">
            <a:noAutofit/>
          </a:bodyP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43" name="Rectangle 87"/>
          <p:cNvSpPr>
            <a:spLocks noChangeArrowheads="1"/>
          </p:cNvSpPr>
          <p:nvPr>
            <p:custDataLst>
              <p:tags r:id="rId4"/>
            </p:custDataLst>
          </p:nvPr>
        </p:nvSpPr>
        <p:spPr bwMode="gray">
          <a:xfrm>
            <a:off x="110423" y="1400209"/>
            <a:ext cx="1112515" cy="4269369"/>
          </a:xfrm>
          <a:prstGeom prst="rect">
            <a:avLst/>
          </a:prstGeom>
          <a:solidFill>
            <a:srgbClr val="FFFFFF">
              <a:lumMod val="85000"/>
            </a:srgbClr>
          </a:solidFill>
          <a:ln w="19050">
            <a:noFill/>
            <a:miter lim="800000"/>
            <a:headEnd/>
            <a:tailEnd/>
          </a:ln>
          <a:effectLst/>
          <a:extLst/>
        </p:spPr>
        <p:txBody>
          <a:bodyPr wrap="none" lIns="93076" tIns="46540" rIns="93076" bIns="46540" anchor="ctr">
            <a:noAutofit/>
          </a:bodyP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44" name="Rectangle 87"/>
          <p:cNvSpPr>
            <a:spLocks noChangeArrowheads="1"/>
          </p:cNvSpPr>
          <p:nvPr>
            <p:custDataLst>
              <p:tags r:id="rId5"/>
            </p:custDataLst>
          </p:nvPr>
        </p:nvSpPr>
        <p:spPr bwMode="gray">
          <a:xfrm>
            <a:off x="7754364" y="1400209"/>
            <a:ext cx="1279260" cy="4269369"/>
          </a:xfrm>
          <a:prstGeom prst="rect">
            <a:avLst/>
          </a:prstGeom>
          <a:solidFill>
            <a:srgbClr val="FFFFFF">
              <a:lumMod val="85000"/>
            </a:srgbClr>
          </a:solidFill>
          <a:ln w="19050">
            <a:noFill/>
            <a:miter lim="800000"/>
            <a:headEnd/>
            <a:tailEnd/>
          </a:ln>
          <a:effectLst/>
          <a:extLst/>
        </p:spPr>
        <p:txBody>
          <a:bodyPr wrap="none" lIns="93076" tIns="46540" rIns="93076" bIns="46540" anchor="ctr">
            <a:noAutofit/>
          </a:bodyP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45" name="Rectangle 45"/>
          <p:cNvSpPr>
            <a:spLocks noChangeArrowheads="1"/>
          </p:cNvSpPr>
          <p:nvPr>
            <p:custDataLst>
              <p:tags r:id="rId6"/>
            </p:custDataLst>
          </p:nvPr>
        </p:nvSpPr>
        <p:spPr bwMode="gray">
          <a:xfrm>
            <a:off x="3585225" y="3842947"/>
            <a:ext cx="1770775" cy="360468"/>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3301" tIns="73301" rIns="73301" bIns="73301" anchor="ctr">
            <a:noAutofit/>
          </a:bodyPr>
          <a:lstStyle/>
          <a:p>
            <a:pPr algn="ctr" defTabSz="911396">
              <a:buClr>
                <a:srgbClr val="002960"/>
              </a:buClr>
            </a:pPr>
            <a:r>
              <a:rPr lang="en-US" sz="1000" dirty="0">
                <a:solidFill>
                  <a:srgbClr val="FFFFFF"/>
                </a:solidFill>
                <a:latin typeface="Arial"/>
                <a:ea typeface="MS PGothic" pitchFamily="34" charset="-128"/>
                <a:cs typeface="Arial" charset="0"/>
              </a:rPr>
              <a:t>Change Administration</a:t>
            </a:r>
          </a:p>
        </p:txBody>
      </p:sp>
      <p:sp>
        <p:nvSpPr>
          <p:cNvPr id="147" name="Rectangle 45"/>
          <p:cNvSpPr>
            <a:spLocks noChangeArrowheads="1"/>
          </p:cNvSpPr>
          <p:nvPr>
            <p:custDataLst>
              <p:tags r:id="rId7"/>
            </p:custDataLst>
          </p:nvPr>
        </p:nvSpPr>
        <p:spPr bwMode="gray">
          <a:xfrm>
            <a:off x="3455521" y="4869590"/>
            <a:ext cx="2981639" cy="444315"/>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3301" tIns="73301" rIns="73301" bIns="73301" anchor="ctr">
            <a:noAutofit/>
          </a:bodyPr>
          <a:lstStyle/>
          <a:p>
            <a:pPr algn="ctr" defTabSz="911396">
              <a:buClr>
                <a:srgbClr val="002960"/>
              </a:buClr>
            </a:pPr>
            <a:r>
              <a:rPr lang="en-US" sz="1000" dirty="0">
                <a:solidFill>
                  <a:srgbClr val="FFFFFF"/>
                </a:solidFill>
                <a:latin typeface="Arial"/>
                <a:ea typeface="MS PGothic" pitchFamily="34" charset="-128"/>
                <a:cs typeface="Arial" charset="0"/>
              </a:rPr>
              <a:t>Central patching &amp; software distribution</a:t>
            </a:r>
          </a:p>
        </p:txBody>
      </p:sp>
      <p:sp>
        <p:nvSpPr>
          <p:cNvPr id="148" name="Rectangle 38"/>
          <p:cNvSpPr>
            <a:spLocks noChangeArrowheads="1"/>
          </p:cNvSpPr>
          <p:nvPr>
            <p:custDataLst>
              <p:tags r:id="rId8"/>
            </p:custDataLst>
          </p:nvPr>
        </p:nvSpPr>
        <p:spPr bwMode="gray">
          <a:xfrm>
            <a:off x="2855016" y="2262094"/>
            <a:ext cx="380244" cy="349753"/>
          </a:xfrm>
          <a:prstGeom prst="rect">
            <a:avLst/>
          </a:prstGeom>
          <a:noFill/>
          <a:ln w="19050">
            <a:noFill/>
            <a:miter lim="800000"/>
            <a:headEnd/>
            <a:tailEnd/>
          </a:ln>
          <a:effectLst/>
          <a:extLst/>
        </p:spPr>
        <p:txBody>
          <a:bodyPr lIns="73301" tIns="73301" rIns="73301" bIns="73301"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cxnSp>
        <p:nvCxnSpPr>
          <p:cNvPr id="149" name="Elbow Connector 148"/>
          <p:cNvCxnSpPr/>
          <p:nvPr>
            <p:custDataLst>
              <p:tags r:id="rId9"/>
            </p:custDataLst>
          </p:nvPr>
        </p:nvCxnSpPr>
        <p:spPr bwMode="gray">
          <a:xfrm rot="16200000" flipH="1">
            <a:off x="3014917" y="3472554"/>
            <a:ext cx="588614" cy="512640"/>
          </a:xfrm>
          <a:prstGeom prst="bentConnector2">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0" name="Freeform 149"/>
          <p:cNvSpPr/>
          <p:nvPr>
            <p:custDataLst>
              <p:tags r:id="rId10"/>
            </p:custDataLst>
          </p:nvPr>
        </p:nvSpPr>
        <p:spPr bwMode="gray">
          <a:xfrm>
            <a:off x="2753710" y="1928674"/>
            <a:ext cx="2908026" cy="1713538"/>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chemeClr val="bg1">
                <a:lumMod val="75000"/>
              </a:schemeClr>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151" name="Elbow Connector 160"/>
          <p:cNvCxnSpPr/>
          <p:nvPr>
            <p:custDataLst>
              <p:tags r:id="rId11"/>
            </p:custDataLst>
          </p:nvPr>
        </p:nvCxnSpPr>
        <p:spPr bwMode="gray">
          <a:xfrm flipH="1">
            <a:off x="5369727" y="4023181"/>
            <a:ext cx="413189" cy="0"/>
          </a:xfrm>
          <a:prstGeom prst="straightConnector1">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2" name="Arc 151"/>
          <p:cNvSpPr/>
          <p:nvPr>
            <p:custDataLst>
              <p:tags r:id="rId12"/>
            </p:custDataLst>
          </p:nvPr>
        </p:nvSpPr>
        <p:spPr bwMode="gray">
          <a:xfrm rot="16200000">
            <a:off x="2982888" y="3592133"/>
            <a:ext cx="124516" cy="118804"/>
          </a:xfrm>
          <a:prstGeom prst="arc">
            <a:avLst>
              <a:gd name="adj1" fmla="val 16200000"/>
              <a:gd name="adj2" fmla="val 5427501"/>
            </a:avLst>
          </a:prstGeom>
          <a:solidFill>
            <a:srgbClr val="FFFFFF">
              <a:lumMod val="85000"/>
            </a:srgbClr>
          </a:solidFill>
          <a:ln w="19050" cap="flat" cmpd="sng" algn="ctr">
            <a:solidFill>
              <a:schemeClr val="bg1">
                <a:lumMod val="75000"/>
              </a:schemeClr>
            </a:solidFill>
            <a:prstDash val="solid"/>
          </a:ln>
          <a:effec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153" name="TextBox 4281"/>
          <p:cNvSpPr txBox="1"/>
          <p:nvPr>
            <p:custDataLst>
              <p:tags r:id="rId13"/>
            </p:custDataLst>
          </p:nvPr>
        </p:nvSpPr>
        <p:spPr bwMode="gray">
          <a:xfrm>
            <a:off x="2226465" y="5535208"/>
            <a:ext cx="4691117" cy="251222"/>
          </a:xfrm>
          <a:prstGeom prst="rect">
            <a:avLst/>
          </a:prstGeom>
          <a:solidFill>
            <a:schemeClr val="bg2">
              <a:lumMod val="85000"/>
            </a:schemeClr>
          </a:solidFill>
          <a:ln w="19050">
            <a:solidFill>
              <a:schemeClr val="accent6">
                <a:lumMod val="60000"/>
                <a:lumOff val="40000"/>
              </a:schemeClr>
            </a:solidFill>
            <a:miter lim="800000"/>
            <a:headEnd/>
            <a:tailEnd/>
          </a:ln>
          <a:effectLst/>
        </p:spPr>
        <p:txBody>
          <a:bodyPr lIns="73301" tIns="73301" rIns="73301" bIns="73301" anchor="ctr">
            <a:noAutofit/>
          </a:bodyPr>
          <a:lstStyle>
            <a:defPPr>
              <a:defRPr lang="en-US"/>
            </a:defPPr>
            <a:lvl1pPr algn="ctr" defTabSz="895350">
              <a:buClr>
                <a:srgbClr val="002960"/>
              </a:buClr>
              <a:defRPr sz="1000">
                <a:solidFill>
                  <a:schemeClr val="bg1"/>
                </a:solidFill>
                <a:latin typeface="Arial"/>
              </a:defRPr>
            </a:lvl1pPr>
          </a:lstStyle>
          <a:p>
            <a:r>
              <a:rPr lang="en-US" dirty="0">
                <a:solidFill>
                  <a:srgbClr val="FFFFFF"/>
                </a:solidFill>
                <a:ea typeface="MS PGothic" pitchFamily="34" charset="-128"/>
                <a:cs typeface="Arial" charset="0"/>
              </a:rPr>
              <a:t>Teams based out of strategic locations; “Follow-the-sun” model</a:t>
            </a:r>
          </a:p>
        </p:txBody>
      </p:sp>
      <p:cxnSp>
        <p:nvCxnSpPr>
          <p:cNvPr id="154" name="AutoShape 42"/>
          <p:cNvCxnSpPr>
            <a:cxnSpLocks noChangeShapeType="1"/>
          </p:cNvCxnSpPr>
          <p:nvPr>
            <p:custDataLst>
              <p:tags r:id="rId14"/>
            </p:custDataLst>
          </p:nvPr>
        </p:nvCxnSpPr>
        <p:spPr bwMode="gray">
          <a:xfrm>
            <a:off x="7531435" y="3191001"/>
            <a:ext cx="308832" cy="1"/>
          </a:xfrm>
          <a:prstGeom prst="straightConnector1">
            <a:avLst/>
          </a:prstGeom>
          <a:noFill/>
          <a:ln w="19050">
            <a:solidFill>
              <a:schemeClr val="bg1">
                <a:lumMod val="75000"/>
              </a:schemeClr>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5" name="Rectangle 45"/>
          <p:cNvSpPr>
            <a:spLocks noChangeArrowheads="1"/>
          </p:cNvSpPr>
          <p:nvPr>
            <p:custDataLst>
              <p:tags r:id="rId15"/>
            </p:custDataLst>
          </p:nvPr>
        </p:nvSpPr>
        <p:spPr bwMode="gray">
          <a:xfrm>
            <a:off x="7831830" y="2076620"/>
            <a:ext cx="1124328" cy="2302894"/>
          </a:xfrm>
          <a:prstGeom prst="rect">
            <a:avLst/>
          </a:prstGeom>
          <a:solidFill>
            <a:schemeClr val="bg1">
              <a:lumMod val="85000"/>
            </a:schemeClr>
          </a:solidFill>
          <a:ln w="12700">
            <a:solidFill>
              <a:schemeClr val="bg1">
                <a:lumMod val="75000"/>
              </a:schemeClr>
            </a:solidFill>
            <a:miter lim="800000"/>
            <a:headEnd/>
            <a:tailEnd/>
          </a:ln>
          <a:effectLst/>
          <a:extLst/>
        </p:spPr>
        <p:txBody>
          <a:bodyPr wrap="square" lIns="73301" tIns="73301" rIns="73301" bIns="73301" anchor="ctr">
            <a:noAutofit/>
          </a:bodyPr>
          <a:lstStyle/>
          <a:p>
            <a:pPr defTabSz="911396">
              <a:buClr>
                <a:srgbClr val="002960"/>
              </a:buClr>
            </a:pPr>
            <a:r>
              <a:rPr lang="en-US" sz="1000" b="1" dirty="0">
                <a:solidFill>
                  <a:srgbClr val="FFFFFF"/>
                </a:solidFill>
                <a:latin typeface="Arial"/>
                <a:ea typeface="MS PGothic" pitchFamily="34" charset="-128"/>
                <a:cs typeface="Arial" charset="0"/>
              </a:rPr>
              <a:t>Sector-aligned teams</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r>
              <a:rPr lang="en-US" sz="1000" b="1" dirty="0">
                <a:solidFill>
                  <a:srgbClr val="FFFFFF"/>
                </a:solidFill>
                <a:latin typeface="Arial"/>
                <a:ea typeface="MS PGothic" pitchFamily="34" charset="-128"/>
                <a:cs typeface="Arial" charset="0"/>
              </a:rPr>
              <a:t>CTI-provided services4</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p:txBody>
      </p:sp>
      <p:cxnSp>
        <p:nvCxnSpPr>
          <p:cNvPr id="157" name="AutoShape 42"/>
          <p:cNvCxnSpPr>
            <a:cxnSpLocks noChangeShapeType="1"/>
          </p:cNvCxnSpPr>
          <p:nvPr>
            <p:custDataLst>
              <p:tags r:id="rId16"/>
            </p:custDataLst>
          </p:nvPr>
        </p:nvCxnSpPr>
        <p:spPr bwMode="gray">
          <a:xfrm flipV="1">
            <a:off x="998718" y="3299405"/>
            <a:ext cx="424547" cy="1"/>
          </a:xfrm>
          <a:prstGeom prst="straightConnector1">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8" name="Rectangle 46"/>
          <p:cNvSpPr>
            <a:spLocks noChangeArrowheads="1"/>
          </p:cNvSpPr>
          <p:nvPr>
            <p:custDataLst>
              <p:tags r:id="rId17"/>
            </p:custDataLst>
          </p:nvPr>
        </p:nvSpPr>
        <p:spPr bwMode="gray">
          <a:xfrm>
            <a:off x="7900417" y="2482535"/>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Consumer</a:t>
            </a:r>
          </a:p>
        </p:txBody>
      </p:sp>
      <p:sp>
        <p:nvSpPr>
          <p:cNvPr id="159" name="Rectangle 47"/>
          <p:cNvSpPr>
            <a:spLocks noChangeArrowheads="1"/>
          </p:cNvSpPr>
          <p:nvPr>
            <p:custDataLst>
              <p:tags r:id="rId18"/>
            </p:custDataLst>
          </p:nvPr>
        </p:nvSpPr>
        <p:spPr bwMode="gray">
          <a:xfrm>
            <a:off x="7900417" y="2730697"/>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ICG</a:t>
            </a:r>
          </a:p>
        </p:txBody>
      </p:sp>
      <p:sp>
        <p:nvSpPr>
          <p:cNvPr id="160" name="Rectangle 48"/>
          <p:cNvSpPr>
            <a:spLocks noChangeArrowheads="1"/>
          </p:cNvSpPr>
          <p:nvPr>
            <p:custDataLst>
              <p:tags r:id="rId19"/>
            </p:custDataLst>
          </p:nvPr>
        </p:nvSpPr>
        <p:spPr bwMode="gray">
          <a:xfrm>
            <a:off x="7900417" y="2978883"/>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CTO</a:t>
            </a:r>
          </a:p>
        </p:txBody>
      </p:sp>
      <p:sp>
        <p:nvSpPr>
          <p:cNvPr id="162" name="Rectangle 49"/>
          <p:cNvSpPr>
            <a:spLocks noChangeArrowheads="1"/>
          </p:cNvSpPr>
          <p:nvPr>
            <p:custDataLst>
              <p:tags r:id="rId20"/>
            </p:custDataLst>
          </p:nvPr>
        </p:nvSpPr>
        <p:spPr bwMode="gray">
          <a:xfrm>
            <a:off x="7900417" y="3551916"/>
            <a:ext cx="987154" cy="505319"/>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VDI, E-mail, SharePoint, Voice, etc.</a:t>
            </a:r>
            <a:endParaRPr lang="en-US" sz="1000" kern="0" baseline="30000" dirty="0">
              <a:solidFill>
                <a:srgbClr val="FFFFFF"/>
              </a:solidFill>
              <a:latin typeface="Arial"/>
              <a:ea typeface="MS PGothic" pitchFamily="34" charset="-128"/>
              <a:cs typeface="Arial" charset="0"/>
            </a:endParaRPr>
          </a:p>
        </p:txBody>
      </p:sp>
      <p:sp>
        <p:nvSpPr>
          <p:cNvPr id="163" name="Rectangle 35"/>
          <p:cNvSpPr>
            <a:spLocks noChangeArrowheads="1"/>
          </p:cNvSpPr>
          <p:nvPr>
            <p:custDataLst>
              <p:tags r:id="rId21"/>
            </p:custDataLst>
          </p:nvPr>
        </p:nvSpPr>
        <p:spPr bwMode="gray">
          <a:xfrm>
            <a:off x="5892399" y="3346803"/>
            <a:ext cx="380244" cy="349753"/>
          </a:xfrm>
          <a:prstGeom prst="rect">
            <a:avLst/>
          </a:prstGeom>
          <a:noFill/>
          <a:ln w="19050">
            <a:noFill/>
            <a:miter lim="800000"/>
            <a:headEnd/>
            <a:tailEnd/>
          </a:ln>
          <a:effectLst/>
          <a:extLst/>
        </p:spPr>
        <p:txBody>
          <a:bodyPr lIns="73301" tIns="73301" rIns="73301" bIns="73301"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sp>
        <p:nvSpPr>
          <p:cNvPr id="164" name="Rectangle 74"/>
          <p:cNvSpPr>
            <a:spLocks noChangeArrowheads="1"/>
          </p:cNvSpPr>
          <p:nvPr>
            <p:custDataLst>
              <p:tags r:id="rId22"/>
            </p:custDataLst>
          </p:nvPr>
        </p:nvSpPr>
        <p:spPr bwMode="gray">
          <a:xfrm>
            <a:off x="1774911" y="3704794"/>
            <a:ext cx="1025473" cy="628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911396">
              <a:buClr>
                <a:srgbClr val="002960"/>
              </a:buClr>
            </a:pPr>
            <a:r>
              <a:rPr lang="en-US" sz="1000" dirty="0">
                <a:solidFill>
                  <a:srgbClr val="FFFFFF"/>
                </a:solidFill>
                <a:latin typeface="Arial"/>
                <a:ea typeface="MS PGothic" pitchFamily="34" charset="-128"/>
                <a:cs typeface="Arial" charset="0"/>
              </a:rPr>
              <a:t>Work generated, e.g., changes, configuration, patches</a:t>
            </a:r>
          </a:p>
        </p:txBody>
      </p:sp>
      <p:cxnSp>
        <p:nvCxnSpPr>
          <p:cNvPr id="165" name="Elbow Connector 164"/>
          <p:cNvCxnSpPr>
            <a:stCxn id="166" idx="3"/>
          </p:cNvCxnSpPr>
          <p:nvPr/>
        </p:nvCxnSpPr>
        <p:spPr bwMode="gray">
          <a:xfrm flipV="1">
            <a:off x="1196648" y="3486111"/>
            <a:ext cx="395607" cy="1008262"/>
          </a:xfrm>
          <a:prstGeom prst="bentConnector2">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6" name="TextBox 4"/>
          <p:cNvSpPr txBox="1">
            <a:spLocks/>
          </p:cNvSpPr>
          <p:nvPr>
            <p:custDataLst>
              <p:tags r:id="rId23"/>
            </p:custDataLst>
          </p:nvPr>
        </p:nvSpPr>
        <p:spPr bwMode="gray">
          <a:xfrm>
            <a:off x="162055" y="3804561"/>
            <a:ext cx="1034570" cy="1379643"/>
          </a:xfrm>
          <a:prstGeom prst="rect">
            <a:avLst/>
          </a:prstGeom>
          <a:noFill/>
          <a:ln w="9525">
            <a:noFill/>
            <a:miter lim="800000"/>
            <a:headEnd/>
            <a:tailEnd/>
          </a:ln>
          <a:effectLst/>
        </p:spPr>
        <p:txBody>
          <a:bodyPr vert="horz" wrap="square" lIns="0" tIns="0" rIns="0" bIns="0" numCol="1" anchor="t" anchorCtr="0" compatLnSpc="1">
            <a:prstTxWarp prst="textNoShape">
              <a:avLst/>
            </a:prstTxWarp>
            <a:noAutofit/>
          </a:bodyPr>
          <a:lstStyle>
            <a:lvl1pPr lvl="0" defTabSz="895350">
              <a:buClr>
                <a:schemeClr val="tx2"/>
              </a:buClr>
              <a:defRPr>
                <a:latin typeface="+mn-lt"/>
                <a:ea typeface="Arial Unicode MS" pitchFamily="34" charset="-128"/>
                <a:cs typeface="Arial Unicode MS" pitchFamily="34" charset="-128"/>
              </a:defRPr>
            </a:lvl1pPr>
            <a:lvl2pPr marL="193675" lvl="1" indent="-192088" defTabSz="895350">
              <a:buClr>
                <a:schemeClr val="tx2"/>
              </a:buClr>
              <a:buSzPct val="125000"/>
              <a:buFont typeface="Arial" charset="0"/>
              <a:buChar char="▪"/>
              <a:defRPr>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defTabSz="911396" fontAlgn="auto">
              <a:spcBef>
                <a:spcPct val="50000"/>
              </a:spcBef>
              <a:spcAft>
                <a:spcPts val="0"/>
              </a:spcAft>
              <a:buClr>
                <a:srgbClr val="002960"/>
              </a:buClr>
              <a:defRPr/>
            </a:pPr>
            <a:r>
              <a:rPr lang="en-US" sz="1000" kern="0" dirty="0">
                <a:solidFill>
                  <a:srgbClr val="000000"/>
                </a:solidFill>
              </a:rPr>
              <a:t>Service requests</a:t>
            </a:r>
            <a:br>
              <a:rPr lang="en-US" sz="1000" kern="0" dirty="0">
                <a:solidFill>
                  <a:srgbClr val="000000"/>
                </a:solidFill>
              </a:rPr>
            </a:br>
            <a:r>
              <a:rPr lang="en-US" sz="1000" kern="0" dirty="0">
                <a:solidFill>
                  <a:srgbClr val="000000"/>
                </a:solidFill>
              </a:rPr>
              <a:t>(e.g., allocate storage) from</a:t>
            </a:r>
          </a:p>
          <a:p>
            <a:pPr marL="116351" lvl="1" indent="-114732" defTabSz="911396" fontAlgn="auto">
              <a:spcBef>
                <a:spcPct val="25000"/>
              </a:spcBef>
              <a:spcAft>
                <a:spcPts val="0"/>
              </a:spcAft>
              <a:buClr>
                <a:srgbClr val="002960"/>
              </a:buClr>
              <a:defRPr/>
            </a:pPr>
            <a:r>
              <a:rPr lang="en-US" sz="1000" kern="0" dirty="0">
                <a:solidFill>
                  <a:srgbClr val="000000"/>
                </a:solidFill>
              </a:rPr>
              <a:t>App groups</a:t>
            </a:r>
          </a:p>
          <a:p>
            <a:pPr marL="116351" lvl="1" indent="-114732" defTabSz="911396" fontAlgn="auto">
              <a:spcBef>
                <a:spcPct val="25000"/>
              </a:spcBef>
              <a:spcAft>
                <a:spcPts val="0"/>
              </a:spcAft>
              <a:buClr>
                <a:srgbClr val="002960"/>
              </a:buClr>
              <a:defRPr/>
            </a:pPr>
            <a:r>
              <a:rPr lang="en-US" sz="1000" kern="0" dirty="0">
                <a:solidFill>
                  <a:srgbClr val="000000"/>
                </a:solidFill>
              </a:rPr>
              <a:t>Bus. users</a:t>
            </a:r>
          </a:p>
          <a:p>
            <a:pPr marL="116351" lvl="1" indent="-114732" defTabSz="911396" fontAlgn="auto">
              <a:spcBef>
                <a:spcPct val="25000"/>
              </a:spcBef>
              <a:spcAft>
                <a:spcPts val="0"/>
              </a:spcAft>
              <a:buClr>
                <a:srgbClr val="002960"/>
              </a:buClr>
              <a:defRPr/>
            </a:pPr>
            <a:r>
              <a:rPr lang="en-US" sz="1000" kern="0" dirty="0">
                <a:solidFill>
                  <a:srgbClr val="000000"/>
                </a:solidFill>
              </a:rPr>
              <a:t>Other CTI groups, e.g., desktop support</a:t>
            </a:r>
          </a:p>
        </p:txBody>
      </p:sp>
      <p:sp>
        <p:nvSpPr>
          <p:cNvPr id="167" name="Rectangle 45"/>
          <p:cNvSpPr>
            <a:spLocks noChangeArrowheads="1"/>
          </p:cNvSpPr>
          <p:nvPr>
            <p:custDataLst>
              <p:tags r:id="rId24"/>
            </p:custDataLst>
          </p:nvPr>
        </p:nvSpPr>
        <p:spPr bwMode="gray">
          <a:xfrm>
            <a:off x="159290" y="2076632"/>
            <a:ext cx="1014733" cy="1409490"/>
          </a:xfrm>
          <a:prstGeom prst="rect">
            <a:avLst/>
          </a:prstGeom>
          <a:solidFill>
            <a:srgbClr val="002960"/>
          </a:solidFill>
          <a:ln w="12700">
            <a:noFill/>
            <a:miter lim="800000"/>
            <a:headEnd/>
            <a:tailEnd/>
          </a:ln>
          <a:effectLst/>
          <a:extLst/>
        </p:spPr>
        <p:txBody>
          <a:bodyPr wrap="square" lIns="93076" tIns="46540" rIns="93076" bIns="46540" anchor="t" anchorCtr="0">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Command </a:t>
            </a:r>
            <a:r>
              <a:rPr lang="en-US" sz="1000" b="1" kern="0" dirty="0" smtClean="0">
                <a:solidFill>
                  <a:srgbClr val="FFFFFF"/>
                </a:solidFill>
                <a:latin typeface="Arial"/>
                <a:ea typeface="MS PGothic" pitchFamily="34" charset="-128"/>
                <a:cs typeface="Arial" charset="0"/>
              </a:rPr>
              <a:t>Center </a:t>
            </a:r>
            <a:r>
              <a:rPr lang="en-US" sz="1000" b="1" kern="0" dirty="0">
                <a:solidFill>
                  <a:srgbClr val="FFFFFF"/>
                </a:solidFill>
                <a:latin typeface="Arial"/>
                <a:ea typeface="MS PGothic" pitchFamily="34" charset="-128"/>
                <a:cs typeface="Arial" charset="0"/>
              </a:rPr>
              <a:t>&amp; L1 support</a:t>
            </a:r>
          </a:p>
          <a:p>
            <a:pPr defTabSz="911396"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p:txBody>
      </p:sp>
      <p:sp>
        <p:nvSpPr>
          <p:cNvPr id="168" name="McK 4. Footnote"/>
          <p:cNvSpPr txBox="1">
            <a:spLocks noChangeArrowheads="1"/>
          </p:cNvSpPr>
          <p:nvPr>
            <p:custDataLst>
              <p:tags r:id="rId25"/>
            </p:custDataLst>
          </p:nvPr>
        </p:nvSpPr>
        <p:spPr bwMode="gray">
          <a:xfrm>
            <a:off x="538284" y="3058875"/>
            <a:ext cx="605560"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396" fontAlgn="auto">
              <a:spcBef>
                <a:spcPts val="0"/>
              </a:spcBef>
              <a:spcAft>
                <a:spcPts val="0"/>
              </a:spcAft>
              <a:defRPr/>
            </a:pPr>
            <a:r>
              <a:rPr lang="en-US" kern="0" dirty="0">
                <a:solidFill>
                  <a:srgbClr val="FFFFFF"/>
                </a:solidFill>
              </a:rPr>
              <a:t>Standard incidents</a:t>
            </a:r>
          </a:p>
        </p:txBody>
      </p:sp>
      <p:sp>
        <p:nvSpPr>
          <p:cNvPr id="169" name="McK 4. Footnote"/>
          <p:cNvSpPr txBox="1">
            <a:spLocks noChangeArrowheads="1"/>
          </p:cNvSpPr>
          <p:nvPr>
            <p:custDataLst>
              <p:tags r:id="rId26"/>
            </p:custDataLst>
          </p:nvPr>
        </p:nvSpPr>
        <p:spPr bwMode="gray">
          <a:xfrm>
            <a:off x="373843" y="1733195"/>
            <a:ext cx="517285"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396" fontAlgn="auto">
              <a:spcBef>
                <a:spcPts val="0"/>
              </a:spcBef>
              <a:spcAft>
                <a:spcPts val="0"/>
              </a:spcAft>
              <a:defRPr/>
            </a:pPr>
            <a:r>
              <a:rPr lang="en-US" kern="0" dirty="0">
                <a:solidFill>
                  <a:srgbClr val="000000"/>
                </a:solidFill>
              </a:rPr>
              <a:t>Major</a:t>
            </a:r>
          </a:p>
          <a:p>
            <a:pPr marL="0" indent="0" defTabSz="911396" fontAlgn="auto">
              <a:spcBef>
                <a:spcPts val="0"/>
              </a:spcBef>
              <a:spcAft>
                <a:spcPts val="0"/>
              </a:spcAft>
              <a:defRPr/>
            </a:pPr>
            <a:r>
              <a:rPr lang="en-US" kern="0" dirty="0">
                <a:solidFill>
                  <a:srgbClr val="000000"/>
                </a:solidFill>
              </a:rPr>
              <a:t>incidents</a:t>
            </a:r>
          </a:p>
        </p:txBody>
      </p:sp>
      <p:sp>
        <p:nvSpPr>
          <p:cNvPr id="170" name="Freeform 169"/>
          <p:cNvSpPr/>
          <p:nvPr>
            <p:custDataLst>
              <p:tags r:id="rId27"/>
            </p:custDataLst>
          </p:nvPr>
        </p:nvSpPr>
        <p:spPr bwMode="gray">
          <a:xfrm>
            <a:off x="1710570" y="3486131"/>
            <a:ext cx="4562091" cy="893403"/>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chemeClr val="bg1">
                <a:lumMod val="75000"/>
              </a:schemeClr>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171" name="Elbow Connector 170"/>
          <p:cNvCxnSpPr>
            <a:stCxn id="169" idx="0"/>
            <a:endCxn id="181" idx="3"/>
          </p:cNvCxnSpPr>
          <p:nvPr>
            <p:custDataLst>
              <p:tags r:id="rId28"/>
            </p:custDataLst>
          </p:nvPr>
        </p:nvCxnSpPr>
        <p:spPr bwMode="gray">
          <a:xfrm rot="5400000" flipH="1" flipV="1">
            <a:off x="3637115" y="-1296751"/>
            <a:ext cx="25294" cy="6034598"/>
          </a:xfrm>
          <a:prstGeom prst="bentConnector3">
            <a:avLst>
              <a:gd name="adj1" fmla="val 919685"/>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2" name="Elbow Connector 171"/>
          <p:cNvCxnSpPr>
            <a:stCxn id="169" idx="0"/>
            <a:endCxn id="155" idx="0"/>
          </p:cNvCxnSpPr>
          <p:nvPr>
            <p:custDataLst>
              <p:tags r:id="rId29"/>
            </p:custDataLst>
          </p:nvPr>
        </p:nvCxnSpPr>
        <p:spPr bwMode="gray">
          <a:xfrm rot="16200000" flipH="1">
            <a:off x="4341504" y="-1975847"/>
            <a:ext cx="343426" cy="7761508"/>
          </a:xfrm>
          <a:prstGeom prst="bentConnector3">
            <a:avLst>
              <a:gd name="adj1" fmla="val -67917"/>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3" name="Rectangle 49"/>
          <p:cNvSpPr>
            <a:spLocks noChangeArrowheads="1"/>
          </p:cNvSpPr>
          <p:nvPr>
            <p:custDataLst>
              <p:tags r:id="rId30"/>
            </p:custDataLst>
          </p:nvPr>
        </p:nvSpPr>
        <p:spPr bwMode="gray">
          <a:xfrm>
            <a:off x="7900417" y="4093901"/>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TPM, etc.</a:t>
            </a:r>
            <a:endParaRPr lang="en-US" sz="1000" kern="0" baseline="30000" dirty="0">
              <a:solidFill>
                <a:srgbClr val="FFFFFF"/>
              </a:solidFill>
              <a:latin typeface="Arial"/>
              <a:ea typeface="MS PGothic" pitchFamily="34" charset="-128"/>
              <a:cs typeface="Arial" charset="0"/>
            </a:endParaRPr>
          </a:p>
        </p:txBody>
      </p:sp>
      <p:sp>
        <p:nvSpPr>
          <p:cNvPr id="197" name="Rectangle 45"/>
          <p:cNvSpPr>
            <a:spLocks noChangeArrowheads="1"/>
          </p:cNvSpPr>
          <p:nvPr>
            <p:custDataLst>
              <p:tags r:id="rId31"/>
            </p:custDataLst>
          </p:nvPr>
        </p:nvSpPr>
        <p:spPr bwMode="gray">
          <a:xfrm>
            <a:off x="1423242" y="2076632"/>
            <a:ext cx="1188229" cy="1409490"/>
          </a:xfrm>
          <a:prstGeom prst="rect">
            <a:avLst/>
          </a:prstGeom>
          <a:solidFill>
            <a:schemeClr val="bg1">
              <a:lumMod val="85000"/>
            </a:schemeClr>
          </a:solidFill>
          <a:ln w="19050">
            <a:solidFill>
              <a:schemeClr val="bg1">
                <a:lumMod val="75000"/>
              </a:schemeClr>
            </a:solidFill>
            <a:miter lim="800000"/>
            <a:headEnd/>
            <a:tailEnd/>
          </a:ln>
          <a:effectLst/>
          <a:extLst/>
        </p:spPr>
        <p:txBody>
          <a:bodyPr wrap="square" lIns="73301" tIns="73301" rIns="73301" bIns="73301" anchor="t" anchorCtr="0">
            <a:noAutofit/>
          </a:bodyPr>
          <a:lstStyle/>
          <a:p>
            <a:pPr marL="122812" lvl="1" indent="-121197" defTabSz="911396">
              <a:spcBef>
                <a:spcPct val="25000"/>
              </a:spcBef>
              <a:buClr>
                <a:srgbClr val="FFFFFF"/>
              </a:buClr>
              <a:buSzPct val="125000"/>
              <a:buFont typeface="Arial" charset="0"/>
              <a:buChar char="▪"/>
            </a:pPr>
            <a:r>
              <a:rPr lang="en-US" sz="1000" dirty="0">
                <a:solidFill>
                  <a:srgbClr val="FFFFFF"/>
                </a:solidFill>
                <a:latin typeface="Arial"/>
                <a:ea typeface="MS PGothic" pitchFamily="34" charset="-128"/>
                <a:cs typeface="Arial" charset="0"/>
              </a:rPr>
              <a:t>Validate, classify incoming work (by complexity)</a:t>
            </a:r>
          </a:p>
          <a:p>
            <a:pPr marL="122812" lvl="1" indent="-121197" defTabSz="911396">
              <a:spcBef>
                <a:spcPct val="25000"/>
              </a:spcBef>
              <a:buClr>
                <a:srgbClr val="FFFFFF"/>
              </a:buClr>
              <a:buSzPct val="125000"/>
              <a:buFont typeface="Arial" charset="0"/>
              <a:buChar char="▪"/>
            </a:pPr>
            <a:r>
              <a:rPr lang="en-US" sz="1000" dirty="0">
                <a:solidFill>
                  <a:srgbClr val="FFFFFF"/>
                </a:solidFill>
                <a:latin typeface="Arial"/>
                <a:ea typeface="MS PGothic" pitchFamily="34" charset="-128"/>
                <a:cs typeface="Arial" charset="0"/>
              </a:rPr>
              <a:t>Route work </a:t>
            </a:r>
            <a:br>
              <a:rPr lang="en-US" sz="1000" dirty="0">
                <a:solidFill>
                  <a:srgbClr val="FFFFFF"/>
                </a:solidFill>
                <a:latin typeface="Arial"/>
                <a:ea typeface="MS PGothic" pitchFamily="34" charset="-128"/>
                <a:cs typeface="Arial" charset="0"/>
              </a:rPr>
            </a:br>
            <a:r>
              <a:rPr lang="en-US" sz="1000" dirty="0">
                <a:solidFill>
                  <a:srgbClr val="FFFFFF"/>
                </a:solidFill>
                <a:latin typeface="Arial"/>
                <a:ea typeface="MS PGothic" pitchFamily="34" charset="-128"/>
                <a:cs typeface="Arial" charset="0"/>
              </a:rPr>
              <a:t>to appropriate groups</a:t>
            </a:r>
          </a:p>
        </p:txBody>
      </p:sp>
      <p:sp>
        <p:nvSpPr>
          <p:cNvPr id="198" name="Round Same Side Corner Rectangle 197"/>
          <p:cNvSpPr>
            <a:spLocks/>
          </p:cNvSpPr>
          <p:nvPr>
            <p:custDataLst>
              <p:tags r:id="rId32"/>
            </p:custDataLst>
          </p:nvPr>
        </p:nvSpPr>
        <p:spPr bwMode="gray">
          <a:xfrm>
            <a:off x="1423242" y="1707924"/>
            <a:ext cx="1188229" cy="368719"/>
          </a:xfrm>
          <a:prstGeom prst="round2SameRect">
            <a:avLst/>
          </a:prstGeom>
          <a:solidFill>
            <a:schemeClr val="bg1">
              <a:lumMod val="85000"/>
            </a:schemeClr>
          </a:solidFill>
          <a:ln w="19050">
            <a:solidFill>
              <a:schemeClr val="bg1">
                <a:lumMod val="75000"/>
              </a:schemeClr>
            </a:solidFill>
          </a:ln>
        </p:spPr>
        <p:txBody>
          <a:bodyPr wrap="square" lIns="46540" tIns="18617" rIns="46540" bIns="18617" anchor="b" anchorCtr="0">
            <a:noAutofit/>
          </a:bodyPr>
          <a:lstStyle/>
          <a:p>
            <a:pPr>
              <a:buClr>
                <a:srgbClr val="002960"/>
              </a:buClr>
            </a:pPr>
            <a:r>
              <a:rPr lang="en-US" sz="1000" b="1" dirty="0">
                <a:solidFill>
                  <a:srgbClr val="FFFFFF"/>
                </a:solidFill>
                <a:latin typeface="Arial"/>
                <a:ea typeface="MS PGothic" pitchFamily="34" charset="-128"/>
                <a:cs typeface="Arial" charset="0"/>
              </a:rPr>
              <a:t>Central triage </a:t>
            </a:r>
            <a:br>
              <a:rPr lang="en-US" sz="1000" b="1" dirty="0">
                <a:solidFill>
                  <a:srgbClr val="FFFFFF"/>
                </a:solidFill>
                <a:latin typeface="Arial"/>
                <a:ea typeface="MS PGothic" pitchFamily="34" charset="-128"/>
                <a:cs typeface="Arial" charset="0"/>
              </a:rPr>
            </a:br>
            <a:r>
              <a:rPr lang="en-US" sz="1000" b="1" dirty="0">
                <a:solidFill>
                  <a:srgbClr val="FFFFFF"/>
                </a:solidFill>
                <a:latin typeface="Arial"/>
                <a:ea typeface="MS PGothic" pitchFamily="34" charset="-128"/>
                <a:cs typeface="Arial" charset="0"/>
              </a:rPr>
              <a:t>&amp; dispatch</a:t>
            </a:r>
          </a:p>
        </p:txBody>
      </p:sp>
      <p:sp>
        <p:nvSpPr>
          <p:cNvPr id="175" name="Rectangle 45"/>
          <p:cNvSpPr>
            <a:spLocks noChangeArrowheads="1"/>
          </p:cNvSpPr>
          <p:nvPr>
            <p:custDataLst>
              <p:tags r:id="rId33"/>
            </p:custDataLst>
          </p:nvPr>
        </p:nvSpPr>
        <p:spPr bwMode="gray">
          <a:xfrm>
            <a:off x="2884811" y="1962522"/>
            <a:ext cx="2644538" cy="1561505"/>
          </a:xfrm>
          <a:prstGeom prst="rect">
            <a:avLst/>
          </a:prstGeom>
          <a:solidFill>
            <a:schemeClr val="bg2">
              <a:lumMod val="85000"/>
            </a:schemeClr>
          </a:solidFill>
          <a:ln w="19050">
            <a:solidFill>
              <a:schemeClr val="bg1">
                <a:lumMod val="75000"/>
              </a:schemeClr>
            </a:solidFill>
            <a:miter lim="800000"/>
            <a:headEnd/>
            <a:tailEnd/>
          </a:ln>
          <a:effectLst/>
          <a:extLst/>
        </p:spPr>
        <p:txBody>
          <a:bodyPr wrap="square" lIns="73301" tIns="73301" rIns="73301" bIns="73301" anchor="ctr">
            <a:noAutofit/>
          </a:bodyPr>
          <a:lstStyle/>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a:p>
            <a:pPr defTabSz="911396">
              <a:buClr>
                <a:srgbClr val="002960"/>
              </a:buClr>
            </a:pPr>
            <a:endParaRPr lang="en-US" sz="1000" baseline="30000" dirty="0">
              <a:solidFill>
                <a:srgbClr val="000000"/>
              </a:solidFill>
              <a:latin typeface="Arial"/>
              <a:ea typeface="MS PGothic" pitchFamily="34" charset="-128"/>
              <a:cs typeface="Arial" charset="0"/>
            </a:endParaRPr>
          </a:p>
        </p:txBody>
      </p:sp>
      <p:sp>
        <p:nvSpPr>
          <p:cNvPr id="176" name="Round Same Side Corner Rectangle 175"/>
          <p:cNvSpPr>
            <a:spLocks/>
          </p:cNvSpPr>
          <p:nvPr>
            <p:custDataLst>
              <p:tags r:id="rId34"/>
            </p:custDataLst>
          </p:nvPr>
        </p:nvSpPr>
        <p:spPr bwMode="gray">
          <a:xfrm>
            <a:off x="2884811" y="1707924"/>
            <a:ext cx="2644538" cy="368719"/>
          </a:xfrm>
          <a:prstGeom prst="round2SameRect">
            <a:avLst/>
          </a:prstGeom>
          <a:solidFill>
            <a:schemeClr val="bg2">
              <a:lumMod val="85000"/>
            </a:schemeClr>
          </a:solidFill>
          <a:ln w="19050">
            <a:solidFill>
              <a:schemeClr val="accent6">
                <a:lumMod val="60000"/>
                <a:lumOff val="40000"/>
              </a:schemeClr>
            </a:solidFill>
          </a:ln>
        </p:spPr>
        <p:txBody>
          <a:bodyPr wrap="square" lIns="46540" tIns="18617" rIns="46540" bIns="18617" anchor="b" anchorCtr="0">
            <a:noAutofit/>
          </a:bodyPr>
          <a:lstStyle/>
          <a:p>
            <a:pPr>
              <a:buClr>
                <a:srgbClr val="002960"/>
              </a:buClr>
            </a:pPr>
            <a:r>
              <a:rPr lang="en-US" sz="1000" b="1" dirty="0">
                <a:solidFill>
                  <a:srgbClr val="FFFFFF"/>
                </a:solidFill>
                <a:latin typeface="Arial"/>
                <a:ea typeface="MS PGothic" pitchFamily="34" charset="-128"/>
                <a:cs typeface="Arial" charset="0"/>
              </a:rPr>
              <a:t>L2 Ops</a:t>
            </a:r>
          </a:p>
          <a:p>
            <a:pPr>
              <a:buClr>
                <a:srgbClr val="002960"/>
              </a:buClr>
            </a:pPr>
            <a:endParaRPr lang="en-US" sz="1000" b="1" dirty="0">
              <a:solidFill>
                <a:srgbClr val="FFFFFF"/>
              </a:solidFill>
              <a:latin typeface="Arial"/>
              <a:ea typeface="MS PGothic" pitchFamily="34" charset="-128"/>
              <a:cs typeface="Arial" charset="0"/>
            </a:endParaRPr>
          </a:p>
        </p:txBody>
      </p:sp>
      <p:sp>
        <p:nvSpPr>
          <p:cNvPr id="177" name="Rectangle 176"/>
          <p:cNvSpPr>
            <a:spLocks/>
          </p:cNvSpPr>
          <p:nvPr>
            <p:custDataLst>
              <p:tags r:id="rId35"/>
            </p:custDataLst>
          </p:nvPr>
        </p:nvSpPr>
        <p:spPr bwMode="gray">
          <a:xfrm>
            <a:off x="5802694" y="2076309"/>
            <a:ext cx="1728747" cy="2637800"/>
          </a:xfrm>
          <a:prstGeom prst="rect">
            <a:avLst/>
          </a:prstGeom>
          <a:solidFill>
            <a:srgbClr val="C7E0FB"/>
          </a:solidFill>
          <a:ln w="19050">
            <a:solidFill>
              <a:srgbClr val="0066CC"/>
            </a:solidFill>
            <a:miter lim="800000"/>
            <a:headEnd/>
            <a:tailEnd/>
          </a:ln>
          <a:effectLst/>
        </p:spPr>
        <p:txBody>
          <a:bodyPr lIns="73301" tIns="73301" rIns="73301" bIns="73301" anchor="ctr">
            <a:noAutofit/>
          </a:bodyPr>
          <a:lstStyle/>
          <a:p>
            <a:pP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178" name="Rectangle 46"/>
          <p:cNvSpPr>
            <a:spLocks noChangeArrowheads="1"/>
          </p:cNvSpPr>
          <p:nvPr>
            <p:custDataLst>
              <p:tags r:id="rId36"/>
            </p:custDataLst>
          </p:nvPr>
        </p:nvSpPr>
        <p:spPr bwMode="gray">
          <a:xfrm>
            <a:off x="5886361" y="2155566"/>
            <a:ext cx="1581683" cy="548080"/>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Infrastructure services</a:t>
            </a:r>
          </a:p>
        </p:txBody>
      </p:sp>
      <p:sp>
        <p:nvSpPr>
          <p:cNvPr id="179" name="Rectangle 47"/>
          <p:cNvSpPr>
            <a:spLocks noChangeArrowheads="1"/>
          </p:cNvSpPr>
          <p:nvPr>
            <p:custDataLst>
              <p:tags r:id="rId37"/>
            </p:custDataLst>
          </p:nvPr>
        </p:nvSpPr>
        <p:spPr bwMode="gray">
          <a:xfrm>
            <a:off x="5886361" y="2795394"/>
            <a:ext cx="1581683" cy="548080"/>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Frame services</a:t>
            </a:r>
          </a:p>
        </p:txBody>
      </p:sp>
      <p:sp>
        <p:nvSpPr>
          <p:cNvPr id="180" name="Rectangle 48"/>
          <p:cNvSpPr>
            <a:spLocks noChangeArrowheads="1"/>
          </p:cNvSpPr>
          <p:nvPr>
            <p:custDataLst>
              <p:tags r:id="rId38"/>
            </p:custDataLst>
          </p:nvPr>
        </p:nvSpPr>
        <p:spPr bwMode="gray">
          <a:xfrm>
            <a:off x="5886361" y="3435233"/>
            <a:ext cx="1581683" cy="548080"/>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Distributed storage services</a:t>
            </a:r>
          </a:p>
        </p:txBody>
      </p:sp>
      <p:sp>
        <p:nvSpPr>
          <p:cNvPr id="181" name="Round Same Side Corner Rectangle 180"/>
          <p:cNvSpPr>
            <a:spLocks/>
          </p:cNvSpPr>
          <p:nvPr>
            <p:custDataLst>
              <p:tags r:id="rId39"/>
            </p:custDataLst>
          </p:nvPr>
        </p:nvSpPr>
        <p:spPr bwMode="gray">
          <a:xfrm>
            <a:off x="5802694" y="1707924"/>
            <a:ext cx="1728747" cy="368719"/>
          </a:xfrm>
          <a:prstGeom prst="round2SameRect">
            <a:avLst/>
          </a:prstGeom>
          <a:solidFill>
            <a:srgbClr val="0066CC"/>
          </a:solidFill>
          <a:ln w="19050">
            <a:solidFill>
              <a:srgbClr val="0066CC"/>
            </a:solidFill>
          </a:ln>
        </p:spPr>
        <p:txBody>
          <a:bodyPr wrap="square" lIns="46540" tIns="18617" rIns="46540" bIns="18617"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L3 SMEs</a:t>
            </a:r>
          </a:p>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(service-specific)</a:t>
            </a:r>
          </a:p>
        </p:txBody>
      </p:sp>
      <p:cxnSp>
        <p:nvCxnSpPr>
          <p:cNvPr id="182" name="Elbow Connector 181"/>
          <p:cNvCxnSpPr/>
          <p:nvPr>
            <p:custDataLst>
              <p:tags r:id="rId40"/>
            </p:custDataLst>
          </p:nvPr>
        </p:nvCxnSpPr>
        <p:spPr bwMode="gray">
          <a:xfrm flipV="1">
            <a:off x="2611484" y="1919060"/>
            <a:ext cx="273339" cy="156"/>
          </a:xfrm>
          <a:prstGeom prst="bentConnector3">
            <a:avLst>
              <a:gd name="adj1" fmla="val 50000"/>
            </a:avLst>
          </a:prstGeom>
          <a:noFill/>
          <a:ln w="19050">
            <a:solidFill>
              <a:srgbClr val="FFFFFF">
                <a:lumMod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3" name="Elbow Connector 182"/>
          <p:cNvCxnSpPr/>
          <p:nvPr>
            <p:custDataLst>
              <p:tags r:id="rId41"/>
            </p:custDataLst>
          </p:nvPr>
        </p:nvCxnSpPr>
        <p:spPr bwMode="gray">
          <a:xfrm flipV="1">
            <a:off x="5529358" y="1919238"/>
            <a:ext cx="273339" cy="1"/>
          </a:xfrm>
          <a:prstGeom prst="bentConnector3">
            <a:avLst>
              <a:gd name="adj1" fmla="val 50000"/>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 name="Rectangle 46"/>
          <p:cNvSpPr>
            <a:spLocks noChangeArrowheads="1"/>
          </p:cNvSpPr>
          <p:nvPr>
            <p:custDataLst>
              <p:tags r:id="rId42"/>
            </p:custDataLst>
          </p:nvPr>
        </p:nvSpPr>
        <p:spPr bwMode="gray">
          <a:xfrm>
            <a:off x="2930406" y="2138637"/>
            <a:ext cx="525114" cy="1340434"/>
          </a:xfrm>
          <a:prstGeom prst="rect">
            <a:avLst/>
          </a:prstGeom>
          <a:solidFill>
            <a:schemeClr val="bg1">
              <a:lumMod val="85000"/>
            </a:schemeClr>
          </a:solidFill>
          <a:ln w="19050">
            <a:noFill/>
            <a:miter lim="800000"/>
            <a:headEnd/>
            <a:tailEnd/>
          </a:ln>
          <a:effectLst/>
          <a:extLst/>
        </p:spPr>
        <p:txBody>
          <a:bodyPr lIns="73301" tIns="73301" rIns="73301" bIns="73301" anchor="ctr">
            <a:noAutofit/>
          </a:bodyPr>
          <a:lstStyle/>
          <a:p>
            <a:pP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L1 tasks</a:t>
            </a:r>
            <a:r>
              <a:rPr lang="en-US" sz="1000" b="1" kern="0" baseline="30000" dirty="0">
                <a:solidFill>
                  <a:srgbClr val="002960"/>
                </a:solidFill>
                <a:latin typeface="Arial"/>
                <a:ea typeface="MS PGothic" pitchFamily="34" charset="-128"/>
                <a:cs typeface="Arial" charset="0"/>
              </a:rPr>
              <a:t>1</a:t>
            </a:r>
          </a:p>
        </p:txBody>
      </p:sp>
      <p:sp>
        <p:nvSpPr>
          <p:cNvPr id="185" name="Rectangle 46"/>
          <p:cNvSpPr>
            <a:spLocks noChangeArrowheads="1"/>
          </p:cNvSpPr>
          <p:nvPr>
            <p:custDataLst>
              <p:tags r:id="rId43"/>
            </p:custDataLst>
          </p:nvPr>
        </p:nvSpPr>
        <p:spPr bwMode="gray">
          <a:xfrm>
            <a:off x="3495219" y="2138657"/>
            <a:ext cx="1965480" cy="1331099"/>
          </a:xfrm>
          <a:prstGeom prst="rect">
            <a:avLst/>
          </a:prstGeom>
          <a:solidFill>
            <a:schemeClr val="bg1">
              <a:lumMod val="85000"/>
            </a:schemeClr>
          </a:solidFill>
          <a:ln w="19050">
            <a:solidFill>
              <a:schemeClr val="bg1">
                <a:lumMod val="75000"/>
              </a:schemeClr>
            </a:solidFill>
            <a:miter lim="800000"/>
            <a:headEnd/>
            <a:tailEnd/>
          </a:ln>
          <a:effectLst/>
          <a:extLst/>
        </p:spPr>
        <p:txBody>
          <a:bodyPr lIns="73301" tIns="73301" rIns="73301" bIns="73301" anchor="ctr">
            <a:noAutofit/>
          </a:bodyPr>
          <a:lstStyle/>
          <a:p>
            <a:pPr defTabSz="911396"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L2 tasks</a:t>
            </a:r>
            <a:r>
              <a:rPr lang="en-US" sz="1000" b="1" kern="0" baseline="30000" dirty="0">
                <a:solidFill>
                  <a:srgbClr val="FFFFFF"/>
                </a:solidFill>
                <a:latin typeface="Arial"/>
                <a:ea typeface="MS PGothic" pitchFamily="34" charset="-128"/>
                <a:cs typeface="Arial" charset="0"/>
              </a:rPr>
              <a:t>2</a:t>
            </a:r>
          </a:p>
          <a:p>
            <a:pPr algn="ctr" defTabSz="911396" fontAlgn="auto">
              <a:spcBef>
                <a:spcPts val="0"/>
              </a:spcBef>
              <a:spcAft>
                <a:spcPts val="0"/>
              </a:spcAft>
              <a:buClr>
                <a:srgbClr val="002960"/>
              </a:buClr>
              <a:defRPr/>
            </a:pPr>
            <a:endParaRPr lang="en-US" sz="1000" kern="0" dirty="0">
              <a:solidFill>
                <a:srgbClr val="FFFFFF"/>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FFFFFF"/>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FFFFFF"/>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FFFFFF"/>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FFFFFF"/>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FFFFFF"/>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FFFFFF"/>
              </a:solidFill>
              <a:latin typeface="Arial"/>
              <a:ea typeface="MS PGothic" pitchFamily="34" charset="-128"/>
              <a:cs typeface="Arial" charset="0"/>
            </a:endParaRPr>
          </a:p>
        </p:txBody>
      </p:sp>
      <p:sp>
        <p:nvSpPr>
          <p:cNvPr id="186" name="Rectangle 46"/>
          <p:cNvSpPr>
            <a:spLocks noChangeArrowheads="1"/>
          </p:cNvSpPr>
          <p:nvPr>
            <p:custDataLst>
              <p:tags r:id="rId44"/>
            </p:custDataLst>
          </p:nvPr>
        </p:nvSpPr>
        <p:spPr bwMode="gray">
          <a:xfrm>
            <a:off x="3555368" y="2375183"/>
            <a:ext cx="1824486" cy="313028"/>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p>
            <a:pPr defTabSz="911396" fontAlgn="auto">
              <a:spcBef>
                <a:spcPts val="0"/>
              </a:spcBef>
              <a:spcAft>
                <a:spcPts val="0"/>
              </a:spcAft>
              <a:buClr>
                <a:srgbClr val="002960"/>
              </a:buClr>
            </a:pPr>
            <a:r>
              <a:rPr lang="en-US" sz="1000" kern="0" dirty="0">
                <a:solidFill>
                  <a:srgbClr val="FFFFFF"/>
                </a:solidFill>
                <a:latin typeface="Arial"/>
                <a:ea typeface="MS PGothic" pitchFamily="34" charset="-128"/>
                <a:cs typeface="Arial" charset="0"/>
              </a:rPr>
              <a:t>Infrastructure services</a:t>
            </a:r>
          </a:p>
        </p:txBody>
      </p:sp>
      <p:sp>
        <p:nvSpPr>
          <p:cNvPr id="187" name="Rectangle 46"/>
          <p:cNvSpPr>
            <a:spLocks noChangeArrowheads="1"/>
          </p:cNvSpPr>
          <p:nvPr>
            <p:custDataLst>
              <p:tags r:id="rId45"/>
            </p:custDataLst>
          </p:nvPr>
        </p:nvSpPr>
        <p:spPr bwMode="gray">
          <a:xfrm>
            <a:off x="3555368" y="2734699"/>
            <a:ext cx="1824486" cy="313028"/>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p>
            <a:pPr defTabSz="911396" fontAlgn="auto">
              <a:spcBef>
                <a:spcPts val="0"/>
              </a:spcBef>
              <a:spcAft>
                <a:spcPts val="0"/>
              </a:spcAft>
              <a:buClr>
                <a:srgbClr val="002960"/>
              </a:buClr>
            </a:pPr>
            <a:r>
              <a:rPr lang="en-US" sz="1000" kern="0" dirty="0">
                <a:solidFill>
                  <a:srgbClr val="FFFFFF"/>
                </a:solidFill>
                <a:latin typeface="Arial"/>
                <a:ea typeface="MS PGothic" pitchFamily="34" charset="-128"/>
                <a:cs typeface="Arial" charset="0"/>
              </a:rPr>
              <a:t>Frame services</a:t>
            </a:r>
          </a:p>
        </p:txBody>
      </p:sp>
      <p:sp>
        <p:nvSpPr>
          <p:cNvPr id="188" name="Rectangle 46"/>
          <p:cNvSpPr>
            <a:spLocks noChangeArrowheads="1"/>
          </p:cNvSpPr>
          <p:nvPr>
            <p:custDataLst>
              <p:tags r:id="rId46"/>
            </p:custDataLst>
          </p:nvPr>
        </p:nvSpPr>
        <p:spPr bwMode="gray">
          <a:xfrm>
            <a:off x="3555368" y="3094214"/>
            <a:ext cx="1824486" cy="313028"/>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p>
            <a:pPr defTabSz="911396" fontAlgn="auto">
              <a:spcBef>
                <a:spcPts val="0"/>
              </a:spcBef>
              <a:spcAft>
                <a:spcPts val="0"/>
              </a:spcAft>
              <a:buClr>
                <a:srgbClr val="002960"/>
              </a:buClr>
            </a:pPr>
            <a:r>
              <a:rPr lang="en-US" sz="1000" kern="0" dirty="0">
                <a:solidFill>
                  <a:srgbClr val="FFFFFF"/>
                </a:solidFill>
                <a:latin typeface="Arial"/>
                <a:ea typeface="MS PGothic" pitchFamily="34" charset="-128"/>
                <a:cs typeface="Arial" charset="0"/>
              </a:rPr>
              <a:t>Distributed storage services</a:t>
            </a:r>
          </a:p>
        </p:txBody>
      </p:sp>
      <p:sp>
        <p:nvSpPr>
          <p:cNvPr id="189" name="Rectangle 49"/>
          <p:cNvSpPr>
            <a:spLocks noChangeArrowheads="1"/>
          </p:cNvSpPr>
          <p:nvPr>
            <p:custDataLst>
              <p:tags r:id="rId47"/>
            </p:custDataLst>
          </p:nvPr>
        </p:nvSpPr>
        <p:spPr bwMode="gray">
          <a:xfrm>
            <a:off x="5886361" y="4075051"/>
            <a:ext cx="1581683" cy="548080"/>
          </a:xfrm>
          <a:prstGeom prst="rect">
            <a:avLst/>
          </a:prstGeom>
          <a:solidFill>
            <a:srgbClr val="C7E0FB">
              <a:lumMod val="75000"/>
            </a:srgbClr>
          </a:solidFill>
          <a:ln w="19050">
            <a:noFill/>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Build</a:t>
            </a:r>
            <a:r>
              <a:rPr lang="en-US" sz="1000" b="1" kern="0" baseline="30000" dirty="0">
                <a:solidFill>
                  <a:srgbClr val="002960"/>
                </a:solidFill>
                <a:latin typeface="Arial"/>
                <a:ea typeface="MS PGothic" pitchFamily="34" charset="-128"/>
                <a:cs typeface="Arial" charset="0"/>
              </a:rPr>
              <a:t>3</a:t>
            </a:r>
          </a:p>
        </p:txBody>
      </p:sp>
      <p:cxnSp>
        <p:nvCxnSpPr>
          <p:cNvPr id="190" name="AutoShape 42"/>
          <p:cNvCxnSpPr>
            <a:cxnSpLocks noChangeShapeType="1"/>
          </p:cNvCxnSpPr>
          <p:nvPr>
            <p:custDataLst>
              <p:tags r:id="rId48"/>
            </p:custDataLst>
          </p:nvPr>
        </p:nvCxnSpPr>
        <p:spPr bwMode="gray">
          <a:xfrm>
            <a:off x="1196625" y="4494795"/>
            <a:ext cx="4743654" cy="0"/>
          </a:xfrm>
          <a:prstGeom prst="straightConnector1">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1" name="Elbow Connector 190"/>
          <p:cNvCxnSpPr>
            <a:endCxn id="147" idx="1"/>
          </p:cNvCxnSpPr>
          <p:nvPr>
            <p:custDataLst>
              <p:tags r:id="rId49"/>
            </p:custDataLst>
          </p:nvPr>
        </p:nvCxnSpPr>
        <p:spPr bwMode="gray">
          <a:xfrm rot="16200000" flipH="1">
            <a:off x="2484293" y="4120526"/>
            <a:ext cx="1539838" cy="402617"/>
          </a:xfrm>
          <a:prstGeom prst="bentConnector2">
            <a:avLst/>
          </a:prstGeom>
          <a:noFill/>
          <a:ln w="19050">
            <a:solidFill>
              <a:schemeClr val="bg1">
                <a:lumMod val="75000"/>
              </a:schemeClr>
            </a:solidFill>
            <a:prstDash val="solid"/>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2" name="Arc 191"/>
          <p:cNvSpPr/>
          <p:nvPr/>
        </p:nvSpPr>
        <p:spPr bwMode="gray">
          <a:xfrm rot="16200000">
            <a:off x="2982888" y="4447540"/>
            <a:ext cx="124516" cy="118804"/>
          </a:xfrm>
          <a:prstGeom prst="arc">
            <a:avLst>
              <a:gd name="adj1" fmla="val 16200000"/>
              <a:gd name="adj2" fmla="val 5427501"/>
            </a:avLst>
          </a:prstGeom>
          <a:solidFill>
            <a:srgbClr val="FFFFFF">
              <a:lumMod val="85000"/>
            </a:srgbClr>
          </a:solidFill>
          <a:ln w="19050" cap="flat" cmpd="sng" algn="ctr">
            <a:solidFill>
              <a:schemeClr val="bg1">
                <a:lumMod val="75000"/>
              </a:schemeClr>
            </a:solidFill>
            <a:prstDash val="solid"/>
          </a:ln>
          <a:effec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193" name="Arc 192"/>
          <p:cNvSpPr/>
          <p:nvPr>
            <p:custDataLst>
              <p:tags r:id="rId50"/>
            </p:custDataLst>
          </p:nvPr>
        </p:nvSpPr>
        <p:spPr bwMode="gray">
          <a:xfrm rot="16200000">
            <a:off x="2982888" y="4331955"/>
            <a:ext cx="124516" cy="118804"/>
          </a:xfrm>
          <a:prstGeom prst="arc">
            <a:avLst>
              <a:gd name="adj1" fmla="val 16200000"/>
              <a:gd name="adj2" fmla="val 5427501"/>
            </a:avLst>
          </a:prstGeom>
          <a:solidFill>
            <a:srgbClr val="FFFFFF">
              <a:lumMod val="85000"/>
            </a:srgbClr>
          </a:solidFill>
          <a:ln w="19050" cap="flat" cmpd="sng" algn="ctr">
            <a:solidFill>
              <a:schemeClr val="bg1">
                <a:lumMod val="75000"/>
              </a:schemeClr>
            </a:solidFill>
            <a:prstDash val="solid"/>
          </a:ln>
          <a:effec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cxnSp>
        <p:nvCxnSpPr>
          <p:cNvPr id="194" name="Elbow Connector 193"/>
          <p:cNvCxnSpPr>
            <a:stCxn id="177" idx="2"/>
            <a:endCxn id="147" idx="3"/>
          </p:cNvCxnSpPr>
          <p:nvPr>
            <p:custDataLst>
              <p:tags r:id="rId51"/>
            </p:custDataLst>
          </p:nvPr>
        </p:nvCxnSpPr>
        <p:spPr bwMode="gray">
          <a:xfrm rot="5400000">
            <a:off x="6363301" y="4787992"/>
            <a:ext cx="377622" cy="229901"/>
          </a:xfrm>
          <a:prstGeom prst="bentConnector2">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5" name="Elbow Connector 160"/>
          <p:cNvCxnSpPr/>
          <p:nvPr>
            <p:custDataLst>
              <p:tags r:id="rId52"/>
            </p:custDataLst>
          </p:nvPr>
        </p:nvCxnSpPr>
        <p:spPr bwMode="gray">
          <a:xfrm>
            <a:off x="4482908" y="4210288"/>
            <a:ext cx="0" cy="659286"/>
          </a:xfrm>
          <a:prstGeom prst="straightConnector1">
            <a:avLst/>
          </a:prstGeom>
          <a:noFill/>
          <a:ln w="19050">
            <a:solidFill>
              <a:schemeClr val="bg1">
                <a:lumMod val="75000"/>
              </a:scheme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6" name="Rectangle 45"/>
          <p:cNvSpPr>
            <a:spLocks noChangeArrowheads="1"/>
          </p:cNvSpPr>
          <p:nvPr>
            <p:custDataLst>
              <p:tags r:id="rId53"/>
            </p:custDataLst>
          </p:nvPr>
        </p:nvSpPr>
        <p:spPr bwMode="gray">
          <a:xfrm>
            <a:off x="1423265" y="4722706"/>
            <a:ext cx="1190349" cy="591203"/>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3301" tIns="73301" rIns="73301" bIns="73301" anchor="ctr">
            <a:noAutofit/>
          </a:bodyPr>
          <a:lstStyle/>
          <a:p>
            <a:pPr algn="ctr" defTabSz="911396">
              <a:buClr>
                <a:srgbClr val="002960"/>
              </a:buClr>
            </a:pPr>
            <a:r>
              <a:rPr lang="en-US" sz="1000" dirty="0">
                <a:solidFill>
                  <a:srgbClr val="FFFFFF"/>
                </a:solidFill>
                <a:latin typeface="Arial"/>
                <a:ea typeface="MS PGothic" pitchFamily="34" charset="-128"/>
                <a:cs typeface="Arial" charset="0"/>
              </a:rPr>
              <a:t>Automation Taskforce</a:t>
            </a:r>
            <a:r>
              <a:rPr lang="en-US" sz="1000" baseline="30000" dirty="0">
                <a:solidFill>
                  <a:srgbClr val="FFFFFF"/>
                </a:solidFill>
                <a:latin typeface="Arial"/>
                <a:ea typeface="MS PGothic" pitchFamily="34" charset="-128"/>
                <a:cs typeface="Arial" charset="0"/>
              </a:rPr>
              <a:t>5</a:t>
            </a:r>
          </a:p>
        </p:txBody>
      </p:sp>
      <p:sp>
        <p:nvSpPr>
          <p:cNvPr id="79874" name="Rectangle 2"/>
          <p:cNvSpPr>
            <a:spLocks noGrp="1" noChangeArrowheads="1"/>
          </p:cNvSpPr>
          <p:nvPr>
            <p:ph type="title"/>
            <p:custDataLst>
              <p:tags r:id="rId54"/>
            </p:custDataLst>
          </p:nvPr>
        </p:nvSpPr>
        <p:spPr bwMode="gray">
          <a:xfrm>
            <a:off x="121488" y="234862"/>
            <a:ext cx="8794114" cy="376834"/>
          </a:xfrm>
        </p:spPr>
        <p:txBody>
          <a:bodyPr/>
          <a:lstStyle/>
          <a:p>
            <a:r>
              <a:rPr lang="en-US" sz="2400" b="0" dirty="0" smtClean="0">
                <a:solidFill>
                  <a:schemeClr val="tx1"/>
                </a:solidFill>
              </a:rPr>
              <a:t>Major Incident – Bypass L2 and go Direct to L3</a:t>
            </a:r>
            <a:endParaRPr lang="en-US" sz="2400" b="0" dirty="0">
              <a:solidFill>
                <a:schemeClr val="tx1"/>
              </a:solidFill>
            </a:endParaRPr>
          </a:p>
        </p:txBody>
      </p:sp>
      <p:grpSp>
        <p:nvGrpSpPr>
          <p:cNvPr id="88" name="Group 87"/>
          <p:cNvGrpSpPr/>
          <p:nvPr>
            <p:custDataLst>
              <p:tags r:id="rId55"/>
            </p:custDataLst>
          </p:nvPr>
        </p:nvGrpSpPr>
        <p:grpSpPr bwMode="gray">
          <a:xfrm>
            <a:off x="5966466" y="1232267"/>
            <a:ext cx="1262310" cy="141312"/>
            <a:chOff x="4521519" y="619487"/>
            <a:chExt cx="1237108" cy="138499"/>
          </a:xfrm>
        </p:grpSpPr>
        <p:sp>
          <p:nvSpPr>
            <p:cNvPr id="89" name="Rectangle 74"/>
            <p:cNvSpPr>
              <a:spLocks noChangeArrowheads="1"/>
            </p:cNvSpPr>
            <p:nvPr>
              <p:custDataLst>
                <p:tags r:id="rId67"/>
              </p:custDataLst>
            </p:nvPr>
          </p:nvSpPr>
          <p:spPr bwMode="gray">
            <a:xfrm>
              <a:off x="4751538" y="619487"/>
              <a:ext cx="1007089"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ea typeface="MS PGothic" pitchFamily="34" charset="-128"/>
                  <a:cs typeface="Arial" charset="0"/>
                </a:rPr>
                <a:t>Ticket flow</a:t>
              </a:r>
            </a:p>
          </p:txBody>
        </p:sp>
        <p:cxnSp>
          <p:nvCxnSpPr>
            <p:cNvPr id="90" name="AutoShape 42"/>
            <p:cNvCxnSpPr>
              <a:cxnSpLocks noChangeShapeType="1"/>
            </p:cNvCxnSpPr>
            <p:nvPr>
              <p:custDataLst>
                <p:tags r:id="rId68"/>
              </p:custDataLst>
            </p:nvPr>
          </p:nvCxnSpPr>
          <p:spPr bwMode="gray">
            <a:xfrm flipV="1">
              <a:off x="4521519" y="688736"/>
              <a:ext cx="186885" cy="1"/>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28" name="Group 127"/>
          <p:cNvGrpSpPr/>
          <p:nvPr>
            <p:custDataLst>
              <p:tags r:id="rId56"/>
            </p:custDataLst>
          </p:nvPr>
        </p:nvGrpSpPr>
        <p:grpSpPr bwMode="gray">
          <a:xfrm>
            <a:off x="-30326" y="1488558"/>
            <a:ext cx="6947908" cy="4137576"/>
            <a:chOff x="294073" y="1714499"/>
            <a:chExt cx="6809191" cy="3961559"/>
          </a:xfrm>
        </p:grpSpPr>
        <p:grpSp>
          <p:nvGrpSpPr>
            <p:cNvPr id="129" name="Group 128"/>
            <p:cNvGrpSpPr/>
            <p:nvPr/>
          </p:nvGrpSpPr>
          <p:grpSpPr bwMode="gray">
            <a:xfrm>
              <a:off x="294073" y="4032261"/>
              <a:ext cx="1198499" cy="707886"/>
              <a:chOff x="294073" y="4032261"/>
              <a:chExt cx="1198499" cy="707886"/>
            </a:xfrm>
          </p:grpSpPr>
          <p:sp>
            <p:nvSpPr>
              <p:cNvPr id="139" name="Rectangular Callout 138"/>
              <p:cNvSpPr/>
              <p:nvPr>
                <p:custDataLst>
                  <p:tags r:id="rId65"/>
                </p:custDataLst>
              </p:nvPr>
            </p:nvSpPr>
            <p:spPr bwMode="gray">
              <a:xfrm>
                <a:off x="294073" y="4032261"/>
                <a:ext cx="1198499" cy="707886"/>
              </a:xfrm>
              <a:prstGeom prst="wedgeRectCallout">
                <a:avLst>
                  <a:gd name="adj1" fmla="val 5274"/>
                  <a:gd name="adj2" fmla="val -273793"/>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35740" lvl="1" indent="-134126" defTabSz="911396">
                  <a:spcBef>
                    <a:spcPct val="50000"/>
                  </a:spcBef>
                  <a:buClr>
                    <a:srgbClr val="FFFFFF"/>
                  </a:buClr>
                  <a:buSzPct val="125000"/>
                  <a:buFont typeface="Arial" charset="0"/>
                  <a:buChar char="▪"/>
                </a:pPr>
                <a:r>
                  <a:rPr lang="en-US" sz="1000" dirty="0">
                    <a:solidFill>
                      <a:srgbClr val="FFFFFF"/>
                    </a:solidFill>
                  </a:rPr>
                  <a:t>Incident management team identifies major incident</a:t>
                </a:r>
              </a:p>
            </p:txBody>
          </p:sp>
          <p:sp>
            <p:nvSpPr>
              <p:cNvPr id="140" name="TextBox 38922"/>
              <p:cNvSpPr txBox="1">
                <a:spLocks/>
              </p:cNvSpPr>
              <p:nvPr>
                <p:custDataLst>
                  <p:tags r:id="rId66"/>
                </p:custDataLst>
              </p:nvPr>
            </p:nvSpPr>
            <p:spPr bwMode="gray">
              <a:xfrm>
                <a:off x="316092" y="4084831"/>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1</a:t>
                </a:r>
              </a:p>
            </p:txBody>
          </p:sp>
        </p:grpSp>
        <p:sp>
          <p:nvSpPr>
            <p:cNvPr id="137" name="Rectangular Callout 136"/>
            <p:cNvSpPr/>
            <p:nvPr>
              <p:custDataLst>
                <p:tags r:id="rId59"/>
              </p:custDataLst>
            </p:nvPr>
          </p:nvSpPr>
          <p:spPr bwMode="gray">
            <a:xfrm>
              <a:off x="1560465" y="3609758"/>
              <a:ext cx="4106994" cy="2066300"/>
            </a:xfrm>
            <a:prstGeom prst="wedgeRectCallout">
              <a:avLst>
                <a:gd name="adj1" fmla="val -25253"/>
                <a:gd name="adj2" fmla="val -141252"/>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endParaRPr lang="en-US" dirty="0"/>
            </a:p>
            <a:p>
              <a:r>
                <a:rPr lang="en-US" dirty="0" smtClean="0"/>
                <a:t>Incident</a:t>
              </a:r>
              <a:endParaRPr lang="en-US" dirty="0"/>
            </a:p>
            <a:p>
              <a:r>
                <a:rPr lang="en-US" sz="1000" dirty="0"/>
                <a:t>management team pages designated L3 SMEs to join call. Simultaneously a new INC referencing the MIM number is put into the L2 queue with Priority 1 level to join the call. L2 will begin to investigate and take non evasive action to resolve the issue until L3 comes onto the call. When L3 joins call the L2 tech will then update the L3 technician with what was found or done in the investigation. At that point the L3 technician will take the lead to resolve the issue through the MIM life cycle.</a:t>
              </a:r>
            </a:p>
            <a:p>
              <a:pPr marL="135740" lvl="1" indent="-134126" defTabSz="911396">
                <a:spcBef>
                  <a:spcPct val="50000"/>
                </a:spcBef>
                <a:buClr>
                  <a:srgbClr val="FFFFFF"/>
                </a:buClr>
                <a:buSzPct val="125000"/>
                <a:buFont typeface="Arial" charset="0"/>
                <a:buChar char="▪"/>
              </a:pPr>
              <a:endParaRPr lang="en-US" sz="1000" dirty="0">
                <a:solidFill>
                  <a:srgbClr val="FFFFFF"/>
                </a:solidFill>
              </a:endParaRPr>
            </a:p>
          </p:txBody>
        </p:sp>
        <p:grpSp>
          <p:nvGrpSpPr>
            <p:cNvPr id="131" name="Group 130"/>
            <p:cNvGrpSpPr/>
            <p:nvPr/>
          </p:nvGrpSpPr>
          <p:grpSpPr bwMode="gray">
            <a:xfrm>
              <a:off x="5774756" y="2687774"/>
              <a:ext cx="1328508" cy="1938992"/>
              <a:chOff x="5774756" y="2687774"/>
              <a:chExt cx="1328508" cy="1938992"/>
            </a:xfrm>
          </p:grpSpPr>
          <p:sp>
            <p:nvSpPr>
              <p:cNvPr id="133" name="Rectangular Callout 132"/>
              <p:cNvSpPr/>
              <p:nvPr>
                <p:custDataLst>
                  <p:tags r:id="rId61"/>
                </p:custDataLst>
              </p:nvPr>
            </p:nvSpPr>
            <p:spPr bwMode="gray">
              <a:xfrm>
                <a:off x="5774756" y="2687774"/>
                <a:ext cx="1328508" cy="1938992"/>
              </a:xfrm>
              <a:prstGeom prst="wedgeRectCallout">
                <a:avLst>
                  <a:gd name="adj1" fmla="val 32398"/>
                  <a:gd name="adj2" fmla="val -85216"/>
                </a:avLst>
              </a:prstGeom>
              <a:solidFill>
                <a:schemeClr val="accent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rIns="45720" rtlCol="0" anchor="ctr">
                <a:spAutoFit/>
              </a:bodyPr>
              <a:lstStyle/>
              <a:p>
                <a:pPr marL="1619" lvl="1" defTabSz="911396">
                  <a:spcBef>
                    <a:spcPct val="50000"/>
                  </a:spcBef>
                  <a:buClr>
                    <a:srgbClr val="FFFFFF"/>
                  </a:buClr>
                  <a:buSzPct val="125000"/>
                </a:pPr>
                <a:r>
                  <a:rPr lang="en-US" sz="1000" b="1" dirty="0">
                    <a:solidFill>
                      <a:srgbClr val="FFFFFF"/>
                    </a:solidFill>
                  </a:rPr>
                  <a:t>Designated L3 SMEs:</a:t>
                </a:r>
              </a:p>
              <a:p>
                <a:pPr marL="135740" lvl="1" indent="-134126" defTabSz="911396">
                  <a:spcBef>
                    <a:spcPct val="50000"/>
                  </a:spcBef>
                  <a:buClr>
                    <a:srgbClr val="FFFFFF"/>
                  </a:buClr>
                  <a:buSzPct val="125000"/>
                  <a:buFont typeface="Arial" charset="0"/>
                  <a:buChar char="▪"/>
                </a:pPr>
                <a:r>
                  <a:rPr lang="en-US" sz="1000" dirty="0">
                    <a:solidFill>
                      <a:srgbClr val="FFFFFF"/>
                    </a:solidFill>
                  </a:rPr>
                  <a:t>Join major incident call</a:t>
                </a:r>
              </a:p>
              <a:p>
                <a:pPr marL="135740" lvl="1" indent="-134126" defTabSz="911396">
                  <a:spcBef>
                    <a:spcPct val="50000"/>
                  </a:spcBef>
                  <a:buClr>
                    <a:srgbClr val="FFFFFF"/>
                  </a:buClr>
                  <a:buSzPct val="125000"/>
                  <a:buFont typeface="Arial" charset="0"/>
                  <a:buChar char="▪"/>
                </a:pPr>
                <a:r>
                  <a:rPr lang="en-US" sz="1000" dirty="0">
                    <a:solidFill>
                      <a:srgbClr val="FFFFFF"/>
                    </a:solidFill>
                  </a:rPr>
                  <a:t>Manage incident until resolved or downgraded</a:t>
                </a:r>
              </a:p>
              <a:p>
                <a:pPr marL="135740" lvl="1" indent="-134126" defTabSz="911396">
                  <a:spcBef>
                    <a:spcPct val="50000"/>
                  </a:spcBef>
                  <a:buClr>
                    <a:srgbClr val="FFFFFF"/>
                  </a:buClr>
                  <a:buSzPct val="125000"/>
                  <a:buFont typeface="Arial" charset="0"/>
                  <a:buChar char="▪"/>
                </a:pPr>
                <a:r>
                  <a:rPr lang="en-US" sz="1000" dirty="0">
                    <a:solidFill>
                      <a:srgbClr val="FFFFFF"/>
                    </a:solidFill>
                  </a:rPr>
                  <a:t>Pull in additional support as needed</a:t>
                </a:r>
              </a:p>
              <a:p>
                <a:pPr marL="135740" lvl="1" indent="-134126" defTabSz="911396">
                  <a:spcBef>
                    <a:spcPct val="50000"/>
                  </a:spcBef>
                  <a:buClr>
                    <a:srgbClr val="FFFFFF"/>
                  </a:buClr>
                  <a:buSzPct val="125000"/>
                  <a:buFont typeface="Arial" charset="0"/>
                  <a:buChar char="▪"/>
                </a:pPr>
                <a:endParaRPr lang="en-US" sz="1000" dirty="0">
                  <a:solidFill>
                    <a:srgbClr val="FFFFFF"/>
                  </a:solidFill>
                </a:endParaRPr>
              </a:p>
            </p:txBody>
          </p:sp>
          <p:sp>
            <p:nvSpPr>
              <p:cNvPr id="134" name="TextBox 38922"/>
              <p:cNvSpPr txBox="1">
                <a:spLocks/>
              </p:cNvSpPr>
              <p:nvPr>
                <p:custDataLst>
                  <p:tags r:id="rId62"/>
                </p:custDataLst>
              </p:nvPr>
            </p:nvSpPr>
            <p:spPr bwMode="gray">
              <a:xfrm>
                <a:off x="5796775" y="3451593"/>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4</a:t>
                </a:r>
              </a:p>
            </p:txBody>
          </p:sp>
          <p:sp>
            <p:nvSpPr>
              <p:cNvPr id="135" name="TextBox 38922"/>
              <p:cNvSpPr txBox="1">
                <a:spLocks/>
              </p:cNvSpPr>
              <p:nvPr>
                <p:custDataLst>
                  <p:tags r:id="rId63"/>
                </p:custDataLst>
              </p:nvPr>
            </p:nvSpPr>
            <p:spPr bwMode="gray">
              <a:xfrm>
                <a:off x="5795453" y="3110494"/>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3</a:t>
                </a:r>
              </a:p>
            </p:txBody>
          </p:sp>
          <p:sp>
            <p:nvSpPr>
              <p:cNvPr id="136" name="TextBox 38922"/>
              <p:cNvSpPr txBox="1">
                <a:spLocks/>
              </p:cNvSpPr>
              <p:nvPr>
                <p:custDataLst>
                  <p:tags r:id="rId64"/>
                </p:custDataLst>
              </p:nvPr>
            </p:nvSpPr>
            <p:spPr bwMode="gray">
              <a:xfrm>
                <a:off x="5796775" y="4006179"/>
                <a:ext cx="158496" cy="155448"/>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5</a:t>
                </a:r>
              </a:p>
            </p:txBody>
          </p:sp>
        </p:grpSp>
        <p:sp>
          <p:nvSpPr>
            <p:cNvPr id="132" name="Freeform 131"/>
            <p:cNvSpPr/>
            <p:nvPr>
              <p:custDataLst>
                <p:tags r:id="rId60"/>
              </p:custDataLst>
            </p:nvPr>
          </p:nvSpPr>
          <p:spPr bwMode="gray">
            <a:xfrm>
              <a:off x="933450" y="1714499"/>
              <a:ext cx="5943600" cy="664487"/>
            </a:xfrm>
            <a:custGeom>
              <a:avLst/>
              <a:gdLst>
                <a:gd name="connsiteX0" fmla="*/ 0 w 5514975"/>
                <a:gd name="connsiteY0" fmla="*/ 514350 h 514350"/>
                <a:gd name="connsiteX1" fmla="*/ 0 w 5514975"/>
                <a:gd name="connsiteY1" fmla="*/ 0 h 514350"/>
                <a:gd name="connsiteX2" fmla="*/ 5514975 w 5514975"/>
                <a:gd name="connsiteY2" fmla="*/ 0 h 514350"/>
                <a:gd name="connsiteX3" fmla="*/ 5514975 w 5514975"/>
                <a:gd name="connsiteY3" fmla="*/ 228600 h 514350"/>
              </a:gdLst>
              <a:ahLst/>
              <a:cxnLst>
                <a:cxn ang="0">
                  <a:pos x="connsiteX0" y="connsiteY0"/>
                </a:cxn>
                <a:cxn ang="0">
                  <a:pos x="connsiteX1" y="connsiteY1"/>
                </a:cxn>
                <a:cxn ang="0">
                  <a:pos x="connsiteX2" y="connsiteY2"/>
                </a:cxn>
                <a:cxn ang="0">
                  <a:pos x="connsiteX3" y="connsiteY3"/>
                </a:cxn>
              </a:cxnLst>
              <a:rect l="l" t="t" r="r" b="b"/>
              <a:pathLst>
                <a:path w="5514975" h="514350">
                  <a:moveTo>
                    <a:pt x="0" y="514350"/>
                  </a:moveTo>
                  <a:lnTo>
                    <a:pt x="0" y="0"/>
                  </a:lnTo>
                  <a:lnTo>
                    <a:pt x="5514975" y="0"/>
                  </a:lnTo>
                  <a:lnTo>
                    <a:pt x="5514975" y="228600"/>
                  </a:lnTo>
                </a:path>
              </a:pathLst>
            </a:cu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en-US" sz="1600" dirty="0">
                <a:solidFill>
                  <a:srgbClr val="000000"/>
                </a:solidFill>
                <a:ea typeface="MS PGothic" pitchFamily="34" charset="-128"/>
                <a:cs typeface="Arial" charset="0"/>
              </a:endParaRPr>
            </a:p>
          </p:txBody>
        </p:sp>
      </p:grpSp>
      <p:sp>
        <p:nvSpPr>
          <p:cNvPr id="81" name="McK 4. Footnote"/>
          <p:cNvSpPr txBox="1">
            <a:spLocks noChangeArrowheads="1"/>
          </p:cNvSpPr>
          <p:nvPr>
            <p:custDataLst>
              <p:tags r:id="rId57"/>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
        <p:nvSpPr>
          <p:cNvPr id="74" name="TextBox 38922"/>
          <p:cNvSpPr txBox="1">
            <a:spLocks/>
          </p:cNvSpPr>
          <p:nvPr>
            <p:custDataLst>
              <p:tags r:id="rId58"/>
            </p:custDataLst>
          </p:nvPr>
        </p:nvSpPr>
        <p:spPr bwMode="gray">
          <a:xfrm>
            <a:off x="1634869" y="3632459"/>
            <a:ext cx="161725" cy="158605"/>
          </a:xfrm>
          <a:prstGeom prst="ellipse">
            <a:avLst/>
          </a:prstGeom>
          <a:solidFill>
            <a:srgbClr val="0096D6"/>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latin typeface="HP Simplified"/>
                <a:ea typeface="MS PGothic" pitchFamily="34" charset="-128"/>
                <a:cs typeface="Arial" charset="0"/>
              </a:rPr>
              <a:t>2</a:t>
            </a:r>
          </a:p>
        </p:txBody>
      </p:sp>
    </p:spTree>
    <p:extLst>
      <p:ext uri="{BB962C8B-B14F-4D97-AF65-F5344CB8AC3E}">
        <p14:creationId xmlns:p14="http://schemas.microsoft.com/office/powerpoint/2010/main" val="1894113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 name="Object 194" hidden="1"/>
          <p:cNvGraphicFramePr>
            <a:graphicFrameLocks/>
          </p:cNvGraphicFramePr>
          <p:nvPr>
            <p:custDataLst>
              <p:tags r:id="rId2"/>
            </p:custDataLst>
            <p:extLst>
              <p:ext uri="{D42A27DB-BD31-4B8C-83A1-F6EECF244321}">
                <p14:modId xmlns:p14="http://schemas.microsoft.com/office/powerpoint/2010/main" val="3453512380"/>
              </p:ext>
            </p:extLst>
          </p:nvPr>
        </p:nvGraphicFramePr>
        <p:xfrm>
          <a:off x="14" y="0"/>
          <a:ext cx="158750" cy="158750"/>
        </p:xfrm>
        <a:graphic>
          <a:graphicData uri="http://schemas.openxmlformats.org/presentationml/2006/ole">
            <mc:AlternateContent xmlns:mc="http://schemas.openxmlformats.org/markup-compatibility/2006">
              <mc:Choice xmlns:v="urn:schemas-microsoft-com:vml" Requires="v">
                <p:oleObj spid="_x0000_s32800" name="think-cell Slide" r:id="rId48" imgW="360" imgH="360" progId="">
                  <p:embed/>
                </p:oleObj>
              </mc:Choice>
              <mc:Fallback>
                <p:oleObj name="think-cell Slide" r:id="rId48" imgW="360" imgH="360" progId="">
                  <p:embed/>
                  <p:pic>
                    <p:nvPicPr>
                      <p:cNvPr id="0" name="Picture 8"/>
                      <p:cNvPicPr>
                        <a:picLocks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14"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9" name="TextBox 29"/>
          <p:cNvSpPr txBox="1"/>
          <p:nvPr>
            <p:custDataLst>
              <p:tags r:id="rId3"/>
            </p:custDataLst>
          </p:nvPr>
        </p:nvSpPr>
        <p:spPr>
          <a:xfrm>
            <a:off x="1038897" y="625142"/>
            <a:ext cx="7883423" cy="5719957"/>
          </a:xfrm>
          <a:prstGeom prst="rect">
            <a:avLst/>
          </a:prstGeom>
          <a:solidFill>
            <a:schemeClr val="bg1"/>
          </a:solidFill>
          <a:ln w="19050">
            <a:solidFill>
              <a:schemeClr val="accent1"/>
            </a:solidFill>
            <a:headEnd/>
            <a:tailEnd/>
          </a:ln>
        </p:spPr>
        <p:style>
          <a:lnRef idx="2">
            <a:schemeClr val="accent1"/>
          </a:lnRef>
          <a:fillRef idx="1">
            <a:schemeClr val="lt1"/>
          </a:fillRef>
          <a:effectRef idx="0">
            <a:schemeClr val="accent1"/>
          </a:effectRef>
          <a:fontRef idx="minor">
            <a:schemeClr val="dk1"/>
          </a:fontRef>
        </p:style>
        <p:txBody>
          <a:bodyPr vert="horz" wrap="square" lIns="76045" tIns="76045" rIns="76045" bIns="76045"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endParaRPr lang="en-US" sz="1000" dirty="0">
              <a:solidFill>
                <a:srgbClr val="000000"/>
              </a:solidFill>
            </a:endParaRPr>
          </a:p>
        </p:txBody>
      </p:sp>
      <p:sp>
        <p:nvSpPr>
          <p:cNvPr id="60" name="Rectangle 59"/>
          <p:cNvSpPr>
            <a:spLocks/>
          </p:cNvSpPr>
          <p:nvPr>
            <p:custDataLst>
              <p:tags r:id="rId4"/>
            </p:custDataLst>
          </p:nvPr>
        </p:nvSpPr>
        <p:spPr>
          <a:xfrm>
            <a:off x="160764" y="1345242"/>
            <a:ext cx="859709" cy="4999857"/>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628" tIns="45628" rIns="45628" bIns="45628" rtlCol="0" anchor="ctr"/>
          <a:lstStyle/>
          <a:p>
            <a:r>
              <a:rPr lang="en-US" sz="1100" b="1" dirty="0">
                <a:solidFill>
                  <a:srgbClr val="0066CC"/>
                </a:solidFill>
              </a:rPr>
              <a:t>Dispatch</a:t>
            </a:r>
          </a:p>
        </p:txBody>
      </p:sp>
      <p:sp>
        <p:nvSpPr>
          <p:cNvPr id="61" name="Rectangle 60"/>
          <p:cNvSpPr>
            <a:spLocks/>
          </p:cNvSpPr>
          <p:nvPr>
            <p:custDataLst>
              <p:tags r:id="rId5"/>
            </p:custDataLst>
          </p:nvPr>
        </p:nvSpPr>
        <p:spPr>
          <a:xfrm>
            <a:off x="160764" y="621329"/>
            <a:ext cx="859709" cy="610471"/>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628" tIns="45628" rIns="45628" bIns="45628" rtlCol="0" anchor="ctr">
            <a:noAutofit/>
          </a:bodyPr>
          <a:lstStyle/>
          <a:p>
            <a:r>
              <a:rPr lang="en-US" sz="1100" b="1" dirty="0">
                <a:solidFill>
                  <a:srgbClr val="0066CC"/>
                </a:solidFill>
              </a:rPr>
              <a:t>Ticket sources</a:t>
            </a:r>
          </a:p>
        </p:txBody>
      </p:sp>
      <p:sp>
        <p:nvSpPr>
          <p:cNvPr id="16" name="Title 15"/>
          <p:cNvSpPr>
            <a:spLocks noGrp="1"/>
          </p:cNvSpPr>
          <p:nvPr>
            <p:ph type="title"/>
            <p:custDataLst>
              <p:tags r:id="rId6"/>
            </p:custDataLst>
          </p:nvPr>
        </p:nvSpPr>
        <p:spPr>
          <a:xfrm>
            <a:off x="121508" y="234862"/>
            <a:ext cx="8794113" cy="376834"/>
          </a:xfrm>
        </p:spPr>
        <p:txBody>
          <a:bodyPr/>
          <a:lstStyle/>
          <a:p>
            <a:r>
              <a:rPr lang="en-US" sz="2400" b="0" dirty="0">
                <a:solidFill>
                  <a:schemeClr val="tx1"/>
                </a:solidFill>
              </a:rPr>
              <a:t>Central triage and </a:t>
            </a:r>
            <a:r>
              <a:rPr lang="en-US" sz="2400" b="0" dirty="0" smtClean="0">
                <a:solidFill>
                  <a:schemeClr val="tx1"/>
                </a:solidFill>
              </a:rPr>
              <a:t>Dispatch detailed workflow</a:t>
            </a:r>
            <a:endParaRPr lang="en-US" sz="2400" b="0" dirty="0">
              <a:solidFill>
                <a:schemeClr val="tx1"/>
              </a:solidFill>
            </a:endParaRPr>
          </a:p>
        </p:txBody>
      </p:sp>
      <p:sp>
        <p:nvSpPr>
          <p:cNvPr id="70" name="Rectangle 25"/>
          <p:cNvSpPr txBox="1">
            <a:spLocks/>
          </p:cNvSpPr>
          <p:nvPr>
            <p:custDataLst>
              <p:tags r:id="rId7"/>
            </p:custDataLst>
          </p:nvPr>
        </p:nvSpPr>
        <p:spPr>
          <a:xfrm>
            <a:off x="1741630" y="691279"/>
            <a:ext cx="1149185" cy="470570"/>
          </a:xfrm>
          <a:prstGeom prst="rect">
            <a:avLst/>
          </a:prstGeom>
          <a:solidFill>
            <a:schemeClr val="bg1"/>
          </a:solidFill>
          <a:ln w="19050">
            <a:solidFill>
              <a:schemeClr val="accent6"/>
            </a:solidFill>
          </a:ln>
          <a:effectLst/>
          <a:extLst/>
        </p:spPr>
        <p:style>
          <a:lnRef idx="1">
            <a:schemeClr val="accent1"/>
          </a:lnRef>
          <a:fillRef idx="2">
            <a:schemeClr val="accent1"/>
          </a:fillRef>
          <a:effectRef idx="1">
            <a:schemeClr val="accent1"/>
          </a:effectRef>
          <a:fontRef idx="minor">
            <a:schemeClr val="dk1"/>
          </a:fontRef>
        </p:style>
        <p:txBody>
          <a:bodyPr wrap="square" lIns="46560" tIns="46560" rIns="46560" bIns="46560" rtlCol="0" anchor="ctr">
            <a:noAutofit/>
          </a:bodyPr>
          <a:lstStyle>
            <a:defPPr>
              <a:defRPr lang="en-US"/>
            </a:defPPr>
            <a:lvl1pPr>
              <a:defRPr sz="1400"/>
            </a:lvl1pPr>
          </a:lstStyle>
          <a:p>
            <a:r>
              <a:rPr lang="en-US" sz="1000" dirty="0">
                <a:solidFill>
                  <a:srgbClr val="000000"/>
                </a:solidFill>
              </a:rPr>
              <a:t>App groups, SAs, command center</a:t>
            </a:r>
          </a:p>
        </p:txBody>
      </p:sp>
      <p:cxnSp>
        <p:nvCxnSpPr>
          <p:cNvPr id="65" name="Elbow Connector 64"/>
          <p:cNvCxnSpPr>
            <a:stCxn id="70" idx="2"/>
            <a:endCxn id="90" idx="0"/>
          </p:cNvCxnSpPr>
          <p:nvPr>
            <p:custDataLst>
              <p:tags r:id="rId8"/>
            </p:custDataLst>
          </p:nvPr>
        </p:nvCxnSpPr>
        <p:spPr>
          <a:xfrm flipH="1">
            <a:off x="2315669" y="1161869"/>
            <a:ext cx="536" cy="183373"/>
          </a:xfrm>
          <a:prstGeom prst="straightConnector1">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8" name="Rectangle 177"/>
          <p:cNvSpPr>
            <a:spLocks/>
          </p:cNvSpPr>
          <p:nvPr>
            <p:custDataLst>
              <p:tags r:id="rId9"/>
            </p:custDataLst>
          </p:nvPr>
        </p:nvSpPr>
        <p:spPr>
          <a:xfrm>
            <a:off x="3194107" y="1860616"/>
            <a:ext cx="851558" cy="455409"/>
          </a:xfrm>
          <a:prstGeom prst="rect">
            <a:avLst/>
          </a:prstGeom>
          <a:solidFill>
            <a:schemeClr val="accent2"/>
          </a:solidFill>
          <a:ln>
            <a:solidFill>
              <a:schemeClr val="bg1"/>
            </a:solidFill>
          </a:ln>
          <a:effectLst/>
        </p:spPr>
        <p:style>
          <a:lnRef idx="1">
            <a:schemeClr val="accent5"/>
          </a:lnRef>
          <a:fillRef idx="2">
            <a:schemeClr val="accent5"/>
          </a:fillRef>
          <a:effectRef idx="1">
            <a:schemeClr val="accent5"/>
          </a:effectRef>
          <a:fontRef idx="minor">
            <a:schemeClr val="dk1"/>
          </a:fontRef>
        </p:style>
        <p:txBody>
          <a:bodyPr lIns="27936" tIns="27936" rIns="27936" bIns="27936" rtlCol="0" anchor="ctr">
            <a:noAutofit/>
          </a:bodyPr>
          <a:lstStyle/>
          <a:p>
            <a:r>
              <a:rPr lang="en-US" sz="1000" spc="-20" dirty="0">
                <a:solidFill>
                  <a:srgbClr val="000000"/>
                </a:solidFill>
              </a:rPr>
              <a:t>Ticket creation checklist</a:t>
            </a:r>
          </a:p>
        </p:txBody>
      </p:sp>
      <p:cxnSp>
        <p:nvCxnSpPr>
          <p:cNvPr id="76" name="Elbow Connector 75"/>
          <p:cNvCxnSpPr>
            <a:endCxn id="168" idx="3"/>
          </p:cNvCxnSpPr>
          <p:nvPr>
            <p:custDataLst>
              <p:tags r:id="rId10"/>
            </p:custDataLst>
          </p:nvPr>
        </p:nvCxnSpPr>
        <p:spPr>
          <a:xfrm rot="5400000">
            <a:off x="2284129" y="2732515"/>
            <a:ext cx="775480" cy="737249"/>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Flowchart: Decision 29"/>
          <p:cNvSpPr>
            <a:spLocks/>
          </p:cNvSpPr>
          <p:nvPr>
            <p:custDataLst>
              <p:tags r:id="rId11"/>
            </p:custDataLst>
          </p:nvPr>
        </p:nvSpPr>
        <p:spPr>
          <a:xfrm>
            <a:off x="2477407" y="2299959"/>
            <a:ext cx="1126174" cy="934004"/>
          </a:xfrm>
          <a:prstGeom prst="flowChartDecision">
            <a:avLst/>
          </a:prstGeom>
          <a:solidFill>
            <a:schemeClr val="bg1">
              <a:lumMod val="85000"/>
            </a:schemeClr>
          </a:solidFill>
          <a:ln>
            <a:solidFill>
              <a:schemeClr val="bg1">
                <a:lumMod val="85000"/>
              </a:schemeClr>
            </a:solidFill>
          </a:ln>
          <a:effectLst/>
        </p:spPr>
        <p:style>
          <a:lnRef idx="1">
            <a:schemeClr val="accent1"/>
          </a:lnRef>
          <a:fillRef idx="2">
            <a:schemeClr val="accent1"/>
          </a:fillRef>
          <a:effectRef idx="1">
            <a:schemeClr val="accent1"/>
          </a:effectRef>
          <a:fontRef idx="minor">
            <a:schemeClr val="dk1"/>
          </a:fontRef>
        </p:style>
        <p:txBody>
          <a:bodyPr lIns="0" tIns="0" rIns="0" bIns="0" rtlCol="0" anchor="ctr">
            <a:noAutofit/>
          </a:bodyPr>
          <a:lstStyle/>
          <a:p>
            <a:pPr algn="ctr"/>
            <a:r>
              <a:rPr lang="en-US" sz="1000" spc="-20" dirty="0">
                <a:solidFill>
                  <a:srgbClr val="000000"/>
                </a:solidFill>
              </a:rPr>
              <a:t>Ticket info complete and accurate?</a:t>
            </a:r>
          </a:p>
        </p:txBody>
      </p:sp>
      <p:sp>
        <p:nvSpPr>
          <p:cNvPr id="161" name="Rectangle 207"/>
          <p:cNvSpPr txBox="1"/>
          <p:nvPr>
            <p:custDataLst>
              <p:tags r:id="rId12"/>
            </p:custDataLst>
          </p:nvPr>
        </p:nvSpPr>
        <p:spPr>
          <a:xfrm>
            <a:off x="3603582" y="2517307"/>
            <a:ext cx="86691" cy="15701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000" dirty="0">
                <a:solidFill>
                  <a:srgbClr val="000000"/>
                </a:solidFill>
                <a:ea typeface="MS PGothic" pitchFamily="34" charset="-128"/>
                <a:cs typeface="Arial" charset="0"/>
              </a:rPr>
              <a:t>Y</a:t>
            </a:r>
          </a:p>
        </p:txBody>
      </p:sp>
      <p:sp>
        <p:nvSpPr>
          <p:cNvPr id="162" name="Rectangle 207"/>
          <p:cNvSpPr txBox="1"/>
          <p:nvPr>
            <p:custDataLst>
              <p:tags r:id="rId13"/>
            </p:custDataLst>
          </p:nvPr>
        </p:nvSpPr>
        <p:spPr>
          <a:xfrm>
            <a:off x="3104145" y="3239886"/>
            <a:ext cx="94868" cy="15701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000" dirty="0">
                <a:solidFill>
                  <a:srgbClr val="000000"/>
                </a:solidFill>
                <a:ea typeface="MS PGothic" pitchFamily="34" charset="-128"/>
                <a:cs typeface="Arial" charset="0"/>
              </a:rPr>
              <a:t>N</a:t>
            </a:r>
          </a:p>
        </p:txBody>
      </p:sp>
      <p:sp>
        <p:nvSpPr>
          <p:cNvPr id="168" name="Rectangle 167"/>
          <p:cNvSpPr>
            <a:spLocks/>
          </p:cNvSpPr>
          <p:nvPr>
            <p:custDataLst>
              <p:tags r:id="rId14"/>
            </p:custDataLst>
          </p:nvPr>
        </p:nvSpPr>
        <p:spPr>
          <a:xfrm>
            <a:off x="1261977" y="3205031"/>
            <a:ext cx="1041287" cy="567697"/>
          </a:xfrm>
          <a:prstGeom prst="rect">
            <a:avLst/>
          </a:prstGeom>
          <a:solidFill>
            <a:schemeClr val="bg1">
              <a:lumMod val="85000"/>
            </a:schemeClr>
          </a:solidFill>
          <a:ln>
            <a:solidFill>
              <a:schemeClr val="bg1">
                <a:lumMod val="85000"/>
              </a:schemeClr>
            </a:solidFill>
          </a:ln>
          <a:effectLst/>
        </p:spPr>
        <p:style>
          <a:lnRef idx="1">
            <a:schemeClr val="accent1"/>
          </a:lnRef>
          <a:fillRef idx="2">
            <a:schemeClr val="accent1"/>
          </a:fillRef>
          <a:effectRef idx="1">
            <a:schemeClr val="accent1"/>
          </a:effectRef>
          <a:fontRef idx="minor">
            <a:schemeClr val="dk1"/>
          </a:fontRef>
        </p:style>
        <p:txBody>
          <a:bodyPr lIns="27936" tIns="27936" rIns="27936" bIns="27936" rtlCol="0" anchor="ctr">
            <a:noAutofit/>
          </a:bodyPr>
          <a:lstStyle/>
          <a:p>
            <a:r>
              <a:rPr lang="en-US" sz="1000" dirty="0">
                <a:solidFill>
                  <a:srgbClr val="000000"/>
                </a:solidFill>
              </a:rPr>
              <a:t>Assign back to </a:t>
            </a:r>
            <a:br>
              <a:rPr lang="en-US" sz="1000" dirty="0">
                <a:solidFill>
                  <a:srgbClr val="000000"/>
                </a:solidFill>
              </a:rPr>
            </a:br>
            <a:r>
              <a:rPr lang="en-US" sz="1000" dirty="0">
                <a:solidFill>
                  <a:srgbClr val="000000"/>
                </a:solidFill>
              </a:rPr>
              <a:t>requestor/ notify of priority change</a:t>
            </a:r>
          </a:p>
        </p:txBody>
      </p:sp>
      <p:sp>
        <p:nvSpPr>
          <p:cNvPr id="90" name="Rectangle 89"/>
          <p:cNvSpPr>
            <a:spLocks/>
          </p:cNvSpPr>
          <p:nvPr>
            <p:custDataLst>
              <p:tags r:id="rId15"/>
            </p:custDataLst>
          </p:nvPr>
        </p:nvSpPr>
        <p:spPr>
          <a:xfrm>
            <a:off x="1795044" y="1345223"/>
            <a:ext cx="1041287" cy="567697"/>
          </a:xfrm>
          <a:prstGeom prst="rect">
            <a:avLst/>
          </a:prstGeom>
          <a:solidFill>
            <a:schemeClr val="bg1">
              <a:lumMod val="85000"/>
            </a:schemeClr>
          </a:solidFill>
          <a:ln>
            <a:solidFill>
              <a:schemeClr val="bg1">
                <a:lumMod val="85000"/>
              </a:schemeClr>
            </a:solidFill>
          </a:ln>
          <a:effectLst/>
        </p:spPr>
        <p:style>
          <a:lnRef idx="1">
            <a:schemeClr val="accent1"/>
          </a:lnRef>
          <a:fillRef idx="2">
            <a:schemeClr val="accent1"/>
          </a:fillRef>
          <a:effectRef idx="1">
            <a:schemeClr val="accent1"/>
          </a:effectRef>
          <a:fontRef idx="minor">
            <a:schemeClr val="dk1"/>
          </a:fontRef>
        </p:style>
        <p:txBody>
          <a:bodyPr lIns="46560" tIns="45628" rIns="46560" bIns="45628" rtlCol="0" anchor="ctr">
            <a:noAutofit/>
          </a:bodyPr>
          <a:lstStyle/>
          <a:p>
            <a:r>
              <a:rPr lang="en-US" sz="1000" dirty="0">
                <a:solidFill>
                  <a:srgbClr val="000000"/>
                </a:solidFill>
              </a:rPr>
              <a:t>Receive ticket</a:t>
            </a:r>
          </a:p>
        </p:txBody>
      </p:sp>
      <p:cxnSp>
        <p:nvCxnSpPr>
          <p:cNvPr id="92" name="Elbow Connector 91"/>
          <p:cNvCxnSpPr>
            <a:stCxn id="90" idx="2"/>
            <a:endCxn id="30" idx="1"/>
          </p:cNvCxnSpPr>
          <p:nvPr>
            <p:custDataLst>
              <p:tags r:id="rId16"/>
            </p:custDataLst>
          </p:nvPr>
        </p:nvCxnSpPr>
        <p:spPr>
          <a:xfrm rot="16200000" flipH="1">
            <a:off x="1969536" y="2259071"/>
            <a:ext cx="854041" cy="161738"/>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Elbow Connector 168"/>
          <p:cNvCxnSpPr>
            <a:stCxn id="30" idx="3"/>
            <a:endCxn id="158" idx="0"/>
          </p:cNvCxnSpPr>
          <p:nvPr>
            <p:custDataLst>
              <p:tags r:id="rId17"/>
            </p:custDataLst>
          </p:nvPr>
        </p:nvCxnSpPr>
        <p:spPr>
          <a:xfrm>
            <a:off x="3603581" y="2766980"/>
            <a:ext cx="666274" cy="1175037"/>
          </a:xfrm>
          <a:prstGeom prst="bentConnector2">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0" name="Flowchart: Decision 199"/>
          <p:cNvSpPr>
            <a:spLocks/>
          </p:cNvSpPr>
          <p:nvPr>
            <p:custDataLst>
              <p:tags r:id="rId18"/>
            </p:custDataLst>
          </p:nvPr>
        </p:nvSpPr>
        <p:spPr>
          <a:xfrm>
            <a:off x="3706769" y="4084335"/>
            <a:ext cx="1126174" cy="934004"/>
          </a:xfrm>
          <a:prstGeom prst="flowChartDecision">
            <a:avLst/>
          </a:prstGeom>
          <a:solidFill>
            <a:schemeClr val="bg1">
              <a:lumMod val="85000"/>
            </a:schemeClr>
          </a:solidFill>
          <a:ln>
            <a:solidFill>
              <a:schemeClr val="bg1">
                <a:lumMod val="85000"/>
              </a:schemeClr>
            </a:solidFill>
          </a:ln>
          <a:effectLst/>
        </p:spPr>
        <p:style>
          <a:lnRef idx="1">
            <a:schemeClr val="accent1"/>
          </a:lnRef>
          <a:fillRef idx="2">
            <a:schemeClr val="accent1"/>
          </a:fillRef>
          <a:effectRef idx="1">
            <a:schemeClr val="accent1"/>
          </a:effectRef>
          <a:fontRef idx="minor">
            <a:schemeClr val="dk1"/>
          </a:fontRef>
        </p:style>
        <p:txBody>
          <a:bodyPr wrap="square" lIns="0" tIns="0" rIns="0" bIns="0" rtlCol="0" anchor="ctr">
            <a:noAutofit/>
          </a:bodyPr>
          <a:lstStyle/>
          <a:p>
            <a:pPr algn="ctr"/>
            <a:r>
              <a:rPr lang="en-US" sz="1000" dirty="0">
                <a:solidFill>
                  <a:srgbClr val="000000"/>
                </a:solidFill>
              </a:rPr>
              <a:t>Is the task L2 Ops eligible?</a:t>
            </a:r>
          </a:p>
        </p:txBody>
      </p:sp>
      <p:sp>
        <p:nvSpPr>
          <p:cNvPr id="210" name="Rectangle 209"/>
          <p:cNvSpPr>
            <a:spLocks/>
          </p:cNvSpPr>
          <p:nvPr>
            <p:custDataLst>
              <p:tags r:id="rId19"/>
            </p:custDataLst>
          </p:nvPr>
        </p:nvSpPr>
        <p:spPr>
          <a:xfrm>
            <a:off x="3253929" y="3735774"/>
            <a:ext cx="851558" cy="455409"/>
          </a:xfrm>
          <a:prstGeom prst="rect">
            <a:avLst/>
          </a:prstGeom>
          <a:solidFill>
            <a:schemeClr val="accent2"/>
          </a:solidFill>
          <a:ln>
            <a:solidFill>
              <a:schemeClr val="bg1"/>
            </a:solidFill>
          </a:ln>
          <a:effectLst/>
        </p:spPr>
        <p:style>
          <a:lnRef idx="1">
            <a:schemeClr val="accent5"/>
          </a:lnRef>
          <a:fillRef idx="2">
            <a:schemeClr val="accent5"/>
          </a:fillRef>
          <a:effectRef idx="1">
            <a:schemeClr val="accent5"/>
          </a:effectRef>
          <a:fontRef idx="minor">
            <a:schemeClr val="dk1"/>
          </a:fontRef>
        </p:style>
        <p:txBody>
          <a:bodyPr lIns="27936" tIns="27936" rIns="27936" bIns="27936" rtlCol="0" anchor="ctr">
            <a:noAutofit/>
          </a:bodyPr>
          <a:lstStyle/>
          <a:p>
            <a:r>
              <a:rPr lang="en-US" sz="1000" spc="-20" dirty="0">
                <a:solidFill>
                  <a:srgbClr val="000000"/>
                </a:solidFill>
              </a:rPr>
              <a:t>Ticket routing table</a:t>
            </a:r>
          </a:p>
        </p:txBody>
      </p:sp>
      <p:sp>
        <p:nvSpPr>
          <p:cNvPr id="211" name="Rectangle 207"/>
          <p:cNvSpPr txBox="1"/>
          <p:nvPr>
            <p:custDataLst>
              <p:tags r:id="rId20"/>
            </p:custDataLst>
          </p:nvPr>
        </p:nvSpPr>
        <p:spPr>
          <a:xfrm>
            <a:off x="4814148" y="4193901"/>
            <a:ext cx="439579" cy="17936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000" dirty="0">
                <a:solidFill>
                  <a:srgbClr val="000000"/>
                </a:solidFill>
                <a:ea typeface="MS PGothic" pitchFamily="34" charset="-128"/>
                <a:cs typeface="Arial" charset="0"/>
              </a:rPr>
              <a:t>N</a:t>
            </a:r>
          </a:p>
        </p:txBody>
      </p:sp>
      <p:sp>
        <p:nvSpPr>
          <p:cNvPr id="96" name="Rectangle 45"/>
          <p:cNvSpPr>
            <a:spLocks noChangeArrowheads="1"/>
          </p:cNvSpPr>
          <p:nvPr>
            <p:custDataLst>
              <p:tags r:id="rId21"/>
            </p:custDataLst>
          </p:nvPr>
        </p:nvSpPr>
        <p:spPr bwMode="gray">
          <a:xfrm>
            <a:off x="7965173" y="4575222"/>
            <a:ext cx="836536" cy="567697"/>
          </a:xfrm>
          <a:prstGeom prst="rect">
            <a:avLst/>
          </a:prstGeom>
          <a:solidFill>
            <a:schemeClr val="bg1">
              <a:lumMod val="85000"/>
            </a:schemeClr>
          </a:solidFill>
          <a:ln>
            <a:solidFill>
              <a:schemeClr val="bg1">
                <a:lumMod val="85000"/>
              </a:schemeClr>
            </a:solidFill>
          </a:ln>
          <a:effectLst/>
          <a:extLst/>
        </p:spPr>
        <p:style>
          <a:lnRef idx="1">
            <a:schemeClr val="accent1"/>
          </a:lnRef>
          <a:fillRef idx="2">
            <a:schemeClr val="accent1"/>
          </a:fillRef>
          <a:effectRef idx="1">
            <a:schemeClr val="accent1"/>
          </a:effectRef>
          <a:fontRef idx="minor">
            <a:schemeClr val="dk1"/>
          </a:fontRef>
        </p:style>
        <p:txBody>
          <a:bodyPr lIns="27936" tIns="27936" rIns="27936" bIns="27936" rtlCol="0" anchor="ctr">
            <a:noAutofit/>
          </a:bodyPr>
          <a:lstStyle/>
          <a:p>
            <a:r>
              <a:rPr lang="en-US" sz="1000" dirty="0">
                <a:solidFill>
                  <a:srgbClr val="000000"/>
                </a:solidFill>
              </a:rPr>
              <a:t>Route ticket to L2 Ops team</a:t>
            </a:r>
          </a:p>
        </p:txBody>
      </p:sp>
      <p:sp>
        <p:nvSpPr>
          <p:cNvPr id="138" name="Rectangle 49"/>
          <p:cNvSpPr>
            <a:spLocks noChangeArrowheads="1"/>
          </p:cNvSpPr>
          <p:nvPr>
            <p:custDataLst>
              <p:tags r:id="rId22"/>
            </p:custDataLst>
          </p:nvPr>
        </p:nvSpPr>
        <p:spPr bwMode="gray">
          <a:xfrm>
            <a:off x="7058991" y="3466202"/>
            <a:ext cx="1041287" cy="567697"/>
          </a:xfrm>
          <a:prstGeom prst="rect">
            <a:avLst/>
          </a:prstGeom>
          <a:solidFill>
            <a:schemeClr val="bg1">
              <a:lumMod val="85000"/>
            </a:schemeClr>
          </a:solidFill>
          <a:ln>
            <a:solidFill>
              <a:schemeClr val="bg1">
                <a:lumMod val="85000"/>
              </a:schemeClr>
            </a:solidFill>
          </a:ln>
          <a:effectLst/>
          <a:extLst/>
        </p:spPr>
        <p:style>
          <a:lnRef idx="1">
            <a:schemeClr val="accent1"/>
          </a:lnRef>
          <a:fillRef idx="2">
            <a:schemeClr val="accent1"/>
          </a:fillRef>
          <a:effectRef idx="1">
            <a:schemeClr val="accent1"/>
          </a:effectRef>
          <a:fontRef idx="minor">
            <a:schemeClr val="dk1"/>
          </a:fontRef>
        </p:style>
        <p:txBody>
          <a:bodyPr lIns="27936" tIns="27936" rIns="27936" bIns="27936" rtlCol="0" anchor="ctr">
            <a:noAutofit/>
          </a:bodyPr>
          <a:lstStyle/>
          <a:p>
            <a:r>
              <a:rPr lang="en-US" sz="1000" dirty="0">
                <a:solidFill>
                  <a:srgbClr val="000000"/>
                </a:solidFill>
              </a:rPr>
              <a:t>Route ticket to L3 SME team</a:t>
            </a:r>
          </a:p>
        </p:txBody>
      </p:sp>
      <p:cxnSp>
        <p:nvCxnSpPr>
          <p:cNvPr id="205" name="Elbow Connector 204"/>
          <p:cNvCxnSpPr>
            <a:stCxn id="200" idx="3"/>
            <a:endCxn id="138" idx="1"/>
          </p:cNvCxnSpPr>
          <p:nvPr>
            <p:custDataLst>
              <p:tags r:id="rId23"/>
            </p:custDataLst>
          </p:nvPr>
        </p:nvCxnSpPr>
        <p:spPr>
          <a:xfrm flipV="1">
            <a:off x="4832950" y="3750069"/>
            <a:ext cx="2226029" cy="801287"/>
          </a:xfrm>
          <a:prstGeom prst="bentConnector3">
            <a:avLst>
              <a:gd name="adj1" fmla="val 50000"/>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5" name="Oval 10"/>
          <p:cNvSpPr>
            <a:spLocks noChangeArrowheads="1"/>
          </p:cNvSpPr>
          <p:nvPr>
            <p:custDataLst>
              <p:tags r:id="rId24"/>
            </p:custDataLst>
          </p:nvPr>
        </p:nvSpPr>
        <p:spPr bwMode="gray">
          <a:xfrm>
            <a:off x="2914535" y="2133781"/>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2</a:t>
            </a:r>
          </a:p>
        </p:txBody>
      </p:sp>
      <p:sp>
        <p:nvSpPr>
          <p:cNvPr id="150" name="Rectangle 149"/>
          <p:cNvSpPr>
            <a:spLocks/>
          </p:cNvSpPr>
          <p:nvPr>
            <p:custDataLst>
              <p:tags r:id="rId25"/>
            </p:custDataLst>
          </p:nvPr>
        </p:nvSpPr>
        <p:spPr>
          <a:xfrm>
            <a:off x="3194107" y="1385780"/>
            <a:ext cx="851558" cy="455409"/>
          </a:xfrm>
          <a:prstGeom prst="rect">
            <a:avLst/>
          </a:prstGeom>
          <a:solidFill>
            <a:schemeClr val="accent2"/>
          </a:solidFill>
          <a:ln>
            <a:solidFill>
              <a:schemeClr val="bg1"/>
            </a:solidFill>
          </a:ln>
          <a:effectLst/>
        </p:spPr>
        <p:style>
          <a:lnRef idx="1">
            <a:schemeClr val="accent5"/>
          </a:lnRef>
          <a:fillRef idx="2">
            <a:schemeClr val="accent5"/>
          </a:fillRef>
          <a:effectRef idx="1">
            <a:schemeClr val="accent5"/>
          </a:effectRef>
          <a:fontRef idx="minor">
            <a:schemeClr val="dk1"/>
          </a:fontRef>
        </p:style>
        <p:txBody>
          <a:bodyPr lIns="27936" tIns="27936" rIns="27936" bIns="27936" rtlCol="0" anchor="ctr">
            <a:noAutofit/>
          </a:bodyPr>
          <a:lstStyle/>
          <a:p>
            <a:r>
              <a:rPr lang="en-US" sz="1000" spc="-20" dirty="0">
                <a:solidFill>
                  <a:srgbClr val="000000"/>
                </a:solidFill>
              </a:rPr>
              <a:t>Ticket priori-tization rules</a:t>
            </a:r>
          </a:p>
        </p:txBody>
      </p:sp>
      <p:sp>
        <p:nvSpPr>
          <p:cNvPr id="155" name="Oval 10"/>
          <p:cNvSpPr>
            <a:spLocks noChangeArrowheads="1"/>
          </p:cNvSpPr>
          <p:nvPr>
            <p:custDataLst>
              <p:tags r:id="rId26"/>
            </p:custDataLst>
          </p:nvPr>
        </p:nvSpPr>
        <p:spPr bwMode="gray">
          <a:xfrm>
            <a:off x="1105303" y="3021203"/>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3</a:t>
            </a:r>
          </a:p>
        </p:txBody>
      </p:sp>
      <p:sp>
        <p:nvSpPr>
          <p:cNvPr id="158" name="Oval 10"/>
          <p:cNvSpPr>
            <a:spLocks noChangeArrowheads="1"/>
          </p:cNvSpPr>
          <p:nvPr>
            <p:custDataLst>
              <p:tags r:id="rId27"/>
            </p:custDataLst>
          </p:nvPr>
        </p:nvSpPr>
        <p:spPr bwMode="gray">
          <a:xfrm>
            <a:off x="4143897" y="3942007"/>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4</a:t>
            </a:r>
          </a:p>
        </p:txBody>
      </p:sp>
      <p:sp>
        <p:nvSpPr>
          <p:cNvPr id="135" name="Flowchart: Decision 134"/>
          <p:cNvSpPr>
            <a:spLocks/>
          </p:cNvSpPr>
          <p:nvPr>
            <p:custDataLst>
              <p:tags r:id="rId28"/>
            </p:custDataLst>
          </p:nvPr>
        </p:nvSpPr>
        <p:spPr>
          <a:xfrm>
            <a:off x="4648938" y="5301132"/>
            <a:ext cx="1126174" cy="934004"/>
          </a:xfrm>
          <a:prstGeom prst="flowChartDecision">
            <a:avLst/>
          </a:prstGeom>
          <a:solidFill>
            <a:schemeClr val="bg1">
              <a:lumMod val="95000"/>
            </a:schemeClr>
          </a:solidFill>
          <a:ln>
            <a:solidFill>
              <a:schemeClr val="bg1">
                <a:lumMod val="95000"/>
              </a:schemeClr>
            </a:solidFill>
          </a:ln>
          <a:effectLst/>
        </p:spPr>
        <p:style>
          <a:lnRef idx="1">
            <a:schemeClr val="accent1"/>
          </a:lnRef>
          <a:fillRef idx="2">
            <a:schemeClr val="accent1"/>
          </a:fillRef>
          <a:effectRef idx="1">
            <a:schemeClr val="accent1"/>
          </a:effectRef>
          <a:fontRef idx="minor">
            <a:schemeClr val="dk1"/>
          </a:fontRef>
        </p:style>
        <p:txBody>
          <a:bodyPr wrap="square" lIns="0" tIns="0" rIns="0" bIns="0" rtlCol="0" anchor="ctr">
            <a:noAutofit/>
          </a:bodyPr>
          <a:lstStyle/>
          <a:p>
            <a:pPr algn="ctr"/>
            <a:r>
              <a:rPr lang="en-US" sz="1000" dirty="0">
                <a:solidFill>
                  <a:srgbClr val="FFFFFF"/>
                </a:solidFill>
              </a:rPr>
              <a:t>Can the task be batched?</a:t>
            </a:r>
          </a:p>
        </p:txBody>
      </p:sp>
      <p:cxnSp>
        <p:nvCxnSpPr>
          <p:cNvPr id="148" name="Elbow Connector 103"/>
          <p:cNvCxnSpPr>
            <a:stCxn id="135" idx="3"/>
            <a:endCxn id="133" idx="1"/>
          </p:cNvCxnSpPr>
          <p:nvPr>
            <p:custDataLst>
              <p:tags r:id="rId29"/>
            </p:custDataLst>
          </p:nvPr>
        </p:nvCxnSpPr>
        <p:spPr>
          <a:xfrm>
            <a:off x="5775131" y="5768153"/>
            <a:ext cx="399759" cy="1221"/>
          </a:xfrm>
          <a:prstGeom prst="straightConnector1">
            <a:avLst/>
          </a:prstGeom>
          <a:ln w="19050">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9" name="Rectangle 148"/>
          <p:cNvSpPr>
            <a:spLocks/>
          </p:cNvSpPr>
          <p:nvPr>
            <p:custDataLst>
              <p:tags r:id="rId30"/>
            </p:custDataLst>
          </p:nvPr>
        </p:nvSpPr>
        <p:spPr>
          <a:xfrm>
            <a:off x="3797380" y="5862782"/>
            <a:ext cx="851558" cy="455409"/>
          </a:xfrm>
          <a:prstGeom prst="rect">
            <a:avLst/>
          </a:prstGeom>
          <a:solidFill>
            <a:schemeClr val="bg1">
              <a:lumMod val="95000"/>
            </a:schemeClr>
          </a:solidFill>
          <a:ln>
            <a:solidFill>
              <a:schemeClr val="bg1">
                <a:lumMod val="95000"/>
              </a:schemeClr>
            </a:solidFill>
          </a:ln>
          <a:effectLst/>
        </p:spPr>
        <p:style>
          <a:lnRef idx="1">
            <a:schemeClr val="accent5"/>
          </a:lnRef>
          <a:fillRef idx="2">
            <a:schemeClr val="accent5"/>
          </a:fillRef>
          <a:effectRef idx="1">
            <a:schemeClr val="accent5"/>
          </a:effectRef>
          <a:fontRef idx="minor">
            <a:schemeClr val="dk1"/>
          </a:fontRef>
        </p:style>
        <p:txBody>
          <a:bodyPr lIns="27936" tIns="27936" rIns="27936" bIns="27936" rtlCol="0" anchor="ctr">
            <a:noAutofit/>
          </a:bodyPr>
          <a:lstStyle/>
          <a:p>
            <a:r>
              <a:rPr lang="en-US" sz="1000" spc="-20" dirty="0">
                <a:solidFill>
                  <a:srgbClr val="FFFFFF"/>
                </a:solidFill>
              </a:rPr>
              <a:t>Task batching rules</a:t>
            </a:r>
          </a:p>
        </p:txBody>
      </p:sp>
      <p:cxnSp>
        <p:nvCxnSpPr>
          <p:cNvPr id="41" name="Elbow Connector 40"/>
          <p:cNvCxnSpPr>
            <a:stCxn id="133" idx="3"/>
          </p:cNvCxnSpPr>
          <p:nvPr>
            <p:custDataLst>
              <p:tags r:id="rId31"/>
            </p:custDataLst>
          </p:nvPr>
        </p:nvCxnSpPr>
        <p:spPr>
          <a:xfrm flipV="1">
            <a:off x="7216177" y="4942639"/>
            <a:ext cx="749015" cy="826735"/>
          </a:xfrm>
          <a:prstGeom prst="bentConnector3">
            <a:avLst>
              <a:gd name="adj1" fmla="val 50000"/>
            </a:avLst>
          </a:prstGeom>
          <a:ln w="19050">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7" name="Elbow Connector 206"/>
          <p:cNvCxnSpPr>
            <a:endCxn id="135" idx="1"/>
          </p:cNvCxnSpPr>
          <p:nvPr>
            <p:custDataLst>
              <p:tags r:id="rId32"/>
            </p:custDataLst>
          </p:nvPr>
        </p:nvCxnSpPr>
        <p:spPr>
          <a:xfrm rot="16200000" flipH="1">
            <a:off x="4126275" y="5245471"/>
            <a:ext cx="666243" cy="379082"/>
          </a:xfrm>
          <a:prstGeom prst="bentConnector2">
            <a:avLst/>
          </a:prstGeom>
          <a:ln w="19050">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9" name="Rectangle 207"/>
          <p:cNvSpPr txBox="1"/>
          <p:nvPr>
            <p:custDataLst>
              <p:tags r:id="rId33"/>
            </p:custDataLst>
          </p:nvPr>
        </p:nvSpPr>
        <p:spPr>
          <a:xfrm>
            <a:off x="4030180" y="5045809"/>
            <a:ext cx="194228" cy="175794"/>
          </a:xfrm>
          <a:prstGeom prst="rect">
            <a:avLst/>
          </a:prstGeom>
          <a:noFill/>
          <a:ln w="9525">
            <a:solidFill>
              <a:schemeClr val="bg1">
                <a:lumMod val="95000"/>
              </a:schemeClr>
            </a:solidFill>
            <a:miter lim="800000"/>
            <a:headEnd/>
            <a:tailEnd/>
          </a:ln>
          <a:effectLs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000" dirty="0">
                <a:solidFill>
                  <a:srgbClr val="000000"/>
                </a:solidFill>
                <a:ea typeface="MS PGothic" pitchFamily="34" charset="-128"/>
                <a:cs typeface="Arial" charset="0"/>
              </a:rPr>
              <a:t>Y</a:t>
            </a:r>
          </a:p>
        </p:txBody>
      </p:sp>
      <p:sp>
        <p:nvSpPr>
          <p:cNvPr id="214" name="Oval 10"/>
          <p:cNvSpPr>
            <a:spLocks noChangeArrowheads="1"/>
          </p:cNvSpPr>
          <p:nvPr>
            <p:custDataLst>
              <p:tags r:id="rId34"/>
            </p:custDataLst>
          </p:nvPr>
        </p:nvSpPr>
        <p:spPr bwMode="gray">
          <a:xfrm>
            <a:off x="6918686" y="3273110"/>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5</a:t>
            </a:r>
          </a:p>
        </p:txBody>
      </p:sp>
      <p:sp>
        <p:nvSpPr>
          <p:cNvPr id="215" name="Oval 10"/>
          <p:cNvSpPr>
            <a:spLocks noChangeArrowheads="1"/>
          </p:cNvSpPr>
          <p:nvPr>
            <p:custDataLst>
              <p:tags r:id="rId35"/>
            </p:custDataLst>
          </p:nvPr>
        </p:nvSpPr>
        <p:spPr bwMode="gray">
          <a:xfrm>
            <a:off x="5086066" y="5104087"/>
            <a:ext cx="251918" cy="251903"/>
          </a:xfrm>
          <a:prstGeom prst="ellipse">
            <a:avLst/>
          </a:prstGeom>
          <a:solidFill>
            <a:schemeClr val="bg1">
              <a:lumMod val="95000"/>
            </a:schemeClr>
          </a:solidFill>
          <a:ln w="19050">
            <a:solidFill>
              <a:schemeClr val="bg1">
                <a:lumMod val="95000"/>
              </a:schemeClr>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6</a:t>
            </a:r>
          </a:p>
        </p:txBody>
      </p:sp>
      <p:sp>
        <p:nvSpPr>
          <p:cNvPr id="218" name="Rectangle 207"/>
          <p:cNvSpPr txBox="1"/>
          <p:nvPr>
            <p:custDataLst>
              <p:tags r:id="rId36"/>
            </p:custDataLst>
          </p:nvPr>
        </p:nvSpPr>
        <p:spPr>
          <a:xfrm>
            <a:off x="5678256" y="5404702"/>
            <a:ext cx="194228" cy="175794"/>
          </a:xfrm>
          <a:prstGeom prst="rect">
            <a:avLst/>
          </a:prstGeom>
          <a:solidFill>
            <a:schemeClr val="bg1">
              <a:lumMod val="95000"/>
            </a:schemeClr>
          </a:solidFill>
          <a:ln w="9525">
            <a:solidFill>
              <a:schemeClr val="bg1">
                <a:lumMod val="95000"/>
              </a:schemeClr>
            </a:solidFill>
            <a:miter lim="800000"/>
            <a:headEnd/>
            <a:tailEnd/>
          </a:ln>
          <a:effectLst/>
          <a:extLst/>
        </p:spPr>
        <p:txBody>
          <a:bodyPr vert="horz" wrap="non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000" dirty="0">
                <a:solidFill>
                  <a:srgbClr val="FFFFFF"/>
                </a:solidFill>
                <a:ea typeface="MS PGothic" pitchFamily="34" charset="-128"/>
                <a:cs typeface="Arial" charset="0"/>
              </a:rPr>
              <a:t>Y</a:t>
            </a:r>
          </a:p>
        </p:txBody>
      </p:sp>
      <p:cxnSp>
        <p:nvCxnSpPr>
          <p:cNvPr id="219" name="Elbow Connector 218"/>
          <p:cNvCxnSpPr>
            <a:stCxn id="135" idx="2"/>
          </p:cNvCxnSpPr>
          <p:nvPr>
            <p:custDataLst>
              <p:tags r:id="rId37"/>
            </p:custDataLst>
          </p:nvPr>
        </p:nvCxnSpPr>
        <p:spPr>
          <a:xfrm rot="5400000" flipH="1" flipV="1">
            <a:off x="6293418" y="4145094"/>
            <a:ext cx="1008667" cy="3171416"/>
          </a:xfrm>
          <a:prstGeom prst="bentConnector3">
            <a:avLst>
              <a:gd name="adj1" fmla="val -16067"/>
            </a:avLst>
          </a:prstGeom>
          <a:ln w="19050">
            <a:solidFill>
              <a:schemeClr val="bg1">
                <a:lumMod val="9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3" name="Rectangle 207"/>
          <p:cNvSpPr txBox="1"/>
          <p:nvPr>
            <p:custDataLst>
              <p:tags r:id="rId38"/>
            </p:custDataLst>
          </p:nvPr>
        </p:nvSpPr>
        <p:spPr>
          <a:xfrm>
            <a:off x="5284499" y="6228491"/>
            <a:ext cx="439579" cy="179364"/>
          </a:xfrm>
          <a:prstGeom prst="rect">
            <a:avLst/>
          </a:prstGeom>
          <a:solidFill>
            <a:schemeClr val="bg1">
              <a:lumMod val="95000"/>
            </a:schemeClr>
          </a:solidFill>
          <a:ln w="9525">
            <a:solidFill>
              <a:schemeClr val="bg1">
                <a:lumMod val="95000"/>
              </a:schemeClr>
            </a:solidFill>
            <a:miter lim="800000"/>
            <a:headEnd/>
            <a:tailEnd/>
          </a:ln>
          <a:effectLst/>
          <a:extLst/>
        </p:spPr>
        <p:txBody>
          <a:bodyPr vert="horz" wrap="square" lIns="0" tIns="0" rIns="0" bIns="0"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000" dirty="0">
                <a:solidFill>
                  <a:srgbClr val="FFFFFF"/>
                </a:solidFill>
                <a:ea typeface="MS PGothic" pitchFamily="34" charset="-128"/>
                <a:cs typeface="Arial" charset="0"/>
              </a:rPr>
              <a:t>N</a:t>
            </a:r>
          </a:p>
        </p:txBody>
      </p:sp>
      <p:sp>
        <p:nvSpPr>
          <p:cNvPr id="133" name="Rectangle 132"/>
          <p:cNvSpPr>
            <a:spLocks/>
          </p:cNvSpPr>
          <p:nvPr>
            <p:custDataLst>
              <p:tags r:id="rId39"/>
            </p:custDataLst>
          </p:nvPr>
        </p:nvSpPr>
        <p:spPr>
          <a:xfrm>
            <a:off x="6174890" y="5485506"/>
            <a:ext cx="1041287" cy="567697"/>
          </a:xfrm>
          <a:prstGeom prst="rect">
            <a:avLst/>
          </a:prstGeom>
          <a:solidFill>
            <a:schemeClr val="bg1">
              <a:lumMod val="95000"/>
            </a:schemeClr>
          </a:solidFill>
          <a:ln>
            <a:solidFill>
              <a:schemeClr val="bg1">
                <a:lumMod val="95000"/>
              </a:schemeClr>
            </a:solidFill>
          </a:ln>
          <a:effectLst/>
        </p:spPr>
        <p:style>
          <a:lnRef idx="1">
            <a:schemeClr val="accent1"/>
          </a:lnRef>
          <a:fillRef idx="2">
            <a:schemeClr val="accent1"/>
          </a:fillRef>
          <a:effectRef idx="1">
            <a:schemeClr val="accent1"/>
          </a:effectRef>
          <a:fontRef idx="minor">
            <a:schemeClr val="dk1"/>
          </a:fontRef>
        </p:style>
        <p:txBody>
          <a:bodyPr lIns="27936" tIns="27936" rIns="27936" bIns="27936" rtlCol="0" anchor="ctr">
            <a:noAutofit/>
          </a:bodyPr>
          <a:lstStyle/>
          <a:p>
            <a:r>
              <a:rPr lang="en-US" sz="1000" spc="-20" dirty="0">
                <a:solidFill>
                  <a:srgbClr val="FFFFFF"/>
                </a:solidFill>
              </a:rPr>
              <a:t>Bundle like tasks and re-lease in batches </a:t>
            </a:r>
          </a:p>
        </p:txBody>
      </p:sp>
      <p:sp>
        <p:nvSpPr>
          <p:cNvPr id="256" name="Oval 10"/>
          <p:cNvSpPr>
            <a:spLocks noChangeArrowheads="1"/>
          </p:cNvSpPr>
          <p:nvPr>
            <p:custDataLst>
              <p:tags r:id="rId40"/>
            </p:custDataLst>
          </p:nvPr>
        </p:nvSpPr>
        <p:spPr bwMode="gray">
          <a:xfrm>
            <a:off x="6000200" y="5317385"/>
            <a:ext cx="251918" cy="251903"/>
          </a:xfrm>
          <a:prstGeom prst="ellipse">
            <a:avLst/>
          </a:prstGeom>
          <a:solidFill>
            <a:schemeClr val="bg1">
              <a:lumMod val="95000"/>
            </a:schemeClr>
          </a:solidFill>
          <a:ln w="19050">
            <a:solidFill>
              <a:schemeClr val="bg1">
                <a:lumMod val="95000"/>
              </a:schemeClr>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7</a:t>
            </a:r>
          </a:p>
        </p:txBody>
      </p:sp>
      <p:sp>
        <p:nvSpPr>
          <p:cNvPr id="257" name="Rectangle 256"/>
          <p:cNvSpPr>
            <a:spLocks/>
          </p:cNvSpPr>
          <p:nvPr>
            <p:custDataLst>
              <p:tags r:id="rId41"/>
            </p:custDataLst>
          </p:nvPr>
        </p:nvSpPr>
        <p:spPr>
          <a:xfrm>
            <a:off x="6419703" y="5003884"/>
            <a:ext cx="851558" cy="455409"/>
          </a:xfrm>
          <a:prstGeom prst="rect">
            <a:avLst/>
          </a:prstGeom>
          <a:solidFill>
            <a:schemeClr val="bg1">
              <a:lumMod val="95000"/>
            </a:schemeClr>
          </a:solidFill>
          <a:ln>
            <a:solidFill>
              <a:schemeClr val="bg1">
                <a:lumMod val="95000"/>
              </a:schemeClr>
            </a:solidFill>
          </a:ln>
          <a:effectLst/>
        </p:spPr>
        <p:style>
          <a:lnRef idx="1">
            <a:schemeClr val="accent5"/>
          </a:lnRef>
          <a:fillRef idx="2">
            <a:schemeClr val="accent5"/>
          </a:fillRef>
          <a:effectRef idx="1">
            <a:schemeClr val="accent5"/>
          </a:effectRef>
          <a:fontRef idx="minor">
            <a:schemeClr val="dk1"/>
          </a:fontRef>
        </p:style>
        <p:txBody>
          <a:bodyPr lIns="27936" tIns="27936" rIns="27936" bIns="27936" rtlCol="0" anchor="ctr">
            <a:noAutofit/>
          </a:bodyPr>
          <a:lstStyle/>
          <a:p>
            <a:r>
              <a:rPr lang="en-US" sz="1000" spc="-20" dirty="0">
                <a:solidFill>
                  <a:srgbClr val="FFFFFF"/>
                </a:solidFill>
              </a:rPr>
              <a:t>Task bundling rules</a:t>
            </a:r>
          </a:p>
        </p:txBody>
      </p:sp>
      <p:sp>
        <p:nvSpPr>
          <p:cNvPr id="98" name="Oval 10"/>
          <p:cNvSpPr>
            <a:spLocks noChangeArrowheads="1"/>
          </p:cNvSpPr>
          <p:nvPr>
            <p:custDataLst>
              <p:tags r:id="rId42"/>
            </p:custDataLst>
          </p:nvPr>
        </p:nvSpPr>
        <p:spPr bwMode="gray">
          <a:xfrm>
            <a:off x="7796958" y="4395026"/>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8</a:t>
            </a:r>
          </a:p>
        </p:txBody>
      </p:sp>
      <p:sp>
        <p:nvSpPr>
          <p:cNvPr id="146" name="Oval 10"/>
          <p:cNvSpPr>
            <a:spLocks noChangeArrowheads="1"/>
          </p:cNvSpPr>
          <p:nvPr>
            <p:custDataLst>
              <p:tags r:id="rId43"/>
            </p:custDataLst>
          </p:nvPr>
        </p:nvSpPr>
        <p:spPr bwMode="gray">
          <a:xfrm>
            <a:off x="1669066" y="1222082"/>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93106" tIns="46555" rIns="93106" bIns="46555" anchor="ctr">
            <a:noAutofit/>
          </a:bodyPr>
          <a:lstStyle/>
          <a:p>
            <a:pPr algn="ctr" defTabSz="931573"/>
            <a:r>
              <a:rPr lang="en-US" altLang="ko-KR" sz="1000" b="1" dirty="0">
                <a:solidFill>
                  <a:srgbClr val="FFFFFF"/>
                </a:solidFill>
                <a:latin typeface="Arial"/>
                <a:ea typeface="Gulim" pitchFamily="34" charset="-127"/>
                <a:cs typeface="Arial" charset="0"/>
              </a:rPr>
              <a:t>1</a:t>
            </a:r>
          </a:p>
        </p:txBody>
      </p:sp>
      <p:sp>
        <p:nvSpPr>
          <p:cNvPr id="115" name="Legend1"/>
          <p:cNvSpPr>
            <a:spLocks noChangeArrowheads="1"/>
          </p:cNvSpPr>
          <p:nvPr/>
        </p:nvSpPr>
        <p:spPr bwMode="auto">
          <a:xfrm>
            <a:off x="7463284" y="234863"/>
            <a:ext cx="515233" cy="157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p>
            <a:pPr defTabSz="911784">
              <a:buClr>
                <a:srgbClr val="002960"/>
              </a:buClr>
            </a:pPr>
            <a:r>
              <a:rPr lang="en-US" sz="1000" dirty="0">
                <a:solidFill>
                  <a:srgbClr val="000000"/>
                </a:solidFill>
                <a:latin typeface="Arial"/>
                <a:ea typeface="MS PGothic" pitchFamily="34" charset="-128"/>
                <a:cs typeface="Arial" charset="0"/>
              </a:rPr>
              <a:t>Activities</a:t>
            </a:r>
          </a:p>
        </p:txBody>
      </p:sp>
      <p:sp>
        <p:nvSpPr>
          <p:cNvPr id="116" name="LegendRectangle1"/>
          <p:cNvSpPr>
            <a:spLocks noChangeArrowheads="1"/>
          </p:cNvSpPr>
          <p:nvPr/>
        </p:nvSpPr>
        <p:spPr bwMode="auto">
          <a:xfrm>
            <a:off x="7271260" y="234863"/>
            <a:ext cx="158615" cy="157014"/>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lIns="91257" tIns="45628" rIns="91257" bIns="45628" rtlCol="0" anchor="ctr">
            <a:noAutofit/>
          </a:bodyPr>
          <a:lstStyle/>
          <a:p>
            <a:endParaRPr lang="en-US" sz="1000" dirty="0">
              <a:solidFill>
                <a:srgbClr val="000000"/>
              </a:solidFill>
            </a:endParaRPr>
          </a:p>
        </p:txBody>
      </p:sp>
      <p:grpSp>
        <p:nvGrpSpPr>
          <p:cNvPr id="112" name="Group 111"/>
          <p:cNvGrpSpPr/>
          <p:nvPr/>
        </p:nvGrpSpPr>
        <p:grpSpPr>
          <a:xfrm>
            <a:off x="8055806" y="234863"/>
            <a:ext cx="851186" cy="157014"/>
            <a:chOff x="7641226" y="230188"/>
            <a:chExt cx="834192" cy="153888"/>
          </a:xfrm>
        </p:grpSpPr>
        <p:sp>
          <p:nvSpPr>
            <p:cNvPr id="113" name="Legend2"/>
            <p:cNvSpPr>
              <a:spLocks noChangeArrowheads="1"/>
            </p:cNvSpPr>
            <p:nvPr/>
          </p:nvSpPr>
          <p:spPr bwMode="auto">
            <a:xfrm>
              <a:off x="7829407" y="230188"/>
              <a:ext cx="64601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1784">
                <a:buClr>
                  <a:srgbClr val="002960"/>
                </a:buClr>
              </a:pPr>
              <a:r>
                <a:rPr lang="en-US" sz="1000" dirty="0">
                  <a:solidFill>
                    <a:srgbClr val="000000"/>
                  </a:solidFill>
                  <a:latin typeface="Arial"/>
                  <a:ea typeface="MS PGothic" pitchFamily="34" charset="-128"/>
                  <a:cs typeface="Arial" charset="0"/>
                </a:rPr>
                <a:t>Documents</a:t>
              </a:r>
            </a:p>
          </p:txBody>
        </p:sp>
        <p:sp>
          <p:nvSpPr>
            <p:cNvPr id="114" name="LegendRectangle2"/>
            <p:cNvSpPr>
              <a:spLocks noChangeArrowheads="1"/>
            </p:cNvSpPr>
            <p:nvPr/>
          </p:nvSpPr>
          <p:spPr bwMode="auto">
            <a:xfrm>
              <a:off x="7641226" y="230188"/>
              <a:ext cx="155448" cy="153888"/>
            </a:xfrm>
            <a:prstGeom prst="rect">
              <a:avLst/>
            </a:prstGeom>
            <a:solidFill>
              <a:schemeClr val="accent2"/>
            </a:solidFill>
            <a:ln>
              <a:noFill/>
            </a:ln>
            <a:effectLst/>
            <a:extLst/>
          </p:spPr>
          <p:style>
            <a:lnRef idx="1">
              <a:schemeClr val="accent5"/>
            </a:lnRef>
            <a:fillRef idx="2">
              <a:schemeClr val="accent5"/>
            </a:fillRef>
            <a:effectRef idx="1">
              <a:schemeClr val="accent5"/>
            </a:effectRef>
            <a:fontRef idx="minor">
              <a:schemeClr val="dk1"/>
            </a:fontRef>
          </p:style>
          <p:txBody>
            <a:bodyPr lIns="89611" tIns="44806" rIns="89611" bIns="44806" rtlCol="0" anchor="ctr">
              <a:noAutofit/>
            </a:bodyPr>
            <a:lstStyle/>
            <a:p>
              <a:endParaRPr lang="en-US" sz="1000" dirty="0">
                <a:solidFill>
                  <a:srgbClr val="000000"/>
                </a:solidFill>
              </a:endParaRPr>
            </a:p>
          </p:txBody>
        </p:sp>
      </p:grpSp>
      <p:cxnSp>
        <p:nvCxnSpPr>
          <p:cNvPr id="63" name="Elbow Connector 62"/>
          <p:cNvCxnSpPr>
            <a:stCxn id="200" idx="2"/>
            <a:endCxn id="96" idx="2"/>
          </p:cNvCxnSpPr>
          <p:nvPr/>
        </p:nvCxnSpPr>
        <p:spPr>
          <a:xfrm rot="16200000" flipH="1">
            <a:off x="6264359" y="3023835"/>
            <a:ext cx="124578" cy="4113586"/>
          </a:xfrm>
          <a:prstGeom prst="bentConnector3">
            <a:avLst>
              <a:gd name="adj1" fmla="val 287227"/>
            </a:avLst>
          </a:prstGeom>
          <a:ln w="190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4"/>
          <p:cNvSpPr txBox="1">
            <a:spLocks/>
          </p:cNvSpPr>
          <p:nvPr>
            <p:custDataLst>
              <p:tags r:id="rId44"/>
            </p:custDataLst>
          </p:nvPr>
        </p:nvSpPr>
        <p:spPr>
          <a:xfrm>
            <a:off x="1795025" y="5580496"/>
            <a:ext cx="1891976" cy="662207"/>
          </a:xfrm>
          <a:prstGeom prst="rect">
            <a:avLst/>
          </a:prstGeom>
          <a:solidFill>
            <a:srgbClr val="002960"/>
          </a:solidFill>
          <a:ln w="25400" cap="rnd">
            <a:noFill/>
            <a:prstDash val="sysDot"/>
            <a:miter lim="800000"/>
            <a:headEnd/>
            <a:tailEnd/>
          </a:ln>
          <a:effectLst/>
        </p:spPr>
        <p:txBody>
          <a:bodyPr vert="horz" wrap="square" lIns="77600" tIns="77600" rIns="77600" bIns="77600" numCol="1" anchor="t" anchorCtr="0" compatLnSpc="1">
            <a:prstTxWarp prst="textNoShape">
              <a:avLst/>
            </a:prstTxWarp>
            <a:noAutofit/>
          </a:bodyPr>
          <a:lstStyle>
            <a:lvl1pPr lvl="0" defTabSz="895350">
              <a:buClr>
                <a:schemeClr val="tx2"/>
              </a:buClr>
              <a:defRPr>
                <a:latin typeface="+mn-lt"/>
                <a:ea typeface="Arial Unicode MS" pitchFamily="34" charset="-128"/>
                <a:cs typeface="Arial Unicode MS" pitchFamily="34" charset="-128"/>
              </a:defRPr>
            </a:lvl1pPr>
            <a:lvl2pPr marL="193675" lvl="1" indent="-192088" defTabSz="895350">
              <a:buClr>
                <a:schemeClr val="tx2"/>
              </a:buClr>
              <a:buSzPct val="125000"/>
              <a:buFont typeface="Arial" charset="0"/>
              <a:buChar char="▪"/>
              <a:defRPr>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000" b="1" dirty="0">
                <a:solidFill>
                  <a:srgbClr val="FFFFFF"/>
                </a:solidFill>
              </a:rPr>
              <a:t>Batching to be implemented  as part of long-term implementation plan</a:t>
            </a:r>
          </a:p>
        </p:txBody>
      </p:sp>
      <p:sp>
        <p:nvSpPr>
          <p:cNvPr id="54" name="McK 4. Footnote"/>
          <p:cNvSpPr txBox="1">
            <a:spLocks noChangeArrowheads="1"/>
          </p:cNvSpPr>
          <p:nvPr>
            <p:custDataLst>
              <p:tags r:id="rId45"/>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911996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064796191"/>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37920" name="think-cell Slide" r:id="rId50" imgW="270" imgH="270" progId="">
                  <p:embed/>
                </p:oleObj>
              </mc:Choice>
              <mc:Fallback>
                <p:oleObj name="think-cell Slide" r:id="rId50" imgW="270" imgH="270" progId="">
                  <p:embed/>
                  <p:pic>
                    <p:nvPicPr>
                      <p:cNvPr id="0" name="Picture 8"/>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4" name="TextBox 29"/>
          <p:cNvSpPr txBox="1"/>
          <p:nvPr>
            <p:custDataLst>
              <p:tags r:id="rId3"/>
            </p:custDataLst>
          </p:nvPr>
        </p:nvSpPr>
        <p:spPr>
          <a:xfrm>
            <a:off x="1061934" y="750918"/>
            <a:ext cx="7883423" cy="5660838"/>
          </a:xfrm>
          <a:prstGeom prst="rect">
            <a:avLst/>
          </a:prstGeom>
          <a:solidFill>
            <a:schemeClr val="bg1"/>
          </a:solidFill>
          <a:ln w="19050">
            <a:solidFill>
              <a:schemeClr val="accent1"/>
            </a:solidFill>
            <a:headEnd/>
            <a:tailEnd/>
          </a:ln>
        </p:spPr>
        <p:style>
          <a:lnRef idx="2">
            <a:schemeClr val="accent1"/>
          </a:lnRef>
          <a:fillRef idx="1">
            <a:schemeClr val="lt1"/>
          </a:fillRef>
          <a:effectRef idx="0">
            <a:schemeClr val="accent1"/>
          </a:effectRef>
          <a:fontRef idx="minor">
            <a:schemeClr val="dk1"/>
          </a:fontRef>
        </p:style>
        <p:txBody>
          <a:bodyPr vert="horz" wrap="square" lIns="76135" tIns="76135" rIns="76135" bIns="76135"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endParaRPr lang="en-US" sz="1100" dirty="0">
              <a:solidFill>
                <a:srgbClr val="000000"/>
              </a:solidFill>
            </a:endParaRPr>
          </a:p>
        </p:txBody>
      </p:sp>
      <p:sp>
        <p:nvSpPr>
          <p:cNvPr id="65" name="Rectangle 64"/>
          <p:cNvSpPr>
            <a:spLocks/>
          </p:cNvSpPr>
          <p:nvPr>
            <p:custDataLst>
              <p:tags r:id="rId4"/>
            </p:custDataLst>
          </p:nvPr>
        </p:nvSpPr>
        <p:spPr>
          <a:xfrm>
            <a:off x="160753" y="1474810"/>
            <a:ext cx="859709" cy="4936946"/>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681" tIns="45681" rIns="45681" bIns="45681" rtlCol="0" anchor="ctr"/>
          <a:lstStyle/>
          <a:p>
            <a:r>
              <a:rPr lang="en-US" sz="1100" b="1" dirty="0">
                <a:solidFill>
                  <a:srgbClr val="0066CC"/>
                </a:solidFill>
              </a:rPr>
              <a:t>L2 Ops</a:t>
            </a:r>
          </a:p>
        </p:txBody>
      </p:sp>
      <p:sp>
        <p:nvSpPr>
          <p:cNvPr id="107" name="Title 3"/>
          <p:cNvSpPr txBox="1">
            <a:spLocks/>
          </p:cNvSpPr>
          <p:nvPr>
            <p:custDataLst>
              <p:tags r:id="rId5"/>
            </p:custDataLst>
          </p:nvPr>
        </p:nvSpPr>
        <p:spPr bwMode="gray">
          <a:xfrm>
            <a:off x="121496" y="238250"/>
            <a:ext cx="8794113"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defTabSz="895350" rtl="0" eaLnBrk="1" fontAlgn="base" hangingPunct="1">
              <a:spcBef>
                <a:spcPct val="0"/>
              </a:spcBef>
              <a:spcAft>
                <a:spcPct val="0"/>
              </a:spcAft>
              <a:tabLst>
                <a:tab pos="269875" algn="l"/>
              </a:tabLst>
              <a:defRPr sz="1900" b="1" baseline="0">
                <a:solidFill>
                  <a:schemeClr val="tx2"/>
                </a:solidFill>
                <a:latin typeface="+mj-lt"/>
                <a:ea typeface="+mj-ea"/>
                <a:cs typeface="+mj-cs"/>
              </a:defRPr>
            </a:lvl1pPr>
            <a:lvl2pPr algn="l" defTabSz="895350" rtl="0" eaLnBrk="1" fontAlgn="base" hangingPunct="1">
              <a:spcBef>
                <a:spcPct val="0"/>
              </a:spcBef>
              <a:spcAft>
                <a:spcPct val="0"/>
              </a:spcAft>
              <a:defRPr sz="1900" b="1">
                <a:solidFill>
                  <a:schemeClr val="tx2"/>
                </a:solidFill>
                <a:latin typeface="Arial" charset="0"/>
              </a:defRPr>
            </a:lvl2pPr>
            <a:lvl3pPr algn="l" defTabSz="895350" rtl="0" eaLnBrk="1" fontAlgn="base" hangingPunct="1">
              <a:spcBef>
                <a:spcPct val="0"/>
              </a:spcBef>
              <a:spcAft>
                <a:spcPct val="0"/>
              </a:spcAft>
              <a:defRPr sz="1900" b="1">
                <a:solidFill>
                  <a:schemeClr val="tx2"/>
                </a:solidFill>
                <a:latin typeface="Arial" charset="0"/>
              </a:defRPr>
            </a:lvl3pPr>
            <a:lvl4pPr algn="l" defTabSz="895350" rtl="0" eaLnBrk="1" fontAlgn="base" hangingPunct="1">
              <a:spcBef>
                <a:spcPct val="0"/>
              </a:spcBef>
              <a:spcAft>
                <a:spcPct val="0"/>
              </a:spcAft>
              <a:defRPr sz="1900" b="1">
                <a:solidFill>
                  <a:schemeClr val="tx2"/>
                </a:solidFill>
                <a:latin typeface="Arial" charset="0"/>
              </a:defRPr>
            </a:lvl4pPr>
            <a:lvl5pPr algn="l" defTabSz="895350" rtl="0" eaLnBrk="1" fontAlgn="base" hangingPunct="1">
              <a:spcBef>
                <a:spcPct val="0"/>
              </a:spcBef>
              <a:spcAft>
                <a:spcPct val="0"/>
              </a:spcAft>
              <a:defRPr sz="1900" b="1">
                <a:solidFill>
                  <a:schemeClr val="tx2"/>
                </a:solidFill>
                <a:latin typeface="Arial" charset="0"/>
              </a:defRPr>
            </a:lvl5pPr>
            <a:lvl6pPr marL="457200" algn="l" defTabSz="895350" rtl="0" eaLnBrk="1" fontAlgn="base" hangingPunct="1">
              <a:spcBef>
                <a:spcPct val="0"/>
              </a:spcBef>
              <a:spcAft>
                <a:spcPct val="0"/>
              </a:spcAft>
              <a:defRPr sz="1900" b="1">
                <a:solidFill>
                  <a:schemeClr val="tx2"/>
                </a:solidFill>
                <a:latin typeface="Arial" charset="0"/>
              </a:defRPr>
            </a:lvl6pPr>
            <a:lvl7pPr marL="914400" algn="l" defTabSz="895350" rtl="0" eaLnBrk="1" fontAlgn="base" hangingPunct="1">
              <a:spcBef>
                <a:spcPct val="0"/>
              </a:spcBef>
              <a:spcAft>
                <a:spcPct val="0"/>
              </a:spcAft>
              <a:defRPr sz="1900" b="1">
                <a:solidFill>
                  <a:schemeClr val="tx2"/>
                </a:solidFill>
                <a:latin typeface="Arial" charset="0"/>
              </a:defRPr>
            </a:lvl7pPr>
            <a:lvl8pPr marL="1371600" algn="l" defTabSz="895350" rtl="0" eaLnBrk="1" fontAlgn="base" hangingPunct="1">
              <a:spcBef>
                <a:spcPct val="0"/>
              </a:spcBef>
              <a:spcAft>
                <a:spcPct val="0"/>
              </a:spcAft>
              <a:defRPr sz="1900" b="1">
                <a:solidFill>
                  <a:schemeClr val="tx2"/>
                </a:solidFill>
                <a:latin typeface="Arial" charset="0"/>
              </a:defRPr>
            </a:lvl8pPr>
            <a:lvl9pPr marL="1828800" algn="l" defTabSz="895350" rtl="0" eaLnBrk="1" fontAlgn="base" hangingPunct="1">
              <a:spcBef>
                <a:spcPct val="0"/>
              </a:spcBef>
              <a:spcAft>
                <a:spcPct val="0"/>
              </a:spcAft>
              <a:defRPr sz="1900" b="1">
                <a:solidFill>
                  <a:schemeClr val="tx2"/>
                </a:solidFill>
                <a:latin typeface="Arial" charset="0"/>
              </a:defRPr>
            </a:lvl9pPr>
          </a:lstStyle>
          <a:p>
            <a:r>
              <a:rPr lang="en-US" sz="2400" b="0" dirty="0">
                <a:solidFill>
                  <a:schemeClr val="tx1"/>
                </a:solidFill>
              </a:rPr>
              <a:t>L2 </a:t>
            </a:r>
            <a:r>
              <a:rPr lang="en-US" sz="2400" b="0" dirty="0" smtClean="0">
                <a:solidFill>
                  <a:schemeClr val="tx1"/>
                </a:solidFill>
              </a:rPr>
              <a:t>Ops </a:t>
            </a:r>
            <a:r>
              <a:rPr lang="en-US" sz="2400" b="0" dirty="0">
                <a:solidFill>
                  <a:schemeClr val="tx1"/>
                </a:solidFill>
              </a:rPr>
              <a:t>detailed workflow</a:t>
            </a:r>
          </a:p>
        </p:txBody>
      </p:sp>
      <p:sp>
        <p:nvSpPr>
          <p:cNvPr id="55" name="Rectangle 54"/>
          <p:cNvSpPr>
            <a:spLocks/>
          </p:cNvSpPr>
          <p:nvPr>
            <p:custDataLst>
              <p:tags r:id="rId6"/>
            </p:custDataLst>
          </p:nvPr>
        </p:nvSpPr>
        <p:spPr>
          <a:xfrm>
            <a:off x="160753" y="750916"/>
            <a:ext cx="859709" cy="610471"/>
          </a:xfrm>
          <a:prstGeom prst="rect">
            <a:avLst/>
          </a:prstGeom>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5681" tIns="45681" rIns="45681" bIns="45681" rtlCol="0" anchor="ctr">
            <a:noAutofit/>
          </a:bodyPr>
          <a:lstStyle/>
          <a:p>
            <a:r>
              <a:rPr lang="en-US" sz="1100" b="1" dirty="0">
                <a:solidFill>
                  <a:srgbClr val="0066CC"/>
                </a:solidFill>
              </a:rPr>
              <a:t>Dispatch</a:t>
            </a:r>
          </a:p>
        </p:txBody>
      </p:sp>
      <p:sp>
        <p:nvSpPr>
          <p:cNvPr id="6" name="Rectangle 25"/>
          <p:cNvSpPr txBox="1">
            <a:spLocks/>
          </p:cNvSpPr>
          <p:nvPr>
            <p:custDataLst>
              <p:tags r:id="rId7"/>
            </p:custDataLst>
          </p:nvPr>
        </p:nvSpPr>
        <p:spPr>
          <a:xfrm>
            <a:off x="1350076" y="750919"/>
            <a:ext cx="1724880" cy="610471"/>
          </a:xfrm>
          <a:prstGeom prst="rect">
            <a:avLst/>
          </a:prstGeom>
          <a:solidFill>
            <a:schemeClr val="bg1"/>
          </a:solidFill>
          <a:ln w="19050">
            <a:solidFill>
              <a:schemeClr val="accent6"/>
            </a:solidFill>
          </a:ln>
          <a:effectLst/>
          <a:extLst/>
        </p:spPr>
        <p:style>
          <a:lnRef idx="1">
            <a:schemeClr val="accent1"/>
          </a:lnRef>
          <a:fillRef idx="2">
            <a:schemeClr val="accent1"/>
          </a:fillRef>
          <a:effectRef idx="1">
            <a:schemeClr val="accent1"/>
          </a:effectRef>
          <a:fontRef idx="minor">
            <a:schemeClr val="dk1"/>
          </a:fontRef>
        </p:style>
        <p:txBody>
          <a:bodyPr wrap="square" lIns="46614" tIns="46614" rIns="46614" bIns="46614" rtlCol="0" anchor="ctr">
            <a:noAutofit/>
          </a:bodyPr>
          <a:lstStyle>
            <a:defPPr>
              <a:defRPr lang="en-US"/>
            </a:defPPr>
            <a:lvl1pPr>
              <a:defRPr sz="1400"/>
            </a:lvl1pPr>
          </a:lstStyle>
          <a:p>
            <a:r>
              <a:rPr lang="en-US" sz="1100" dirty="0">
                <a:solidFill>
                  <a:srgbClr val="000000"/>
                </a:solidFill>
              </a:rPr>
              <a:t>Ticket assigned by dispatch</a:t>
            </a:r>
          </a:p>
        </p:txBody>
      </p:sp>
      <p:cxnSp>
        <p:nvCxnSpPr>
          <p:cNvPr id="33" name="Straight Arrow Connector 32"/>
          <p:cNvCxnSpPr>
            <a:stCxn id="17" idx="3"/>
            <a:endCxn id="39" idx="1"/>
          </p:cNvCxnSpPr>
          <p:nvPr>
            <p:custDataLst>
              <p:tags r:id="rId8"/>
            </p:custDataLst>
          </p:nvPr>
        </p:nvCxnSpPr>
        <p:spPr>
          <a:xfrm>
            <a:off x="5165476" y="3585190"/>
            <a:ext cx="363524" cy="1"/>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34" idx="2"/>
            <a:endCxn id="85" idx="0"/>
          </p:cNvCxnSpPr>
          <p:nvPr>
            <p:custDataLst>
              <p:tags r:id="rId9"/>
            </p:custDataLst>
          </p:nvPr>
        </p:nvCxnSpPr>
        <p:spPr>
          <a:xfrm flipH="1">
            <a:off x="6358269" y="4673197"/>
            <a:ext cx="1" cy="197441"/>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39" idx="3"/>
            <a:endCxn id="43" idx="1"/>
          </p:cNvCxnSpPr>
          <p:nvPr>
            <p:custDataLst>
              <p:tags r:id="rId10"/>
            </p:custDataLst>
          </p:nvPr>
        </p:nvCxnSpPr>
        <p:spPr>
          <a:xfrm flipV="1">
            <a:off x="7187524" y="3585190"/>
            <a:ext cx="196092" cy="1"/>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9" idx="2"/>
            <a:endCxn id="34" idx="0"/>
          </p:cNvCxnSpPr>
          <p:nvPr>
            <p:custDataLst>
              <p:tags r:id="rId11"/>
            </p:custDataLst>
          </p:nvPr>
        </p:nvCxnSpPr>
        <p:spPr>
          <a:xfrm>
            <a:off x="6358262" y="4030916"/>
            <a:ext cx="0" cy="204529"/>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2" name="Rectangle 25"/>
          <p:cNvSpPr txBox="1"/>
          <p:nvPr>
            <p:custDataLst>
              <p:tags r:id="rId12"/>
            </p:custDataLst>
          </p:nvPr>
        </p:nvSpPr>
        <p:spPr bwMode="gray">
          <a:xfrm>
            <a:off x="6444315" y="3815916"/>
            <a:ext cx="96505"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lgn="ctr">
              <a:buClr>
                <a:srgbClr val="002960"/>
              </a:buClr>
            </a:pPr>
            <a:r>
              <a:rPr lang="en-US" sz="1100" dirty="0">
                <a:solidFill>
                  <a:srgbClr val="000000"/>
                </a:solidFill>
                <a:ea typeface="MS PGothic" pitchFamily="34" charset="-128"/>
                <a:cs typeface="Arial" charset="0"/>
              </a:rPr>
              <a:t>Y</a:t>
            </a:r>
          </a:p>
        </p:txBody>
      </p:sp>
      <p:cxnSp>
        <p:nvCxnSpPr>
          <p:cNvPr id="47" name="Straight Arrow Connector 46"/>
          <p:cNvCxnSpPr>
            <a:stCxn id="53" idx="2"/>
            <a:endCxn id="46" idx="0"/>
          </p:cNvCxnSpPr>
          <p:nvPr>
            <p:custDataLst>
              <p:tags r:id="rId13"/>
            </p:custDataLst>
          </p:nvPr>
        </p:nvCxnSpPr>
        <p:spPr>
          <a:xfrm>
            <a:off x="6358262" y="5844442"/>
            <a:ext cx="0" cy="302281"/>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1" name="Elbow Connector 50"/>
          <p:cNvCxnSpPr>
            <a:stCxn id="48" idx="2"/>
            <a:endCxn id="46" idx="3"/>
          </p:cNvCxnSpPr>
          <p:nvPr>
            <p:custDataLst>
              <p:tags r:id="rId14"/>
            </p:custDataLst>
          </p:nvPr>
        </p:nvCxnSpPr>
        <p:spPr>
          <a:xfrm rot="5400000">
            <a:off x="7258295" y="5414237"/>
            <a:ext cx="576005" cy="1154009"/>
          </a:xfrm>
          <a:prstGeom prst="bentConnector2">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2" name="Elbow Connector 51"/>
          <p:cNvCxnSpPr>
            <a:stCxn id="53" idx="3"/>
            <a:endCxn id="48" idx="1"/>
          </p:cNvCxnSpPr>
          <p:nvPr>
            <p:custDataLst>
              <p:tags r:id="rId15"/>
            </p:custDataLst>
          </p:nvPr>
        </p:nvCxnSpPr>
        <p:spPr>
          <a:xfrm flipV="1">
            <a:off x="7187531" y="5397995"/>
            <a:ext cx="193613" cy="404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7" name="Rectangle 25"/>
          <p:cNvSpPr txBox="1">
            <a:spLocks/>
          </p:cNvSpPr>
          <p:nvPr>
            <p:custDataLst>
              <p:tags r:id="rId16"/>
            </p:custDataLst>
          </p:nvPr>
        </p:nvSpPr>
        <p:spPr>
          <a:xfrm>
            <a:off x="7194473" y="3368494"/>
            <a:ext cx="120226"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100" dirty="0">
                <a:solidFill>
                  <a:srgbClr val="000000"/>
                </a:solidFill>
                <a:ea typeface="MS PGothic" pitchFamily="34" charset="-128"/>
                <a:cs typeface="Arial" charset="0"/>
              </a:rPr>
              <a:t>Y</a:t>
            </a:r>
          </a:p>
        </p:txBody>
      </p:sp>
      <p:sp>
        <p:nvSpPr>
          <p:cNvPr id="61" name="Rectangle 25"/>
          <p:cNvSpPr txBox="1">
            <a:spLocks/>
          </p:cNvSpPr>
          <p:nvPr>
            <p:custDataLst>
              <p:tags r:id="rId17"/>
            </p:custDataLst>
          </p:nvPr>
        </p:nvSpPr>
        <p:spPr>
          <a:xfrm>
            <a:off x="6455849" y="5854372"/>
            <a:ext cx="104682"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100" dirty="0">
                <a:solidFill>
                  <a:srgbClr val="000000"/>
                </a:solidFill>
                <a:ea typeface="MS PGothic" pitchFamily="34" charset="-128"/>
                <a:cs typeface="Arial" charset="0"/>
              </a:rPr>
              <a:t>N</a:t>
            </a:r>
          </a:p>
        </p:txBody>
      </p:sp>
      <p:sp>
        <p:nvSpPr>
          <p:cNvPr id="73" name="Rectangle 25"/>
          <p:cNvSpPr txBox="1"/>
          <p:nvPr>
            <p:custDataLst>
              <p:tags r:id="rId18"/>
            </p:custDataLst>
          </p:nvPr>
        </p:nvSpPr>
        <p:spPr>
          <a:xfrm>
            <a:off x="2433932" y="2541666"/>
            <a:ext cx="120226"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100" dirty="0">
                <a:solidFill>
                  <a:srgbClr val="000000"/>
                </a:solidFill>
                <a:ea typeface="MS PGothic" pitchFamily="34" charset="-128"/>
                <a:cs typeface="Arial" charset="0"/>
              </a:rPr>
              <a:t>Y</a:t>
            </a:r>
          </a:p>
        </p:txBody>
      </p:sp>
      <p:cxnSp>
        <p:nvCxnSpPr>
          <p:cNvPr id="75" name="Straight Arrow Connector 74"/>
          <p:cNvCxnSpPr>
            <a:stCxn id="72" idx="2"/>
            <a:endCxn id="9" idx="1"/>
          </p:cNvCxnSpPr>
          <p:nvPr>
            <p:custDataLst>
              <p:tags r:id="rId19"/>
            </p:custDataLst>
          </p:nvPr>
        </p:nvCxnSpPr>
        <p:spPr>
          <a:xfrm rot="16200000" flipH="1">
            <a:off x="1844449" y="2289913"/>
            <a:ext cx="502161" cy="408670"/>
          </a:xfrm>
          <a:prstGeom prst="bentConnector2">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72" name="Diamond 71"/>
          <p:cNvSpPr>
            <a:spLocks/>
          </p:cNvSpPr>
          <p:nvPr>
            <p:custDataLst>
              <p:tags r:id="rId20"/>
            </p:custDataLst>
          </p:nvPr>
        </p:nvSpPr>
        <p:spPr>
          <a:xfrm>
            <a:off x="1061933" y="1578411"/>
            <a:ext cx="1658524" cy="664763"/>
          </a:xfrm>
          <a:prstGeom prst="diamond">
            <a:avLst/>
          </a:prstGeom>
          <a:solidFill>
            <a:schemeClr val="bg1">
              <a:lumMod val="85000"/>
            </a:schemeClr>
          </a:solidFill>
          <a:ln>
            <a:noFill/>
          </a:ln>
          <a:effectLst/>
        </p:spPr>
        <p:style>
          <a:lnRef idx="1">
            <a:schemeClr val="accent1"/>
          </a:lnRef>
          <a:fillRef idx="2">
            <a:schemeClr val="accent1"/>
          </a:fillRef>
          <a:effectRef idx="1">
            <a:schemeClr val="accent1"/>
          </a:effectRef>
          <a:fontRef idx="minor">
            <a:schemeClr val="dk1"/>
          </a:fontRef>
        </p:style>
        <p:txBody>
          <a:bodyPr lIns="0" tIns="0" rIns="0" bIns="0" rtlCol="0" anchor="ctr"/>
          <a:lstStyle/>
          <a:p>
            <a:pPr algn="ctr"/>
            <a:r>
              <a:rPr lang="en-US" sz="1100" dirty="0">
                <a:solidFill>
                  <a:srgbClr val="000000"/>
                </a:solidFill>
              </a:rPr>
              <a:t>Assigned to right team?</a:t>
            </a:r>
          </a:p>
        </p:txBody>
      </p:sp>
      <p:sp>
        <p:nvSpPr>
          <p:cNvPr id="77" name="Oval 10"/>
          <p:cNvSpPr>
            <a:spLocks noChangeArrowheads="1"/>
          </p:cNvSpPr>
          <p:nvPr>
            <p:custDataLst>
              <p:tags r:id="rId21"/>
            </p:custDataLst>
          </p:nvPr>
        </p:nvSpPr>
        <p:spPr bwMode="gray">
          <a:xfrm>
            <a:off x="1765235" y="1474802"/>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1</a:t>
            </a:r>
          </a:p>
        </p:txBody>
      </p:sp>
      <p:sp>
        <p:nvSpPr>
          <p:cNvPr id="9" name="Rectangle 25"/>
          <p:cNvSpPr txBox="1">
            <a:spLocks/>
          </p:cNvSpPr>
          <p:nvPr>
            <p:custDataLst>
              <p:tags r:id="rId22"/>
            </p:custDataLst>
          </p:nvPr>
        </p:nvSpPr>
        <p:spPr>
          <a:xfrm>
            <a:off x="2299873" y="2353741"/>
            <a:ext cx="1222062" cy="783187"/>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lIns="91363" tIns="45681" rIns="91363" bIns="45681" rtlCol="0" anchor="ctr">
            <a:spAutoFit/>
          </a:bodyPr>
          <a:lstStyle>
            <a:defPPr>
              <a:defRPr lang="en-US"/>
            </a:defPPr>
            <a:lvl1pPr marL="76200">
              <a:defRPr sz="1400">
                <a:solidFill>
                  <a:schemeClr val="tx1"/>
                </a:solidFill>
              </a:defRPr>
            </a:lvl1pPr>
          </a:lstStyle>
          <a:p>
            <a:r>
              <a:rPr lang="en-US" sz="1100" dirty="0">
                <a:solidFill>
                  <a:srgbClr val="000000"/>
                </a:solidFill>
              </a:rPr>
              <a:t>Team lead assigns tickets to individual team member</a:t>
            </a:r>
          </a:p>
        </p:txBody>
      </p:sp>
      <p:sp>
        <p:nvSpPr>
          <p:cNvPr id="79" name="Oval 10"/>
          <p:cNvSpPr>
            <a:spLocks noChangeArrowheads="1"/>
          </p:cNvSpPr>
          <p:nvPr>
            <p:custDataLst>
              <p:tags r:id="rId23"/>
            </p:custDataLst>
          </p:nvPr>
        </p:nvSpPr>
        <p:spPr bwMode="gray">
          <a:xfrm>
            <a:off x="2174239" y="2226414"/>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2</a:t>
            </a:r>
          </a:p>
        </p:txBody>
      </p:sp>
      <p:sp>
        <p:nvSpPr>
          <p:cNvPr id="43" name="Rectangle 25"/>
          <p:cNvSpPr txBox="1">
            <a:spLocks/>
          </p:cNvSpPr>
          <p:nvPr>
            <p:custDataLst>
              <p:tags r:id="rId24"/>
            </p:custDataLst>
          </p:nvPr>
        </p:nvSpPr>
        <p:spPr>
          <a:xfrm>
            <a:off x="7383616" y="3279947"/>
            <a:ext cx="1484330" cy="610471"/>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wrap="square" lIns="91363" tIns="45681" rIns="91363" bIns="45681" rtlCol="0" anchor="ctr">
            <a:noAutofit/>
          </a:bodyPr>
          <a:lstStyle>
            <a:defPPr>
              <a:defRPr lang="en-US"/>
            </a:defPPr>
            <a:lvl1pPr marL="76200">
              <a:defRPr sz="1400">
                <a:solidFill>
                  <a:schemeClr val="tx1"/>
                </a:solidFill>
              </a:defRPr>
            </a:lvl1pPr>
          </a:lstStyle>
          <a:p>
            <a:pPr marL="0" lvl="2"/>
            <a:r>
              <a:rPr lang="en-US" sz="1100" dirty="0">
                <a:solidFill>
                  <a:srgbClr val="000000"/>
                </a:solidFill>
              </a:rPr>
              <a:t>Escalate ticket to L3 SME team </a:t>
            </a:r>
          </a:p>
        </p:txBody>
      </p:sp>
      <p:sp>
        <p:nvSpPr>
          <p:cNvPr id="17" name="Rectangle 25"/>
          <p:cNvSpPr txBox="1">
            <a:spLocks/>
          </p:cNvSpPr>
          <p:nvPr>
            <p:custDataLst>
              <p:tags r:id="rId25"/>
            </p:custDataLst>
          </p:nvPr>
        </p:nvSpPr>
        <p:spPr>
          <a:xfrm>
            <a:off x="3943422" y="3279947"/>
            <a:ext cx="1222062" cy="610471"/>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lIns="91363" tIns="45681" rIns="91363" bIns="45681" rtlCol="0" anchor="ctr">
            <a:noAutofit/>
          </a:bodyPr>
          <a:lstStyle>
            <a:defPPr>
              <a:defRPr lang="en-US"/>
            </a:defPPr>
            <a:lvl1pPr marL="76200">
              <a:defRPr sz="1400">
                <a:solidFill>
                  <a:schemeClr val="tx1"/>
                </a:solidFill>
              </a:defRPr>
            </a:lvl1pPr>
          </a:lstStyle>
          <a:p>
            <a:r>
              <a:rPr lang="en-US" sz="1100" dirty="0">
                <a:solidFill>
                  <a:srgbClr val="000000"/>
                </a:solidFill>
              </a:rPr>
              <a:t>Work on assigned tickets </a:t>
            </a:r>
          </a:p>
        </p:txBody>
      </p:sp>
      <p:sp>
        <p:nvSpPr>
          <p:cNvPr id="82" name="Oval 10"/>
          <p:cNvSpPr>
            <a:spLocks noChangeArrowheads="1"/>
          </p:cNvSpPr>
          <p:nvPr>
            <p:custDataLst>
              <p:tags r:id="rId26"/>
            </p:custDataLst>
          </p:nvPr>
        </p:nvSpPr>
        <p:spPr bwMode="gray">
          <a:xfrm>
            <a:off x="3818261" y="3156177"/>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3</a:t>
            </a:r>
          </a:p>
        </p:txBody>
      </p:sp>
      <p:sp>
        <p:nvSpPr>
          <p:cNvPr id="39" name="Diamond 38"/>
          <p:cNvSpPr>
            <a:spLocks/>
          </p:cNvSpPr>
          <p:nvPr>
            <p:custDataLst>
              <p:tags r:id="rId27"/>
            </p:custDataLst>
          </p:nvPr>
        </p:nvSpPr>
        <p:spPr>
          <a:xfrm>
            <a:off x="5529000" y="3139465"/>
            <a:ext cx="1658524" cy="891451"/>
          </a:xfrm>
          <a:prstGeom prst="diamond">
            <a:avLst/>
          </a:prstGeom>
          <a:solidFill>
            <a:schemeClr val="bg1">
              <a:lumMod val="85000"/>
            </a:schemeClr>
          </a:solidFill>
          <a:ln>
            <a:noFill/>
          </a:ln>
          <a:effectLst/>
        </p:spPr>
        <p:style>
          <a:lnRef idx="1">
            <a:schemeClr val="accent1"/>
          </a:lnRef>
          <a:fillRef idx="2">
            <a:schemeClr val="accent1"/>
          </a:fillRef>
          <a:effectRef idx="1">
            <a:schemeClr val="accent1"/>
          </a:effectRef>
          <a:fontRef idx="minor">
            <a:schemeClr val="dk1"/>
          </a:fontRef>
        </p:style>
        <p:txBody>
          <a:bodyPr lIns="0" tIns="0" rIns="0" bIns="0" rtlCol="0" anchor="ctr">
            <a:noAutofit/>
          </a:bodyPr>
          <a:lstStyle/>
          <a:p>
            <a:pPr algn="ctr"/>
            <a:r>
              <a:rPr lang="en-US" sz="1100" dirty="0">
                <a:solidFill>
                  <a:srgbClr val="000000"/>
                </a:solidFill>
              </a:rPr>
              <a:t>Need escalation?</a:t>
            </a:r>
          </a:p>
        </p:txBody>
      </p:sp>
      <p:sp>
        <p:nvSpPr>
          <p:cNvPr id="83" name="Oval 10"/>
          <p:cNvSpPr>
            <a:spLocks noChangeArrowheads="1"/>
          </p:cNvSpPr>
          <p:nvPr>
            <p:custDataLst>
              <p:tags r:id="rId28"/>
            </p:custDataLst>
          </p:nvPr>
        </p:nvSpPr>
        <p:spPr bwMode="gray">
          <a:xfrm>
            <a:off x="6232302" y="3057110"/>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4</a:t>
            </a:r>
          </a:p>
        </p:txBody>
      </p:sp>
      <p:sp>
        <p:nvSpPr>
          <p:cNvPr id="34" name="Rectangle 25"/>
          <p:cNvSpPr txBox="1">
            <a:spLocks/>
          </p:cNvSpPr>
          <p:nvPr>
            <p:custDataLst>
              <p:tags r:id="rId29"/>
            </p:custDataLst>
          </p:nvPr>
        </p:nvSpPr>
        <p:spPr>
          <a:xfrm>
            <a:off x="5747231" y="4235444"/>
            <a:ext cx="1222062" cy="437756"/>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wrap="square" lIns="91363" tIns="45681" rIns="91363" bIns="45681" rtlCol="0" anchor="ctr">
            <a:noAutofit/>
          </a:bodyPr>
          <a:lstStyle>
            <a:defPPr>
              <a:defRPr lang="en-US"/>
            </a:defPPr>
            <a:lvl1pPr marL="76200">
              <a:defRPr sz="1400">
                <a:solidFill>
                  <a:schemeClr val="tx1"/>
                </a:solidFill>
              </a:defRPr>
            </a:lvl1pPr>
          </a:lstStyle>
          <a:p>
            <a:r>
              <a:rPr lang="en-US" sz="1100" dirty="0">
                <a:solidFill>
                  <a:srgbClr val="000000"/>
                </a:solidFill>
              </a:rPr>
              <a:t>Mark ticket as resolved</a:t>
            </a:r>
          </a:p>
        </p:txBody>
      </p:sp>
      <p:sp>
        <p:nvSpPr>
          <p:cNvPr id="84" name="Oval 10"/>
          <p:cNvSpPr>
            <a:spLocks noChangeArrowheads="1"/>
          </p:cNvSpPr>
          <p:nvPr>
            <p:custDataLst>
              <p:tags r:id="rId30"/>
            </p:custDataLst>
          </p:nvPr>
        </p:nvSpPr>
        <p:spPr bwMode="gray">
          <a:xfrm>
            <a:off x="5626266" y="4111714"/>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6</a:t>
            </a:r>
          </a:p>
        </p:txBody>
      </p:sp>
      <p:sp>
        <p:nvSpPr>
          <p:cNvPr id="48" name="Rectangle 25"/>
          <p:cNvSpPr txBox="1">
            <a:spLocks/>
          </p:cNvSpPr>
          <p:nvPr>
            <p:custDataLst>
              <p:tags r:id="rId31"/>
            </p:custDataLst>
          </p:nvPr>
        </p:nvSpPr>
        <p:spPr>
          <a:xfrm>
            <a:off x="7381144" y="5092767"/>
            <a:ext cx="1484330" cy="610471"/>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lIns="91363" tIns="45681" rIns="91363" bIns="45681" rtlCol="0" anchor="ctr">
            <a:noAutofit/>
          </a:bodyPr>
          <a:lstStyle>
            <a:defPPr>
              <a:defRPr lang="en-US"/>
            </a:defPPr>
            <a:lvl1pPr marL="76200">
              <a:defRPr sz="1400">
                <a:solidFill>
                  <a:schemeClr val="tx1"/>
                </a:solidFill>
              </a:defRPr>
            </a:lvl1pPr>
          </a:lstStyle>
          <a:p>
            <a:pPr marL="0"/>
            <a:r>
              <a:rPr lang="en-US" sz="1100" dirty="0">
                <a:solidFill>
                  <a:srgbClr val="000000"/>
                </a:solidFill>
              </a:rPr>
              <a:t>Document improvement in log</a:t>
            </a:r>
          </a:p>
        </p:txBody>
      </p:sp>
      <p:sp>
        <p:nvSpPr>
          <p:cNvPr id="53" name="Diamond 52"/>
          <p:cNvSpPr>
            <a:spLocks/>
          </p:cNvSpPr>
          <p:nvPr>
            <p:custDataLst>
              <p:tags r:id="rId32"/>
            </p:custDataLst>
          </p:nvPr>
        </p:nvSpPr>
        <p:spPr>
          <a:xfrm>
            <a:off x="5529000" y="4959643"/>
            <a:ext cx="1658524" cy="884799"/>
          </a:xfrm>
          <a:prstGeom prst="diamond">
            <a:avLst/>
          </a:prstGeom>
          <a:solidFill>
            <a:schemeClr val="bg1">
              <a:lumMod val="85000"/>
            </a:schemeClr>
          </a:solidFill>
          <a:ln>
            <a:noFill/>
          </a:ln>
          <a:effectLst/>
        </p:spPr>
        <p:style>
          <a:lnRef idx="1">
            <a:schemeClr val="accent1"/>
          </a:lnRef>
          <a:fillRef idx="2">
            <a:schemeClr val="accent1"/>
          </a:fillRef>
          <a:effectRef idx="1">
            <a:schemeClr val="accent1"/>
          </a:effectRef>
          <a:fontRef idx="minor">
            <a:schemeClr val="dk1"/>
          </a:fontRef>
        </p:style>
        <p:txBody>
          <a:bodyPr lIns="0" tIns="0" rIns="0" bIns="0" rtlCol="0" anchor="ctr">
            <a:noAutofit/>
          </a:bodyPr>
          <a:lstStyle/>
          <a:p>
            <a:pPr algn="ctr"/>
            <a:r>
              <a:rPr lang="en-US" sz="1100" dirty="0">
                <a:solidFill>
                  <a:srgbClr val="000000"/>
                </a:solidFill>
              </a:rPr>
              <a:t>Continuous improvement opportunity?</a:t>
            </a:r>
          </a:p>
        </p:txBody>
      </p:sp>
      <p:sp>
        <p:nvSpPr>
          <p:cNvPr id="85" name="Oval 10"/>
          <p:cNvSpPr>
            <a:spLocks noChangeArrowheads="1"/>
          </p:cNvSpPr>
          <p:nvPr>
            <p:custDataLst>
              <p:tags r:id="rId33"/>
            </p:custDataLst>
          </p:nvPr>
        </p:nvSpPr>
        <p:spPr bwMode="gray">
          <a:xfrm>
            <a:off x="6232302" y="4870641"/>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7</a:t>
            </a:r>
          </a:p>
        </p:txBody>
      </p:sp>
      <p:sp>
        <p:nvSpPr>
          <p:cNvPr id="46" name="Rectangle 25"/>
          <p:cNvSpPr txBox="1">
            <a:spLocks/>
          </p:cNvSpPr>
          <p:nvPr>
            <p:custDataLst>
              <p:tags r:id="rId34"/>
            </p:custDataLst>
          </p:nvPr>
        </p:nvSpPr>
        <p:spPr>
          <a:xfrm>
            <a:off x="5747231" y="6146715"/>
            <a:ext cx="1222062" cy="265040"/>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lIns="91363" tIns="45681" rIns="91363" bIns="45681" rtlCol="0" anchor="ctr">
            <a:spAutoFit/>
          </a:bodyPr>
          <a:lstStyle>
            <a:defPPr>
              <a:defRPr lang="en-US"/>
            </a:defPPr>
            <a:lvl1pPr marL="76200">
              <a:defRPr sz="1400">
                <a:solidFill>
                  <a:schemeClr val="tx1"/>
                </a:solidFill>
              </a:defRPr>
            </a:lvl1pPr>
          </a:lstStyle>
          <a:p>
            <a:r>
              <a:rPr lang="en-US" sz="1100" dirty="0">
                <a:solidFill>
                  <a:srgbClr val="000000"/>
                </a:solidFill>
              </a:rPr>
              <a:t>Close ticket</a:t>
            </a:r>
          </a:p>
        </p:txBody>
      </p:sp>
      <p:sp>
        <p:nvSpPr>
          <p:cNvPr id="86" name="Oval 10"/>
          <p:cNvSpPr>
            <a:spLocks noChangeArrowheads="1"/>
          </p:cNvSpPr>
          <p:nvPr>
            <p:custDataLst>
              <p:tags r:id="rId35"/>
            </p:custDataLst>
          </p:nvPr>
        </p:nvSpPr>
        <p:spPr bwMode="gray">
          <a:xfrm>
            <a:off x="5625109" y="5959261"/>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9</a:t>
            </a:r>
          </a:p>
        </p:txBody>
      </p:sp>
      <p:sp>
        <p:nvSpPr>
          <p:cNvPr id="87" name="Rectangle 25"/>
          <p:cNvSpPr txBox="1">
            <a:spLocks/>
          </p:cNvSpPr>
          <p:nvPr>
            <p:custDataLst>
              <p:tags r:id="rId36"/>
            </p:custDataLst>
          </p:nvPr>
        </p:nvSpPr>
        <p:spPr bwMode="gray">
          <a:xfrm>
            <a:off x="6455849" y="4022547"/>
            <a:ext cx="104682"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lgn="ctr">
              <a:buClr>
                <a:srgbClr val="002960"/>
              </a:buClr>
            </a:pPr>
            <a:r>
              <a:rPr lang="en-US" sz="1100" dirty="0">
                <a:solidFill>
                  <a:srgbClr val="000000"/>
                </a:solidFill>
                <a:ea typeface="MS PGothic" pitchFamily="34" charset="-128"/>
                <a:cs typeface="Arial" charset="0"/>
              </a:rPr>
              <a:t>N</a:t>
            </a:r>
          </a:p>
        </p:txBody>
      </p:sp>
      <p:sp>
        <p:nvSpPr>
          <p:cNvPr id="149" name="Rectangle 25"/>
          <p:cNvSpPr txBox="1">
            <a:spLocks/>
          </p:cNvSpPr>
          <p:nvPr>
            <p:custDataLst>
              <p:tags r:id="rId37"/>
            </p:custDataLst>
          </p:nvPr>
        </p:nvSpPr>
        <p:spPr>
          <a:xfrm>
            <a:off x="7194473" y="5122544"/>
            <a:ext cx="120226"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100" dirty="0">
                <a:solidFill>
                  <a:srgbClr val="000000"/>
                </a:solidFill>
                <a:ea typeface="MS PGothic" pitchFamily="34" charset="-128"/>
                <a:cs typeface="Arial" charset="0"/>
              </a:rPr>
              <a:t>Y</a:t>
            </a:r>
          </a:p>
        </p:txBody>
      </p:sp>
      <p:sp>
        <p:nvSpPr>
          <p:cNvPr id="154" name="Oval 10"/>
          <p:cNvSpPr>
            <a:spLocks noChangeArrowheads="1"/>
          </p:cNvSpPr>
          <p:nvPr>
            <p:custDataLst>
              <p:tags r:id="rId38"/>
            </p:custDataLst>
          </p:nvPr>
        </p:nvSpPr>
        <p:spPr bwMode="gray">
          <a:xfrm>
            <a:off x="7285569" y="3156177"/>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5</a:t>
            </a:r>
          </a:p>
        </p:txBody>
      </p:sp>
      <p:cxnSp>
        <p:nvCxnSpPr>
          <p:cNvPr id="162" name="Straight Arrow Connector 161"/>
          <p:cNvCxnSpPr/>
          <p:nvPr>
            <p:custDataLst>
              <p:tags r:id="rId39"/>
            </p:custDataLst>
          </p:nvPr>
        </p:nvCxnSpPr>
        <p:spPr>
          <a:xfrm flipV="1">
            <a:off x="1891194" y="1361381"/>
            <a:ext cx="0" cy="113422"/>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65" name="Rectangle 25"/>
          <p:cNvSpPr txBox="1"/>
          <p:nvPr>
            <p:custDataLst>
              <p:tags r:id="rId40"/>
            </p:custDataLst>
          </p:nvPr>
        </p:nvSpPr>
        <p:spPr>
          <a:xfrm>
            <a:off x="2423968" y="1508803"/>
            <a:ext cx="120226"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100" dirty="0">
                <a:solidFill>
                  <a:srgbClr val="000000"/>
                </a:solidFill>
                <a:ea typeface="MS PGothic" pitchFamily="34" charset="-128"/>
                <a:cs typeface="Arial" charset="0"/>
              </a:rPr>
              <a:t>N</a:t>
            </a:r>
          </a:p>
        </p:txBody>
      </p:sp>
      <p:sp>
        <p:nvSpPr>
          <p:cNvPr id="166" name="Rectangle 25"/>
          <p:cNvSpPr txBox="1"/>
          <p:nvPr>
            <p:custDataLst>
              <p:tags r:id="rId41"/>
            </p:custDataLst>
          </p:nvPr>
        </p:nvSpPr>
        <p:spPr bwMode="gray">
          <a:xfrm>
            <a:off x="1716990" y="2377658"/>
            <a:ext cx="96505" cy="17271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lgn="ctr">
              <a:buClr>
                <a:srgbClr val="002960"/>
              </a:buClr>
            </a:pPr>
            <a:r>
              <a:rPr lang="en-US" sz="1100" dirty="0">
                <a:solidFill>
                  <a:srgbClr val="000000"/>
                </a:solidFill>
                <a:ea typeface="MS PGothic" pitchFamily="34" charset="-128"/>
                <a:cs typeface="Arial" charset="0"/>
              </a:rPr>
              <a:t>Y</a:t>
            </a:r>
          </a:p>
        </p:txBody>
      </p:sp>
      <p:sp>
        <p:nvSpPr>
          <p:cNvPr id="56" name="Rectangle 55"/>
          <p:cNvSpPr>
            <a:spLocks/>
          </p:cNvSpPr>
          <p:nvPr>
            <p:custDataLst>
              <p:tags r:id="rId42"/>
            </p:custDataLst>
          </p:nvPr>
        </p:nvSpPr>
        <p:spPr>
          <a:xfrm>
            <a:off x="6164999" y="2628015"/>
            <a:ext cx="1372488" cy="353226"/>
          </a:xfrm>
          <a:prstGeom prst="rect">
            <a:avLst/>
          </a:prstGeom>
          <a:solidFill>
            <a:schemeClr val="accent2"/>
          </a:solidFill>
          <a:ln>
            <a:noFill/>
          </a:ln>
          <a:effectLst/>
        </p:spPr>
        <p:style>
          <a:lnRef idx="1">
            <a:schemeClr val="accent5"/>
          </a:lnRef>
          <a:fillRef idx="2">
            <a:schemeClr val="accent5"/>
          </a:fillRef>
          <a:effectRef idx="1">
            <a:schemeClr val="accent5"/>
          </a:effectRef>
          <a:fontRef idx="minor">
            <a:schemeClr val="dk1"/>
          </a:fontRef>
        </p:style>
        <p:txBody>
          <a:bodyPr lIns="91363" tIns="45681" rIns="91363" bIns="45681" rtlCol="0" anchor="ctr"/>
          <a:lstStyle/>
          <a:p>
            <a:r>
              <a:rPr lang="en-US" sz="1100" dirty="0">
                <a:solidFill>
                  <a:srgbClr val="000000"/>
                </a:solidFill>
              </a:rPr>
              <a:t>Escalation rules</a:t>
            </a:r>
          </a:p>
        </p:txBody>
      </p:sp>
      <p:sp>
        <p:nvSpPr>
          <p:cNvPr id="68" name="Rectangle 67"/>
          <p:cNvSpPr>
            <a:spLocks/>
          </p:cNvSpPr>
          <p:nvPr>
            <p:custDataLst>
              <p:tags r:id="rId43"/>
            </p:custDataLst>
          </p:nvPr>
        </p:nvSpPr>
        <p:spPr>
          <a:xfrm>
            <a:off x="7381144" y="4540080"/>
            <a:ext cx="1484330" cy="463666"/>
          </a:xfrm>
          <a:prstGeom prst="rect">
            <a:avLst/>
          </a:prstGeom>
          <a:solidFill>
            <a:schemeClr val="accent2"/>
          </a:solidFill>
          <a:ln>
            <a:noFill/>
          </a:ln>
          <a:effectLst/>
        </p:spPr>
        <p:style>
          <a:lnRef idx="1">
            <a:schemeClr val="accent5"/>
          </a:lnRef>
          <a:fillRef idx="2">
            <a:schemeClr val="accent5"/>
          </a:fillRef>
          <a:effectRef idx="1">
            <a:schemeClr val="accent5"/>
          </a:effectRef>
          <a:fontRef idx="minor">
            <a:schemeClr val="dk1"/>
          </a:fontRef>
        </p:style>
        <p:txBody>
          <a:bodyPr lIns="91363" tIns="45681" rIns="91363" bIns="45681" rtlCol="0" anchor="ctr"/>
          <a:lstStyle/>
          <a:p>
            <a:r>
              <a:rPr lang="en-US" sz="1100" dirty="0">
                <a:solidFill>
                  <a:srgbClr val="000000"/>
                </a:solidFill>
              </a:rPr>
              <a:t>Opportunity log</a:t>
            </a:r>
          </a:p>
        </p:txBody>
      </p:sp>
      <p:sp>
        <p:nvSpPr>
          <p:cNvPr id="69" name="Rectangle 68"/>
          <p:cNvSpPr>
            <a:spLocks/>
          </p:cNvSpPr>
          <p:nvPr>
            <p:custDataLst>
              <p:tags r:id="rId44"/>
            </p:custDataLst>
          </p:nvPr>
        </p:nvSpPr>
        <p:spPr>
          <a:xfrm>
            <a:off x="3944220" y="3974730"/>
            <a:ext cx="1221257" cy="353226"/>
          </a:xfrm>
          <a:prstGeom prst="rect">
            <a:avLst/>
          </a:prstGeom>
          <a:solidFill>
            <a:schemeClr val="accent2"/>
          </a:solidFill>
          <a:ln>
            <a:noFill/>
          </a:ln>
          <a:effectLst/>
        </p:spPr>
        <p:style>
          <a:lnRef idx="1">
            <a:schemeClr val="accent5"/>
          </a:lnRef>
          <a:fillRef idx="2">
            <a:schemeClr val="accent5"/>
          </a:fillRef>
          <a:effectRef idx="1">
            <a:schemeClr val="accent5"/>
          </a:effectRef>
          <a:fontRef idx="minor">
            <a:schemeClr val="dk1"/>
          </a:fontRef>
        </p:style>
        <p:txBody>
          <a:bodyPr lIns="91363" tIns="45681" rIns="91363" bIns="45681" rtlCol="0" anchor="ctr"/>
          <a:lstStyle/>
          <a:p>
            <a:r>
              <a:rPr lang="en-US" sz="1100" dirty="0">
                <a:solidFill>
                  <a:srgbClr val="000000"/>
                </a:solidFill>
              </a:rPr>
              <a:t>SOPs</a:t>
            </a:r>
          </a:p>
        </p:txBody>
      </p:sp>
      <p:grpSp>
        <p:nvGrpSpPr>
          <p:cNvPr id="5" name="Group 4"/>
          <p:cNvGrpSpPr/>
          <p:nvPr>
            <p:custDataLst>
              <p:tags r:id="rId45"/>
            </p:custDataLst>
          </p:nvPr>
        </p:nvGrpSpPr>
        <p:grpSpPr>
          <a:xfrm>
            <a:off x="7102797" y="779098"/>
            <a:ext cx="1635732" cy="157014"/>
            <a:chOff x="6872344" y="230188"/>
            <a:chExt cx="1603074" cy="153888"/>
          </a:xfrm>
        </p:grpSpPr>
        <p:grpSp>
          <p:nvGrpSpPr>
            <p:cNvPr id="3" name="Group 2"/>
            <p:cNvGrpSpPr/>
            <p:nvPr/>
          </p:nvGrpSpPr>
          <p:grpSpPr>
            <a:xfrm>
              <a:off x="6872344" y="230188"/>
              <a:ext cx="693127" cy="153888"/>
              <a:chOff x="6698882" y="230188"/>
              <a:chExt cx="693127" cy="153888"/>
            </a:xfrm>
          </p:grpSpPr>
          <p:sp>
            <p:nvSpPr>
              <p:cNvPr id="70" name="Legend1"/>
              <p:cNvSpPr>
                <a:spLocks noChangeArrowheads="1"/>
              </p:cNvSpPr>
              <p:nvPr/>
            </p:nvSpPr>
            <p:spPr bwMode="auto">
              <a:xfrm>
                <a:off x="6887063" y="230188"/>
                <a:ext cx="504946"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oAutofit/>
              </a:bodyPr>
              <a:lstStyle/>
              <a:p>
                <a:pPr defTabSz="912847">
                  <a:buClr>
                    <a:srgbClr val="002960"/>
                  </a:buClr>
                </a:pPr>
                <a:r>
                  <a:rPr lang="en-US" sz="1000" dirty="0">
                    <a:solidFill>
                      <a:srgbClr val="000000"/>
                    </a:solidFill>
                    <a:latin typeface="Arial"/>
                    <a:ea typeface="MS PGothic" pitchFamily="34" charset="-128"/>
                    <a:cs typeface="Arial" charset="0"/>
                  </a:rPr>
                  <a:t>Activities</a:t>
                </a:r>
              </a:p>
            </p:txBody>
          </p:sp>
          <p:sp>
            <p:nvSpPr>
              <p:cNvPr id="71" name="LegendRectangle1"/>
              <p:cNvSpPr>
                <a:spLocks noChangeArrowheads="1"/>
              </p:cNvSpPr>
              <p:nvPr/>
            </p:nvSpPr>
            <p:spPr bwMode="auto">
              <a:xfrm>
                <a:off x="6698882" y="230188"/>
                <a:ext cx="155448" cy="153888"/>
              </a:xfrm>
              <a:prstGeom prst="rect">
                <a:avLst/>
              </a:prstGeom>
              <a:solidFill>
                <a:schemeClr val="bg1">
                  <a:lumMod val="85000"/>
                </a:schemeClr>
              </a:solidFill>
              <a:ln>
                <a:noFill/>
              </a:ln>
              <a:effectLst/>
              <a:extLst/>
            </p:spPr>
            <p:style>
              <a:lnRef idx="1">
                <a:schemeClr val="accent1"/>
              </a:lnRef>
              <a:fillRef idx="2">
                <a:schemeClr val="accent1"/>
              </a:fillRef>
              <a:effectRef idx="1">
                <a:schemeClr val="accent1"/>
              </a:effectRef>
              <a:fontRef idx="minor">
                <a:schemeClr val="dk1"/>
              </a:fontRef>
            </p:style>
            <p:txBody>
              <a:bodyPr lIns="89611" tIns="44806" rIns="89611" bIns="44806" rtlCol="0" anchor="ctr">
                <a:noAutofit/>
              </a:bodyPr>
              <a:lstStyle/>
              <a:p>
                <a:endParaRPr lang="en-US" sz="1000" dirty="0">
                  <a:solidFill>
                    <a:srgbClr val="000000"/>
                  </a:solidFill>
                </a:endParaRPr>
              </a:p>
            </p:txBody>
          </p:sp>
        </p:grpSp>
        <p:grpSp>
          <p:nvGrpSpPr>
            <p:cNvPr id="4" name="Group 3"/>
            <p:cNvGrpSpPr/>
            <p:nvPr/>
          </p:nvGrpSpPr>
          <p:grpSpPr>
            <a:xfrm>
              <a:off x="7641226" y="230188"/>
              <a:ext cx="834192" cy="153888"/>
              <a:chOff x="7641226" y="230188"/>
              <a:chExt cx="834192" cy="153888"/>
            </a:xfrm>
          </p:grpSpPr>
          <p:sp>
            <p:nvSpPr>
              <p:cNvPr id="74" name="Legend2"/>
              <p:cNvSpPr>
                <a:spLocks noChangeArrowheads="1"/>
              </p:cNvSpPr>
              <p:nvPr/>
            </p:nvSpPr>
            <p:spPr bwMode="auto">
              <a:xfrm>
                <a:off x="7829407" y="230188"/>
                <a:ext cx="646011"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2847">
                  <a:buClr>
                    <a:srgbClr val="002960"/>
                  </a:buClr>
                </a:pPr>
                <a:r>
                  <a:rPr lang="en-US" sz="1000" dirty="0">
                    <a:solidFill>
                      <a:srgbClr val="000000"/>
                    </a:solidFill>
                    <a:latin typeface="Arial"/>
                    <a:ea typeface="MS PGothic" pitchFamily="34" charset="-128"/>
                    <a:cs typeface="Arial" charset="0"/>
                  </a:rPr>
                  <a:t>Documents</a:t>
                </a:r>
              </a:p>
            </p:txBody>
          </p:sp>
          <p:sp>
            <p:nvSpPr>
              <p:cNvPr id="76" name="LegendRectangle2"/>
              <p:cNvSpPr>
                <a:spLocks noChangeArrowheads="1"/>
              </p:cNvSpPr>
              <p:nvPr/>
            </p:nvSpPr>
            <p:spPr bwMode="auto">
              <a:xfrm>
                <a:off x="7641226" y="230188"/>
                <a:ext cx="155448" cy="153888"/>
              </a:xfrm>
              <a:prstGeom prst="rect">
                <a:avLst/>
              </a:prstGeom>
              <a:solidFill>
                <a:schemeClr val="accent2"/>
              </a:solidFill>
              <a:ln>
                <a:noFill/>
              </a:ln>
              <a:effectLst/>
              <a:extLst/>
            </p:spPr>
            <p:style>
              <a:lnRef idx="1">
                <a:schemeClr val="accent5"/>
              </a:lnRef>
              <a:fillRef idx="2">
                <a:schemeClr val="accent5"/>
              </a:fillRef>
              <a:effectRef idx="1">
                <a:schemeClr val="accent5"/>
              </a:effectRef>
              <a:fontRef idx="minor">
                <a:schemeClr val="dk1"/>
              </a:fontRef>
            </p:style>
            <p:txBody>
              <a:bodyPr lIns="89611" tIns="44806" rIns="89611" bIns="44806" rtlCol="0" anchor="ctr">
                <a:noAutofit/>
              </a:bodyPr>
              <a:lstStyle/>
              <a:p>
                <a:endParaRPr lang="en-US" sz="1000" dirty="0">
                  <a:solidFill>
                    <a:srgbClr val="000000"/>
                  </a:solidFill>
                </a:endParaRPr>
              </a:p>
            </p:txBody>
          </p:sp>
        </p:grpSp>
      </p:grpSp>
      <p:cxnSp>
        <p:nvCxnSpPr>
          <p:cNvPr id="63" name="Straight Arrow Connector 62"/>
          <p:cNvCxnSpPr/>
          <p:nvPr>
            <p:custDataLst>
              <p:tags r:id="rId46"/>
            </p:custDataLst>
          </p:nvPr>
        </p:nvCxnSpPr>
        <p:spPr>
          <a:xfrm flipV="1">
            <a:off x="2587163" y="1361390"/>
            <a:ext cx="0" cy="49110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74"/>
          <p:cNvCxnSpPr>
            <a:stCxn id="9" idx="2"/>
            <a:endCxn id="17" idx="1"/>
          </p:cNvCxnSpPr>
          <p:nvPr/>
        </p:nvCxnSpPr>
        <p:spPr>
          <a:xfrm rot="16200000" flipH="1">
            <a:off x="3203024" y="2844800"/>
            <a:ext cx="448262" cy="1032517"/>
          </a:xfrm>
          <a:prstGeom prst="bentConnector2">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62" name="Oval 10"/>
          <p:cNvSpPr>
            <a:spLocks noChangeArrowheads="1"/>
          </p:cNvSpPr>
          <p:nvPr/>
        </p:nvSpPr>
        <p:spPr bwMode="gray">
          <a:xfrm>
            <a:off x="7314699" y="5013115"/>
            <a:ext cx="251918" cy="251903"/>
          </a:xfrm>
          <a:prstGeom prst="ellipse">
            <a:avLst/>
          </a:prstGeom>
          <a:solidFill>
            <a:schemeClr val="tx2">
              <a:lumMod val="60000"/>
              <a:lumOff val="40000"/>
            </a:schemeClr>
          </a:solidFill>
          <a:ln w="19050">
            <a:solidFill>
              <a:schemeClr val="bg1"/>
            </a:solidFill>
            <a:round/>
            <a:headEnd/>
            <a:tailEnd/>
          </a:ln>
          <a:effectLst/>
        </p:spPr>
        <p:txBody>
          <a:bodyPr wrap="none" lIns="0" tIns="0" rIns="0" bIns="0" anchor="ctr" anchorCtr="1">
            <a:noAutofit/>
          </a:bodyPr>
          <a:lstStyle/>
          <a:p>
            <a:pPr algn="ctr" defTabSz="914005"/>
            <a:r>
              <a:rPr lang="en-US" altLang="ko-KR" sz="1100" b="1" dirty="0">
                <a:solidFill>
                  <a:srgbClr val="FFFFFF"/>
                </a:solidFill>
                <a:latin typeface="Arial"/>
                <a:ea typeface="Gulim" pitchFamily="34" charset="-127"/>
                <a:cs typeface="Arial" charset="0"/>
              </a:rPr>
              <a:t>8</a:t>
            </a:r>
          </a:p>
        </p:txBody>
      </p:sp>
      <p:sp>
        <p:nvSpPr>
          <p:cNvPr id="60" name="McK 4. Footnote"/>
          <p:cNvSpPr txBox="1">
            <a:spLocks noChangeArrowheads="1"/>
          </p:cNvSpPr>
          <p:nvPr>
            <p:custDataLst>
              <p:tags r:id="rId47"/>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2984926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943" name="Object 71" hidden="1"/>
          <p:cNvGraphicFramePr>
            <a:graphicFrameLocks noChangeAspect="1"/>
          </p:cNvGraphicFramePr>
          <p:nvPr>
            <p:custDataLst>
              <p:tags r:id="rId2"/>
            </p:custDataLst>
            <p:extLst>
              <p:ext uri="{D42A27DB-BD31-4B8C-83A1-F6EECF244321}">
                <p14:modId xmlns:p14="http://schemas.microsoft.com/office/powerpoint/2010/main" val="3722864850"/>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21537" name="think-cell Slide" r:id="rId80" imgW="270" imgH="270" progId="">
                  <p:embed/>
                </p:oleObj>
              </mc:Choice>
              <mc:Fallback>
                <p:oleObj name="think-cell Slide" r:id="rId80" imgW="270" imgH="270" progId="">
                  <p:embed/>
                  <p:pic>
                    <p:nvPicPr>
                      <p:cNvPr id="0" name="Picture 9"/>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1" name="Rectangle 87"/>
          <p:cNvSpPr>
            <a:spLocks noChangeArrowheads="1"/>
          </p:cNvSpPr>
          <p:nvPr>
            <p:custDataLst>
              <p:tags r:id="rId3"/>
            </p:custDataLst>
          </p:nvPr>
        </p:nvSpPr>
        <p:spPr bwMode="gray">
          <a:xfrm>
            <a:off x="1287377" y="1565423"/>
            <a:ext cx="6402507" cy="4269369"/>
          </a:xfrm>
          <a:prstGeom prst="rect">
            <a:avLst/>
          </a:prstGeom>
          <a:solidFill>
            <a:srgbClr val="FFFFFF">
              <a:lumMod val="85000"/>
            </a:srgbClr>
          </a:solidFill>
          <a:ln w="19050">
            <a:noFill/>
            <a:miter lim="800000"/>
            <a:headEnd/>
            <a:tailEnd/>
          </a:ln>
          <a:effectLst/>
          <a:extLst/>
        </p:spPr>
        <p:txBody>
          <a:bodyPr wrap="none" lIns="93076" tIns="46540" rIns="93076" bIns="46540" anchor="ctr">
            <a:noAutofit/>
          </a:bodyP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92" name="Rectangle 87"/>
          <p:cNvSpPr>
            <a:spLocks noChangeArrowheads="1"/>
          </p:cNvSpPr>
          <p:nvPr>
            <p:custDataLst>
              <p:tags r:id="rId4"/>
            </p:custDataLst>
          </p:nvPr>
        </p:nvSpPr>
        <p:spPr bwMode="gray">
          <a:xfrm>
            <a:off x="110423" y="1565423"/>
            <a:ext cx="1112515" cy="4269369"/>
          </a:xfrm>
          <a:prstGeom prst="rect">
            <a:avLst/>
          </a:prstGeom>
          <a:solidFill>
            <a:srgbClr val="FFFFFF">
              <a:lumMod val="85000"/>
            </a:srgbClr>
          </a:solidFill>
          <a:ln w="19050">
            <a:noFill/>
            <a:miter lim="800000"/>
            <a:headEnd/>
            <a:tailEnd/>
          </a:ln>
          <a:effectLst/>
          <a:extLst/>
        </p:spPr>
        <p:txBody>
          <a:bodyPr wrap="none" lIns="93076" tIns="46540" rIns="93076" bIns="46540" anchor="ctr">
            <a:noAutofit/>
          </a:bodyP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93" name="Rectangle 87"/>
          <p:cNvSpPr>
            <a:spLocks noChangeArrowheads="1"/>
          </p:cNvSpPr>
          <p:nvPr>
            <p:custDataLst>
              <p:tags r:id="rId5"/>
            </p:custDataLst>
          </p:nvPr>
        </p:nvSpPr>
        <p:spPr bwMode="gray">
          <a:xfrm>
            <a:off x="7754364" y="1565423"/>
            <a:ext cx="1279260" cy="4269369"/>
          </a:xfrm>
          <a:prstGeom prst="rect">
            <a:avLst/>
          </a:prstGeom>
          <a:solidFill>
            <a:srgbClr val="FFFFFF">
              <a:lumMod val="85000"/>
            </a:srgbClr>
          </a:solidFill>
          <a:ln w="19050">
            <a:noFill/>
            <a:miter lim="800000"/>
            <a:headEnd/>
            <a:tailEnd/>
          </a:ln>
          <a:effectLst/>
          <a:extLst/>
        </p:spPr>
        <p:txBody>
          <a:bodyPr wrap="none" lIns="93076" tIns="46540" rIns="93076" bIns="46540" anchor="ctr">
            <a:noAutofit/>
          </a:bodyPr>
          <a:lstStyle/>
          <a:p>
            <a:pP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sp>
        <p:nvSpPr>
          <p:cNvPr id="194" name="Rectangle 45"/>
          <p:cNvSpPr>
            <a:spLocks noChangeArrowheads="1"/>
          </p:cNvSpPr>
          <p:nvPr>
            <p:custDataLst>
              <p:tags r:id="rId6"/>
            </p:custDataLst>
          </p:nvPr>
        </p:nvSpPr>
        <p:spPr bwMode="gray">
          <a:xfrm>
            <a:off x="3585225" y="4008161"/>
            <a:ext cx="1770775" cy="360468"/>
          </a:xfrm>
          <a:prstGeom prst="rect">
            <a:avLst/>
          </a:prstGeom>
          <a:solidFill>
            <a:schemeClr val="bg1">
              <a:lumMod val="95000"/>
            </a:schemeClr>
          </a:solidFill>
          <a:ln w="19050">
            <a:noFill/>
            <a:prstDash val="dash"/>
            <a:miter lim="800000"/>
            <a:headEnd/>
            <a:tailEnd/>
          </a:ln>
          <a:effectLst/>
          <a:extLst/>
        </p:spPr>
        <p:txBody>
          <a:bodyPr lIns="73301" tIns="73301" rIns="73301" bIns="73301" anchor="ctr">
            <a:noAutofit/>
          </a:bodyPr>
          <a:lstStyle/>
          <a:p>
            <a:pPr defTabSz="911396">
              <a:buClr>
                <a:srgbClr val="002960"/>
              </a:buClr>
            </a:pPr>
            <a:r>
              <a:rPr lang="en-US" sz="1000" dirty="0">
                <a:solidFill>
                  <a:srgbClr val="000000"/>
                </a:solidFill>
                <a:latin typeface="Arial"/>
                <a:ea typeface="MS PGothic" pitchFamily="34" charset="-128"/>
                <a:cs typeface="Arial" charset="0"/>
              </a:rPr>
              <a:t>Change Administration</a:t>
            </a:r>
          </a:p>
        </p:txBody>
      </p:sp>
      <p:sp>
        <p:nvSpPr>
          <p:cNvPr id="195" name="Rectangle 45"/>
          <p:cNvSpPr>
            <a:spLocks noChangeArrowheads="1"/>
          </p:cNvSpPr>
          <p:nvPr>
            <p:custDataLst>
              <p:tags r:id="rId7"/>
            </p:custDataLst>
          </p:nvPr>
        </p:nvSpPr>
        <p:spPr bwMode="gray">
          <a:xfrm>
            <a:off x="3455521" y="5034805"/>
            <a:ext cx="2981639" cy="444315"/>
          </a:xfrm>
          <a:prstGeom prst="rect">
            <a:avLst/>
          </a:prstGeom>
          <a:solidFill>
            <a:srgbClr val="C7E0FB"/>
          </a:solidFill>
          <a:ln w="19050">
            <a:solidFill>
              <a:srgbClr val="0066CC"/>
            </a:solidFill>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Central patching &amp; software distribution</a:t>
            </a:r>
          </a:p>
        </p:txBody>
      </p:sp>
      <p:sp>
        <p:nvSpPr>
          <p:cNvPr id="196" name="Rectangle 38"/>
          <p:cNvSpPr>
            <a:spLocks noChangeArrowheads="1"/>
          </p:cNvSpPr>
          <p:nvPr>
            <p:custDataLst>
              <p:tags r:id="rId8"/>
            </p:custDataLst>
          </p:nvPr>
        </p:nvSpPr>
        <p:spPr bwMode="gray">
          <a:xfrm>
            <a:off x="2855016" y="2427308"/>
            <a:ext cx="380244" cy="349753"/>
          </a:xfrm>
          <a:prstGeom prst="rect">
            <a:avLst/>
          </a:prstGeom>
          <a:noFill/>
          <a:ln w="19050">
            <a:noFill/>
            <a:miter lim="800000"/>
            <a:headEnd/>
            <a:tailEnd/>
          </a:ln>
          <a:effectLst/>
          <a:extLst/>
        </p:spPr>
        <p:txBody>
          <a:bodyPr lIns="73301" tIns="73301" rIns="73301" bIns="73301"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cxnSp>
        <p:nvCxnSpPr>
          <p:cNvPr id="197" name="Elbow Connector 196"/>
          <p:cNvCxnSpPr/>
          <p:nvPr>
            <p:custDataLst>
              <p:tags r:id="rId9"/>
            </p:custDataLst>
          </p:nvPr>
        </p:nvCxnSpPr>
        <p:spPr bwMode="gray">
          <a:xfrm rot="16200000" flipH="1">
            <a:off x="3014917" y="3637768"/>
            <a:ext cx="588614" cy="512640"/>
          </a:xfrm>
          <a:prstGeom prst="bentConnector2">
            <a:avLst/>
          </a:prstGeom>
          <a:noFill/>
          <a:ln w="19050">
            <a:solidFill>
              <a:srgbClr val="FFFFFF">
                <a:lumMod val="50000"/>
              </a:srgb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8" name="Freeform 197"/>
          <p:cNvSpPr/>
          <p:nvPr>
            <p:custDataLst>
              <p:tags r:id="rId10"/>
            </p:custDataLst>
          </p:nvPr>
        </p:nvSpPr>
        <p:spPr bwMode="gray">
          <a:xfrm>
            <a:off x="2753710" y="2093888"/>
            <a:ext cx="2908026" cy="1713538"/>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chemeClr val="bg1">
                <a:lumMod val="75000"/>
              </a:schemeClr>
            </a:solidFill>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199" name="Elbow Connector 160"/>
          <p:cNvCxnSpPr/>
          <p:nvPr>
            <p:custDataLst>
              <p:tags r:id="rId11"/>
            </p:custDataLst>
          </p:nvPr>
        </p:nvCxnSpPr>
        <p:spPr bwMode="gray">
          <a:xfrm flipH="1">
            <a:off x="5369727" y="4188395"/>
            <a:ext cx="413189" cy="0"/>
          </a:xfrm>
          <a:prstGeom prst="straightConnector1">
            <a:avLst/>
          </a:prstGeom>
          <a:noFill/>
          <a:ln w="19050">
            <a:solidFill>
              <a:srgbClr val="FFFFFF">
                <a:lumMod val="50000"/>
              </a:srgb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0" name="Arc 199"/>
          <p:cNvSpPr/>
          <p:nvPr>
            <p:custDataLst>
              <p:tags r:id="rId12"/>
            </p:custDataLst>
          </p:nvPr>
        </p:nvSpPr>
        <p:spPr bwMode="gray">
          <a:xfrm rot="16200000">
            <a:off x="2982888" y="3757347"/>
            <a:ext cx="124516" cy="118804"/>
          </a:xfrm>
          <a:prstGeom prst="arc">
            <a:avLst>
              <a:gd name="adj1" fmla="val 16200000"/>
              <a:gd name="adj2" fmla="val 5427501"/>
            </a:avLst>
          </a:prstGeom>
          <a:solidFill>
            <a:srgbClr val="FFFFFF">
              <a:lumMod val="85000"/>
            </a:srgbClr>
          </a:solidFill>
          <a:ln w="19050" cap="flat" cmpd="sng" algn="ctr">
            <a:solidFill>
              <a:schemeClr val="bg1">
                <a:lumMod val="75000"/>
              </a:schemeClr>
            </a:solidFill>
            <a:prstDash val="solid"/>
          </a:ln>
          <a:effec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201" name="TextBox 4281"/>
          <p:cNvSpPr txBox="1"/>
          <p:nvPr>
            <p:custDataLst>
              <p:tags r:id="rId13"/>
            </p:custDataLst>
          </p:nvPr>
        </p:nvSpPr>
        <p:spPr bwMode="gray">
          <a:xfrm>
            <a:off x="2226465" y="5700422"/>
            <a:ext cx="4691117" cy="251222"/>
          </a:xfrm>
          <a:prstGeom prst="rect">
            <a:avLst/>
          </a:prstGeom>
          <a:solidFill>
            <a:schemeClr val="bg2">
              <a:lumMod val="85000"/>
            </a:schemeClr>
          </a:solidFill>
          <a:ln w="19050">
            <a:solidFill>
              <a:schemeClr val="accent6">
                <a:lumMod val="60000"/>
                <a:lumOff val="40000"/>
              </a:schemeClr>
            </a:solidFill>
            <a:miter lim="800000"/>
            <a:headEnd/>
            <a:tailEnd/>
          </a:ln>
          <a:effectLst/>
        </p:spPr>
        <p:txBody>
          <a:bodyPr lIns="73301" tIns="73301" rIns="73301" bIns="73301" anchor="ctr">
            <a:noAutofit/>
          </a:bodyPr>
          <a:lstStyle>
            <a:defPPr>
              <a:defRPr lang="en-US"/>
            </a:defPPr>
            <a:lvl1pPr algn="ctr" defTabSz="895350">
              <a:buClr>
                <a:srgbClr val="002960"/>
              </a:buClr>
              <a:defRPr sz="1000">
                <a:solidFill>
                  <a:schemeClr val="bg1"/>
                </a:solidFill>
                <a:latin typeface="Arial"/>
              </a:defRPr>
            </a:lvl1pPr>
          </a:lstStyle>
          <a:p>
            <a:r>
              <a:rPr lang="en-US" dirty="0">
                <a:solidFill>
                  <a:srgbClr val="FFFFFF"/>
                </a:solidFill>
                <a:ea typeface="MS PGothic" pitchFamily="34" charset="-128"/>
                <a:cs typeface="Arial" charset="0"/>
              </a:rPr>
              <a:t>Teams based out of strategic locations; “Follow-the-sun” model</a:t>
            </a:r>
          </a:p>
        </p:txBody>
      </p:sp>
      <p:cxnSp>
        <p:nvCxnSpPr>
          <p:cNvPr id="202" name="AutoShape 42"/>
          <p:cNvCxnSpPr>
            <a:cxnSpLocks noChangeShapeType="1"/>
          </p:cNvCxnSpPr>
          <p:nvPr>
            <p:custDataLst>
              <p:tags r:id="rId14"/>
            </p:custDataLst>
          </p:nvPr>
        </p:nvCxnSpPr>
        <p:spPr bwMode="gray">
          <a:xfrm>
            <a:off x="7531435" y="3356215"/>
            <a:ext cx="308832" cy="1"/>
          </a:xfrm>
          <a:prstGeom prst="straightConnector1">
            <a:avLst/>
          </a:prstGeom>
          <a:noFill/>
          <a:ln w="19050">
            <a:solidFill>
              <a:schemeClr val="bg1">
                <a:lumMod val="75000"/>
              </a:schemeClr>
            </a:solidFill>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3" name="Rectangle 45"/>
          <p:cNvSpPr>
            <a:spLocks noChangeArrowheads="1"/>
          </p:cNvSpPr>
          <p:nvPr>
            <p:custDataLst>
              <p:tags r:id="rId15"/>
            </p:custDataLst>
          </p:nvPr>
        </p:nvSpPr>
        <p:spPr bwMode="gray">
          <a:xfrm>
            <a:off x="7831830" y="2241834"/>
            <a:ext cx="1124328" cy="2302894"/>
          </a:xfrm>
          <a:prstGeom prst="rect">
            <a:avLst/>
          </a:prstGeom>
          <a:solidFill>
            <a:schemeClr val="bg1">
              <a:lumMod val="85000"/>
            </a:schemeClr>
          </a:solidFill>
          <a:ln w="12700">
            <a:solidFill>
              <a:schemeClr val="bg1">
                <a:lumMod val="75000"/>
              </a:schemeClr>
            </a:solidFill>
            <a:miter lim="800000"/>
            <a:headEnd/>
            <a:tailEnd/>
          </a:ln>
          <a:effectLst/>
          <a:extLst/>
        </p:spPr>
        <p:txBody>
          <a:bodyPr wrap="square" lIns="73301" tIns="73301" rIns="73301" bIns="73301" anchor="ctr">
            <a:noAutofit/>
          </a:bodyPr>
          <a:lstStyle/>
          <a:p>
            <a:pPr defTabSz="911396">
              <a:buClr>
                <a:srgbClr val="002960"/>
              </a:buClr>
            </a:pPr>
            <a:r>
              <a:rPr lang="en-US" sz="1000" b="1" dirty="0">
                <a:solidFill>
                  <a:srgbClr val="FFFFFF"/>
                </a:solidFill>
                <a:latin typeface="Arial"/>
                <a:ea typeface="MS PGothic" pitchFamily="34" charset="-128"/>
                <a:cs typeface="Arial" charset="0"/>
              </a:rPr>
              <a:t>Sector-aligned teams</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r>
              <a:rPr lang="en-US" sz="1000" b="1" dirty="0">
                <a:solidFill>
                  <a:srgbClr val="FFFFFF"/>
                </a:solidFill>
                <a:latin typeface="Arial"/>
                <a:ea typeface="MS PGothic" pitchFamily="34" charset="-128"/>
                <a:cs typeface="Arial" charset="0"/>
              </a:rPr>
              <a:t>CTI-provided services4</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p:txBody>
      </p:sp>
      <p:cxnSp>
        <p:nvCxnSpPr>
          <p:cNvPr id="204" name="AutoShape 42"/>
          <p:cNvCxnSpPr>
            <a:cxnSpLocks noChangeShapeType="1"/>
          </p:cNvCxnSpPr>
          <p:nvPr>
            <p:custDataLst>
              <p:tags r:id="rId16"/>
            </p:custDataLst>
          </p:nvPr>
        </p:nvCxnSpPr>
        <p:spPr bwMode="gray">
          <a:xfrm flipV="1">
            <a:off x="998718" y="3464619"/>
            <a:ext cx="424547" cy="1"/>
          </a:xfrm>
          <a:prstGeom prst="straightConnector1">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 name="Rectangle 46"/>
          <p:cNvSpPr>
            <a:spLocks noChangeArrowheads="1"/>
          </p:cNvSpPr>
          <p:nvPr>
            <p:custDataLst>
              <p:tags r:id="rId17"/>
            </p:custDataLst>
          </p:nvPr>
        </p:nvSpPr>
        <p:spPr bwMode="gray">
          <a:xfrm>
            <a:off x="7900417" y="2647750"/>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Consumer</a:t>
            </a:r>
          </a:p>
        </p:txBody>
      </p:sp>
      <p:sp>
        <p:nvSpPr>
          <p:cNvPr id="206" name="Rectangle 47"/>
          <p:cNvSpPr>
            <a:spLocks noChangeArrowheads="1"/>
          </p:cNvSpPr>
          <p:nvPr>
            <p:custDataLst>
              <p:tags r:id="rId18"/>
            </p:custDataLst>
          </p:nvPr>
        </p:nvSpPr>
        <p:spPr bwMode="gray">
          <a:xfrm>
            <a:off x="7900417" y="2895911"/>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ICG</a:t>
            </a:r>
          </a:p>
        </p:txBody>
      </p:sp>
      <p:sp>
        <p:nvSpPr>
          <p:cNvPr id="207" name="Rectangle 48"/>
          <p:cNvSpPr>
            <a:spLocks noChangeArrowheads="1"/>
          </p:cNvSpPr>
          <p:nvPr>
            <p:custDataLst>
              <p:tags r:id="rId19"/>
            </p:custDataLst>
          </p:nvPr>
        </p:nvSpPr>
        <p:spPr bwMode="gray">
          <a:xfrm>
            <a:off x="7900417" y="3144098"/>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CTO</a:t>
            </a:r>
          </a:p>
        </p:txBody>
      </p:sp>
      <p:sp>
        <p:nvSpPr>
          <p:cNvPr id="208" name="Rectangle 49"/>
          <p:cNvSpPr>
            <a:spLocks noChangeArrowheads="1"/>
          </p:cNvSpPr>
          <p:nvPr>
            <p:custDataLst>
              <p:tags r:id="rId20"/>
            </p:custDataLst>
          </p:nvPr>
        </p:nvSpPr>
        <p:spPr bwMode="gray">
          <a:xfrm>
            <a:off x="7900417" y="3717130"/>
            <a:ext cx="987154" cy="505319"/>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VDI, E-mail, SharePoint, Voice, etc.</a:t>
            </a:r>
            <a:endParaRPr lang="en-US" sz="1000" kern="0" baseline="30000" dirty="0">
              <a:solidFill>
                <a:srgbClr val="FFFFFF"/>
              </a:solidFill>
              <a:latin typeface="Arial"/>
              <a:ea typeface="MS PGothic" pitchFamily="34" charset="-128"/>
              <a:cs typeface="Arial" charset="0"/>
            </a:endParaRPr>
          </a:p>
        </p:txBody>
      </p:sp>
      <p:sp>
        <p:nvSpPr>
          <p:cNvPr id="209" name="Rectangle 35"/>
          <p:cNvSpPr>
            <a:spLocks noChangeArrowheads="1"/>
          </p:cNvSpPr>
          <p:nvPr>
            <p:custDataLst>
              <p:tags r:id="rId21"/>
            </p:custDataLst>
          </p:nvPr>
        </p:nvSpPr>
        <p:spPr bwMode="gray">
          <a:xfrm>
            <a:off x="5892399" y="3512017"/>
            <a:ext cx="380244" cy="349753"/>
          </a:xfrm>
          <a:prstGeom prst="rect">
            <a:avLst/>
          </a:prstGeom>
          <a:noFill/>
          <a:ln w="19050">
            <a:noFill/>
            <a:miter lim="800000"/>
            <a:headEnd/>
            <a:tailEnd/>
          </a:ln>
          <a:effectLst/>
          <a:extLst/>
        </p:spPr>
        <p:txBody>
          <a:bodyPr lIns="73301" tIns="73301" rIns="73301" bIns="73301" anchor="ct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endParaRPr lang="en-US" sz="1000" dirty="0">
              <a:solidFill>
                <a:srgbClr val="000000"/>
              </a:solidFill>
              <a:latin typeface="Arial"/>
              <a:ea typeface="MS PGothic" pitchFamily="34" charset="-128"/>
              <a:cs typeface="Arial" charset="0"/>
            </a:endParaRPr>
          </a:p>
        </p:txBody>
      </p:sp>
      <p:sp>
        <p:nvSpPr>
          <p:cNvPr id="210" name="Rectangle 74"/>
          <p:cNvSpPr>
            <a:spLocks noChangeArrowheads="1"/>
          </p:cNvSpPr>
          <p:nvPr>
            <p:custDataLst>
              <p:tags r:id="rId22"/>
            </p:custDataLst>
          </p:nvPr>
        </p:nvSpPr>
        <p:spPr bwMode="gray">
          <a:xfrm>
            <a:off x="1774911" y="3870008"/>
            <a:ext cx="1025473" cy="628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911396">
              <a:buClr>
                <a:srgbClr val="002960"/>
              </a:buClr>
            </a:pPr>
            <a:r>
              <a:rPr lang="en-US" sz="1000" dirty="0">
                <a:solidFill>
                  <a:srgbClr val="FFFFFF"/>
                </a:solidFill>
                <a:latin typeface="Arial"/>
                <a:ea typeface="MS PGothic" pitchFamily="34" charset="-128"/>
                <a:cs typeface="Arial" charset="0"/>
              </a:rPr>
              <a:t>Work generated, e.g., changes, configuration, patches</a:t>
            </a:r>
          </a:p>
        </p:txBody>
      </p:sp>
      <p:cxnSp>
        <p:nvCxnSpPr>
          <p:cNvPr id="211" name="Elbow Connector 210"/>
          <p:cNvCxnSpPr>
            <a:stCxn id="212" idx="3"/>
          </p:cNvCxnSpPr>
          <p:nvPr>
            <p:custDataLst>
              <p:tags r:id="rId23"/>
            </p:custDataLst>
          </p:nvPr>
        </p:nvCxnSpPr>
        <p:spPr bwMode="gray">
          <a:xfrm flipV="1">
            <a:off x="1196648" y="3651325"/>
            <a:ext cx="395607" cy="1008262"/>
          </a:xfrm>
          <a:prstGeom prst="bentConnector2">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2" name="TextBox 4"/>
          <p:cNvSpPr txBox="1">
            <a:spLocks/>
          </p:cNvSpPr>
          <p:nvPr>
            <p:custDataLst>
              <p:tags r:id="rId24"/>
            </p:custDataLst>
          </p:nvPr>
        </p:nvSpPr>
        <p:spPr bwMode="gray">
          <a:xfrm>
            <a:off x="162055" y="3969776"/>
            <a:ext cx="1034570" cy="1379643"/>
          </a:xfrm>
          <a:prstGeom prst="rect">
            <a:avLst/>
          </a:prstGeom>
          <a:solidFill>
            <a:schemeClr val="bg2">
              <a:lumMod val="85000"/>
            </a:schemeClr>
          </a:solidFill>
          <a:ln w="9525">
            <a:noFill/>
            <a:miter lim="800000"/>
            <a:headEnd/>
            <a:tailEnd/>
          </a:ln>
          <a:effectLst/>
        </p:spPr>
        <p:txBody>
          <a:bodyPr vert="horz" wrap="square" lIns="0" tIns="0" rIns="0" bIns="0" numCol="1" anchor="t" anchorCtr="0" compatLnSpc="1">
            <a:prstTxWarp prst="textNoShape">
              <a:avLst/>
            </a:prstTxWarp>
            <a:noAutofit/>
          </a:bodyPr>
          <a:lstStyle>
            <a:defPPr>
              <a:defRPr lang="en-US"/>
            </a:defPPr>
            <a:lvl1pPr lvl="0" defTabSz="895350">
              <a:spcBef>
                <a:spcPct val="50000"/>
              </a:spcBef>
              <a:buClr>
                <a:srgbClr val="002960"/>
              </a:buClr>
              <a:defRPr sz="1000">
                <a:solidFill>
                  <a:schemeClr val="bg1"/>
                </a:solidFill>
                <a:latin typeface="+mn-lt"/>
                <a:ea typeface="Arial Unicode MS" pitchFamily="34" charset="-128"/>
                <a:cs typeface="Arial Unicode MS" pitchFamily="34" charset="-128"/>
              </a:defRPr>
            </a:lvl1pPr>
            <a:lvl2pPr marL="114300" lvl="1" indent="-112713" defTabSz="895350">
              <a:spcBef>
                <a:spcPct val="25000"/>
              </a:spcBef>
              <a:buClr>
                <a:schemeClr val="bg1"/>
              </a:buClr>
              <a:buSzPct val="125000"/>
              <a:buFont typeface="Arial" charset="0"/>
              <a:buChar char="▪"/>
              <a:defRPr sz="1000">
                <a:solidFill>
                  <a:schemeClr val="bg1"/>
                </a:solidFill>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dirty="0">
                <a:solidFill>
                  <a:srgbClr val="FFFFFF"/>
                </a:solidFill>
              </a:rPr>
              <a:t>Service requests</a:t>
            </a:r>
            <a:br>
              <a:rPr lang="en-US" dirty="0">
                <a:solidFill>
                  <a:srgbClr val="FFFFFF"/>
                </a:solidFill>
              </a:rPr>
            </a:br>
            <a:r>
              <a:rPr lang="en-US" dirty="0">
                <a:solidFill>
                  <a:srgbClr val="FFFFFF"/>
                </a:solidFill>
              </a:rPr>
              <a:t>(e.g., allocate storage) from</a:t>
            </a:r>
          </a:p>
          <a:p>
            <a:pPr lvl="1">
              <a:buClr>
                <a:srgbClr val="FFFFFF"/>
              </a:buClr>
            </a:pPr>
            <a:r>
              <a:rPr lang="en-US" dirty="0">
                <a:solidFill>
                  <a:srgbClr val="FFFFFF"/>
                </a:solidFill>
              </a:rPr>
              <a:t>App groups</a:t>
            </a:r>
          </a:p>
          <a:p>
            <a:pPr lvl="1">
              <a:buClr>
                <a:srgbClr val="FFFFFF"/>
              </a:buClr>
            </a:pPr>
            <a:r>
              <a:rPr lang="en-US" dirty="0">
                <a:solidFill>
                  <a:srgbClr val="FFFFFF"/>
                </a:solidFill>
              </a:rPr>
              <a:t>Bus. users</a:t>
            </a:r>
          </a:p>
          <a:p>
            <a:pPr lvl="1">
              <a:buClr>
                <a:srgbClr val="FFFFFF"/>
              </a:buClr>
            </a:pPr>
            <a:r>
              <a:rPr lang="en-US" dirty="0">
                <a:solidFill>
                  <a:srgbClr val="FFFFFF"/>
                </a:solidFill>
              </a:rPr>
              <a:t>Other CTI groups, e.g., desktop support</a:t>
            </a:r>
          </a:p>
        </p:txBody>
      </p:sp>
      <p:sp>
        <p:nvSpPr>
          <p:cNvPr id="213" name="Rectangle 45"/>
          <p:cNvSpPr>
            <a:spLocks noChangeArrowheads="1"/>
          </p:cNvSpPr>
          <p:nvPr>
            <p:custDataLst>
              <p:tags r:id="rId25"/>
            </p:custDataLst>
          </p:nvPr>
        </p:nvSpPr>
        <p:spPr bwMode="gray">
          <a:xfrm>
            <a:off x="159290" y="2241847"/>
            <a:ext cx="1014733" cy="1409490"/>
          </a:xfrm>
          <a:prstGeom prst="rect">
            <a:avLst/>
          </a:prstGeom>
          <a:solidFill>
            <a:schemeClr val="bg2">
              <a:lumMod val="85000"/>
            </a:schemeClr>
          </a:solidFill>
          <a:ln w="12700">
            <a:solidFill>
              <a:schemeClr val="bg1">
                <a:lumMod val="75000"/>
              </a:schemeClr>
            </a:solidFill>
            <a:miter lim="800000"/>
            <a:headEnd/>
            <a:tailEnd/>
          </a:ln>
          <a:effectLst/>
          <a:extLst/>
        </p:spPr>
        <p:txBody>
          <a:bodyPr wrap="square" lIns="93076" tIns="46540" rIns="93076" bIns="46540" anchor="t" anchorCtr="0">
            <a:noAutofit/>
          </a:bodyPr>
          <a:lstStyle/>
          <a:p>
            <a:pPr defTabSz="911396">
              <a:buClr>
                <a:srgbClr val="002960"/>
              </a:buClr>
            </a:pPr>
            <a:r>
              <a:rPr lang="en-US" sz="1000" b="1" dirty="0">
                <a:solidFill>
                  <a:srgbClr val="FFFFFF"/>
                </a:solidFill>
                <a:latin typeface="Arial"/>
                <a:ea typeface="MS PGothic" pitchFamily="34" charset="-128"/>
                <a:cs typeface="Arial" charset="0"/>
              </a:rPr>
              <a:t>Command </a:t>
            </a:r>
            <a:r>
              <a:rPr lang="en-US" sz="1000" b="1" dirty="0" smtClean="0">
                <a:solidFill>
                  <a:srgbClr val="FFFFFF"/>
                </a:solidFill>
                <a:latin typeface="Arial"/>
                <a:ea typeface="MS PGothic" pitchFamily="34" charset="-128"/>
                <a:cs typeface="Arial" charset="0"/>
              </a:rPr>
              <a:t>Center </a:t>
            </a:r>
            <a:r>
              <a:rPr lang="en-US" sz="1000" b="1" dirty="0">
                <a:solidFill>
                  <a:srgbClr val="FFFFFF"/>
                </a:solidFill>
                <a:latin typeface="Arial"/>
                <a:ea typeface="MS PGothic" pitchFamily="34" charset="-128"/>
                <a:cs typeface="Arial" charset="0"/>
              </a:rPr>
              <a:t>&amp; L1 support</a:t>
            </a:r>
          </a:p>
          <a:p>
            <a:pPr defTabSz="911396">
              <a:buClr>
                <a:srgbClr val="002960"/>
              </a:buClr>
            </a:pPr>
            <a:endParaRPr lang="en-US" sz="1000" b="1" dirty="0">
              <a:solidFill>
                <a:srgbClr val="FFFFFF"/>
              </a:solidFill>
              <a:latin typeface="Arial"/>
              <a:ea typeface="MS PGothic" pitchFamily="34" charset="-128"/>
              <a:cs typeface="Arial" charset="0"/>
            </a:endParaRPr>
          </a:p>
          <a:p>
            <a:pPr defTabSz="911396">
              <a:buClr>
                <a:srgbClr val="002960"/>
              </a:buClr>
            </a:pPr>
            <a:endParaRPr lang="en-US" sz="1000" b="1" dirty="0">
              <a:solidFill>
                <a:srgbClr val="FFFFFF"/>
              </a:solidFill>
              <a:latin typeface="Arial"/>
              <a:ea typeface="MS PGothic" pitchFamily="34" charset="-128"/>
              <a:cs typeface="Arial" charset="0"/>
            </a:endParaRPr>
          </a:p>
        </p:txBody>
      </p:sp>
      <p:sp>
        <p:nvSpPr>
          <p:cNvPr id="214" name="McK 4. Footnote"/>
          <p:cNvSpPr txBox="1">
            <a:spLocks noChangeArrowheads="1"/>
          </p:cNvSpPr>
          <p:nvPr>
            <p:custDataLst>
              <p:tags r:id="rId26"/>
            </p:custDataLst>
          </p:nvPr>
        </p:nvSpPr>
        <p:spPr bwMode="gray">
          <a:xfrm>
            <a:off x="538284" y="3224090"/>
            <a:ext cx="605560"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pPr marL="0" indent="0" defTabSz="911396" fontAlgn="auto">
              <a:spcBef>
                <a:spcPts val="0"/>
              </a:spcBef>
              <a:spcAft>
                <a:spcPts val="0"/>
              </a:spcAft>
              <a:defRPr/>
            </a:pPr>
            <a:r>
              <a:rPr lang="en-US" kern="0" dirty="0">
                <a:solidFill>
                  <a:srgbClr val="FFFFFF"/>
                </a:solidFill>
              </a:rPr>
              <a:t>Standard incidents</a:t>
            </a:r>
          </a:p>
        </p:txBody>
      </p:sp>
      <p:sp>
        <p:nvSpPr>
          <p:cNvPr id="215" name="McK 4. Footnote"/>
          <p:cNvSpPr txBox="1">
            <a:spLocks noChangeArrowheads="1"/>
          </p:cNvSpPr>
          <p:nvPr>
            <p:custDataLst>
              <p:tags r:id="rId27"/>
            </p:custDataLst>
          </p:nvPr>
        </p:nvSpPr>
        <p:spPr bwMode="gray">
          <a:xfrm>
            <a:off x="373843" y="1898409"/>
            <a:ext cx="517285"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defPPr>
              <a:defRPr lang="en-US"/>
            </a:defPPr>
            <a:lvl1pPr marL="0" indent="0" defTabSz="895350">
              <a:defRPr sz="1000">
                <a:solidFill>
                  <a:schemeClr val="bg1"/>
                </a:solidFill>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dirty="0">
                <a:solidFill>
                  <a:srgbClr val="FFFFFF"/>
                </a:solidFill>
              </a:rPr>
              <a:t>Major</a:t>
            </a:r>
          </a:p>
          <a:p>
            <a:r>
              <a:rPr lang="en-US" dirty="0">
                <a:solidFill>
                  <a:srgbClr val="FFFFFF"/>
                </a:solidFill>
              </a:rPr>
              <a:t>incidents</a:t>
            </a:r>
          </a:p>
        </p:txBody>
      </p:sp>
      <p:sp>
        <p:nvSpPr>
          <p:cNvPr id="216" name="Freeform 215"/>
          <p:cNvSpPr/>
          <p:nvPr>
            <p:custDataLst>
              <p:tags r:id="rId28"/>
            </p:custDataLst>
          </p:nvPr>
        </p:nvSpPr>
        <p:spPr bwMode="gray">
          <a:xfrm>
            <a:off x="1710570" y="3651346"/>
            <a:ext cx="4562091" cy="893403"/>
          </a:xfrm>
          <a:custGeom>
            <a:avLst/>
            <a:gdLst>
              <a:gd name="connsiteX0" fmla="*/ 0 w 3019425"/>
              <a:gd name="connsiteY0" fmla="*/ 0 h 457200"/>
              <a:gd name="connsiteX1" fmla="*/ 0 w 3019425"/>
              <a:gd name="connsiteY1" fmla="*/ 457200 h 457200"/>
              <a:gd name="connsiteX2" fmla="*/ 3019425 w 3019425"/>
              <a:gd name="connsiteY2" fmla="*/ 457200 h 457200"/>
              <a:gd name="connsiteX3" fmla="*/ 3019425 w 3019425"/>
              <a:gd name="connsiteY3" fmla="*/ 0 h 457200"/>
            </a:gdLst>
            <a:ahLst/>
            <a:cxnLst>
              <a:cxn ang="0">
                <a:pos x="connsiteX0" y="connsiteY0"/>
              </a:cxn>
              <a:cxn ang="0">
                <a:pos x="connsiteX1" y="connsiteY1"/>
              </a:cxn>
              <a:cxn ang="0">
                <a:pos x="connsiteX2" y="connsiteY2"/>
              </a:cxn>
              <a:cxn ang="0">
                <a:pos x="connsiteX3" y="connsiteY3"/>
              </a:cxn>
            </a:cxnLst>
            <a:rect l="l" t="t" r="r" b="b"/>
            <a:pathLst>
              <a:path w="3019425" h="457200">
                <a:moveTo>
                  <a:pt x="0" y="0"/>
                </a:moveTo>
                <a:lnTo>
                  <a:pt x="0" y="457200"/>
                </a:lnTo>
                <a:lnTo>
                  <a:pt x="3019425" y="457200"/>
                </a:lnTo>
                <a:lnTo>
                  <a:pt x="3019425" y="0"/>
                </a:lnTo>
              </a:path>
            </a:pathLst>
          </a:custGeom>
          <a:noFill/>
          <a:ln w="19050">
            <a:solidFill>
              <a:schemeClr val="bg1">
                <a:lumMod val="75000"/>
              </a:schemeClr>
            </a:solidFill>
            <a:round/>
            <a:headEnd type="triangl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MS PGothic" pitchFamily="34" charset="-128"/>
              <a:cs typeface="Arial" charset="0"/>
            </a:endParaRPr>
          </a:p>
        </p:txBody>
      </p:sp>
      <p:cxnSp>
        <p:nvCxnSpPr>
          <p:cNvPr id="217" name="Elbow Connector 216"/>
          <p:cNvCxnSpPr>
            <a:stCxn id="215" idx="0"/>
            <a:endCxn id="227" idx="3"/>
          </p:cNvCxnSpPr>
          <p:nvPr>
            <p:custDataLst>
              <p:tags r:id="rId29"/>
            </p:custDataLst>
          </p:nvPr>
        </p:nvCxnSpPr>
        <p:spPr bwMode="gray">
          <a:xfrm rot="5400000" flipH="1" flipV="1">
            <a:off x="3637115" y="-1131537"/>
            <a:ext cx="25294" cy="6034598"/>
          </a:xfrm>
          <a:prstGeom prst="bentConnector3">
            <a:avLst>
              <a:gd name="adj1" fmla="val 919685"/>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8" name="Elbow Connector 217"/>
          <p:cNvCxnSpPr>
            <a:stCxn id="215" idx="0"/>
            <a:endCxn id="203" idx="0"/>
          </p:cNvCxnSpPr>
          <p:nvPr>
            <p:custDataLst>
              <p:tags r:id="rId30"/>
            </p:custDataLst>
          </p:nvPr>
        </p:nvCxnSpPr>
        <p:spPr bwMode="gray">
          <a:xfrm rot="16200000" flipH="1">
            <a:off x="4341504" y="-1810633"/>
            <a:ext cx="343426" cy="7761508"/>
          </a:xfrm>
          <a:prstGeom prst="bentConnector3">
            <a:avLst>
              <a:gd name="adj1" fmla="val -67917"/>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9" name="Rectangle 49"/>
          <p:cNvSpPr>
            <a:spLocks noChangeArrowheads="1"/>
          </p:cNvSpPr>
          <p:nvPr>
            <p:custDataLst>
              <p:tags r:id="rId31"/>
            </p:custDataLst>
          </p:nvPr>
        </p:nvSpPr>
        <p:spPr bwMode="gray">
          <a:xfrm>
            <a:off x="7900417" y="4259115"/>
            <a:ext cx="987154" cy="213555"/>
          </a:xfrm>
          <a:prstGeom prst="rect">
            <a:avLst/>
          </a:prstGeom>
          <a:solidFill>
            <a:srgbClr val="FFFFFF">
              <a:alpha val="25000"/>
            </a:srgbClr>
          </a:solidFill>
          <a:ln w="12700">
            <a:noFill/>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r>
              <a:rPr lang="en-US" sz="1000" kern="0" dirty="0">
                <a:solidFill>
                  <a:srgbClr val="FFFFFF"/>
                </a:solidFill>
                <a:latin typeface="Arial"/>
                <a:ea typeface="MS PGothic" pitchFamily="34" charset="-128"/>
                <a:cs typeface="Arial" charset="0"/>
              </a:rPr>
              <a:t>TPM, etc.</a:t>
            </a:r>
            <a:endParaRPr lang="en-US" sz="1000" kern="0" baseline="30000" dirty="0">
              <a:solidFill>
                <a:srgbClr val="FFFFFF"/>
              </a:solidFill>
              <a:latin typeface="Arial"/>
              <a:ea typeface="MS PGothic" pitchFamily="34" charset="-128"/>
              <a:cs typeface="Arial" charset="0"/>
            </a:endParaRPr>
          </a:p>
        </p:txBody>
      </p:sp>
      <p:sp>
        <p:nvSpPr>
          <p:cNvPr id="243" name="Rectangle 45"/>
          <p:cNvSpPr>
            <a:spLocks noChangeArrowheads="1"/>
          </p:cNvSpPr>
          <p:nvPr>
            <p:custDataLst>
              <p:tags r:id="rId32"/>
            </p:custDataLst>
          </p:nvPr>
        </p:nvSpPr>
        <p:spPr bwMode="gray">
          <a:xfrm>
            <a:off x="1423242" y="2241847"/>
            <a:ext cx="1188229" cy="1409490"/>
          </a:xfrm>
          <a:prstGeom prst="rect">
            <a:avLst/>
          </a:prstGeom>
          <a:solidFill>
            <a:schemeClr val="bg1">
              <a:lumMod val="85000"/>
            </a:schemeClr>
          </a:solidFill>
          <a:ln w="19050">
            <a:solidFill>
              <a:schemeClr val="bg1">
                <a:lumMod val="75000"/>
              </a:schemeClr>
            </a:solidFill>
            <a:miter lim="800000"/>
            <a:headEnd/>
            <a:tailEnd/>
          </a:ln>
          <a:effectLst/>
          <a:extLst/>
        </p:spPr>
        <p:txBody>
          <a:bodyPr wrap="square" lIns="73301" tIns="73301" rIns="73301" bIns="73301" anchor="t" anchorCtr="0">
            <a:noAutofit/>
          </a:bodyPr>
          <a:lstStyle/>
          <a:p>
            <a:pPr marL="122812" lvl="1" indent="-121197" defTabSz="911396">
              <a:spcBef>
                <a:spcPct val="25000"/>
              </a:spcBef>
              <a:buClr>
                <a:srgbClr val="FFFFFF"/>
              </a:buClr>
              <a:buSzPct val="125000"/>
              <a:buFont typeface="Arial" charset="0"/>
              <a:buChar char="▪"/>
            </a:pPr>
            <a:r>
              <a:rPr lang="en-US" sz="1000" dirty="0">
                <a:solidFill>
                  <a:srgbClr val="FFFFFF"/>
                </a:solidFill>
                <a:latin typeface="Arial"/>
                <a:ea typeface="MS PGothic" pitchFamily="34" charset="-128"/>
                <a:cs typeface="Arial" charset="0"/>
              </a:rPr>
              <a:t>Validate, classify incoming work (by complexity)</a:t>
            </a:r>
          </a:p>
          <a:p>
            <a:pPr marL="122812" lvl="1" indent="-121197" defTabSz="911396">
              <a:spcBef>
                <a:spcPct val="25000"/>
              </a:spcBef>
              <a:buClr>
                <a:srgbClr val="FFFFFF"/>
              </a:buClr>
              <a:buSzPct val="125000"/>
              <a:buFont typeface="Arial" charset="0"/>
              <a:buChar char="▪"/>
            </a:pPr>
            <a:r>
              <a:rPr lang="en-US" sz="1000" dirty="0">
                <a:solidFill>
                  <a:srgbClr val="FFFFFF"/>
                </a:solidFill>
                <a:latin typeface="Arial"/>
                <a:ea typeface="MS PGothic" pitchFamily="34" charset="-128"/>
                <a:cs typeface="Arial" charset="0"/>
              </a:rPr>
              <a:t>Route work </a:t>
            </a:r>
            <a:br>
              <a:rPr lang="en-US" sz="1000" dirty="0">
                <a:solidFill>
                  <a:srgbClr val="FFFFFF"/>
                </a:solidFill>
                <a:latin typeface="Arial"/>
                <a:ea typeface="MS PGothic" pitchFamily="34" charset="-128"/>
                <a:cs typeface="Arial" charset="0"/>
              </a:rPr>
            </a:br>
            <a:r>
              <a:rPr lang="en-US" sz="1000" dirty="0">
                <a:solidFill>
                  <a:srgbClr val="FFFFFF"/>
                </a:solidFill>
                <a:latin typeface="Arial"/>
                <a:ea typeface="MS PGothic" pitchFamily="34" charset="-128"/>
                <a:cs typeface="Arial" charset="0"/>
              </a:rPr>
              <a:t>to appropriate groups</a:t>
            </a:r>
          </a:p>
        </p:txBody>
      </p:sp>
      <p:sp>
        <p:nvSpPr>
          <p:cNvPr id="244" name="Round Same Side Corner Rectangle 243"/>
          <p:cNvSpPr>
            <a:spLocks/>
          </p:cNvSpPr>
          <p:nvPr>
            <p:custDataLst>
              <p:tags r:id="rId33"/>
            </p:custDataLst>
          </p:nvPr>
        </p:nvSpPr>
        <p:spPr bwMode="gray">
          <a:xfrm>
            <a:off x="1423242" y="1873138"/>
            <a:ext cx="1188229" cy="368719"/>
          </a:xfrm>
          <a:prstGeom prst="round2SameRect">
            <a:avLst/>
          </a:prstGeom>
          <a:solidFill>
            <a:schemeClr val="bg2">
              <a:lumMod val="85000"/>
            </a:schemeClr>
          </a:solidFill>
          <a:ln w="19050">
            <a:solidFill>
              <a:schemeClr val="accent6">
                <a:lumMod val="60000"/>
                <a:lumOff val="40000"/>
              </a:schemeClr>
            </a:solidFill>
          </a:ln>
        </p:spPr>
        <p:txBody>
          <a:bodyPr wrap="square" lIns="46540" tIns="18617" rIns="46540" bIns="18617" anchor="b" anchorCtr="0">
            <a:noAutofit/>
          </a:bodyPr>
          <a:lstStyle/>
          <a:p>
            <a:pPr>
              <a:buClr>
                <a:srgbClr val="002960"/>
              </a:buClr>
            </a:pPr>
            <a:r>
              <a:rPr lang="en-US" sz="1000" b="1" dirty="0">
                <a:solidFill>
                  <a:srgbClr val="FFFFFF"/>
                </a:solidFill>
                <a:latin typeface="Arial"/>
                <a:ea typeface="MS PGothic" pitchFamily="34" charset="-128"/>
                <a:cs typeface="Arial" charset="0"/>
              </a:rPr>
              <a:t>Central triage </a:t>
            </a:r>
            <a:br>
              <a:rPr lang="en-US" sz="1000" b="1" dirty="0">
                <a:solidFill>
                  <a:srgbClr val="FFFFFF"/>
                </a:solidFill>
                <a:latin typeface="Arial"/>
                <a:ea typeface="MS PGothic" pitchFamily="34" charset="-128"/>
                <a:cs typeface="Arial" charset="0"/>
              </a:rPr>
            </a:br>
            <a:r>
              <a:rPr lang="en-US" sz="1000" b="1" dirty="0">
                <a:solidFill>
                  <a:srgbClr val="FFFFFF"/>
                </a:solidFill>
                <a:latin typeface="Arial"/>
                <a:ea typeface="MS PGothic" pitchFamily="34" charset="-128"/>
                <a:cs typeface="Arial" charset="0"/>
              </a:rPr>
              <a:t>&amp; dispatch</a:t>
            </a:r>
          </a:p>
        </p:txBody>
      </p:sp>
      <p:sp>
        <p:nvSpPr>
          <p:cNvPr id="221" name="Rectangle 45"/>
          <p:cNvSpPr>
            <a:spLocks noChangeArrowheads="1"/>
          </p:cNvSpPr>
          <p:nvPr>
            <p:custDataLst>
              <p:tags r:id="rId34"/>
            </p:custDataLst>
          </p:nvPr>
        </p:nvSpPr>
        <p:spPr bwMode="gray">
          <a:xfrm>
            <a:off x="2884811" y="2127736"/>
            <a:ext cx="2644538" cy="1561505"/>
          </a:xfrm>
          <a:prstGeom prst="rect">
            <a:avLst/>
          </a:prstGeom>
          <a:solidFill>
            <a:srgbClr val="C7E0FB"/>
          </a:solidFill>
          <a:ln w="19050">
            <a:solidFill>
              <a:srgbClr val="0066CC"/>
            </a:solidFill>
            <a:miter lim="800000"/>
            <a:headEnd/>
            <a:tailEnd/>
          </a:ln>
          <a:effectLst/>
          <a:extLst/>
        </p:spPr>
        <p:txBody>
          <a:bodyPr wrap="square"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baseline="30000" dirty="0">
              <a:solidFill>
                <a:srgbClr val="000000"/>
              </a:solidFill>
              <a:latin typeface="Arial"/>
              <a:ea typeface="MS PGothic" pitchFamily="34" charset="-128"/>
              <a:cs typeface="Arial" charset="0"/>
            </a:endParaRPr>
          </a:p>
          <a:p>
            <a:pP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222" name="Round Same Side Corner Rectangle 221"/>
          <p:cNvSpPr>
            <a:spLocks/>
          </p:cNvSpPr>
          <p:nvPr>
            <p:custDataLst>
              <p:tags r:id="rId35"/>
            </p:custDataLst>
          </p:nvPr>
        </p:nvSpPr>
        <p:spPr bwMode="gray">
          <a:xfrm>
            <a:off x="2884811" y="1873138"/>
            <a:ext cx="2644538" cy="368719"/>
          </a:xfrm>
          <a:prstGeom prst="round2SameRect">
            <a:avLst/>
          </a:prstGeom>
          <a:solidFill>
            <a:srgbClr val="0066CC"/>
          </a:solidFill>
          <a:ln w="19050">
            <a:solidFill>
              <a:srgbClr val="0066CC"/>
            </a:solidFill>
          </a:ln>
        </p:spPr>
        <p:txBody>
          <a:bodyPr wrap="square" lIns="46540" tIns="18617" rIns="46540" bIns="18617"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L2 Ops</a:t>
            </a:r>
          </a:p>
          <a:p>
            <a:pPr defTabSz="930789" fontAlgn="auto">
              <a:spcBef>
                <a:spcPts val="0"/>
              </a:spcBef>
              <a:spcAft>
                <a:spcPts val="0"/>
              </a:spcAft>
              <a:buClr>
                <a:srgbClr val="002960"/>
              </a:buClr>
              <a:defRPr/>
            </a:pPr>
            <a:endParaRPr lang="en-US" sz="1000" b="1" kern="0" dirty="0">
              <a:solidFill>
                <a:srgbClr val="FFFFFF"/>
              </a:solidFill>
              <a:latin typeface="Arial"/>
              <a:ea typeface="MS PGothic" pitchFamily="34" charset="-128"/>
              <a:cs typeface="Arial" charset="0"/>
            </a:endParaRPr>
          </a:p>
        </p:txBody>
      </p:sp>
      <p:sp>
        <p:nvSpPr>
          <p:cNvPr id="223" name="Rectangle 222"/>
          <p:cNvSpPr>
            <a:spLocks/>
          </p:cNvSpPr>
          <p:nvPr>
            <p:custDataLst>
              <p:tags r:id="rId36"/>
            </p:custDataLst>
          </p:nvPr>
        </p:nvSpPr>
        <p:spPr bwMode="gray">
          <a:xfrm>
            <a:off x="5802694" y="2241523"/>
            <a:ext cx="1728747" cy="2637800"/>
          </a:xfrm>
          <a:prstGeom prst="rect">
            <a:avLst/>
          </a:prstGeom>
          <a:solidFill>
            <a:srgbClr val="C7E0FB"/>
          </a:solidFill>
          <a:ln w="19050">
            <a:solidFill>
              <a:srgbClr val="0066CC"/>
            </a:solidFill>
            <a:miter lim="800000"/>
            <a:headEnd/>
            <a:tailEnd/>
          </a:ln>
          <a:effectLst/>
        </p:spPr>
        <p:txBody>
          <a:bodyPr lIns="73301" tIns="73301" rIns="73301" bIns="73301" anchor="ctr">
            <a:noAutofit/>
          </a:bodyPr>
          <a:lstStyle/>
          <a:p>
            <a:pP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224" name="Rectangle 46"/>
          <p:cNvSpPr>
            <a:spLocks noChangeArrowheads="1"/>
          </p:cNvSpPr>
          <p:nvPr>
            <p:custDataLst>
              <p:tags r:id="rId37"/>
            </p:custDataLst>
          </p:nvPr>
        </p:nvSpPr>
        <p:spPr bwMode="gray">
          <a:xfrm>
            <a:off x="5886361" y="2320780"/>
            <a:ext cx="1581683" cy="548080"/>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Infrastructure services</a:t>
            </a:r>
          </a:p>
        </p:txBody>
      </p:sp>
      <p:sp>
        <p:nvSpPr>
          <p:cNvPr id="225" name="Rectangle 47"/>
          <p:cNvSpPr>
            <a:spLocks noChangeArrowheads="1"/>
          </p:cNvSpPr>
          <p:nvPr>
            <p:custDataLst>
              <p:tags r:id="rId38"/>
            </p:custDataLst>
          </p:nvPr>
        </p:nvSpPr>
        <p:spPr bwMode="gray">
          <a:xfrm>
            <a:off x="5886361" y="2960608"/>
            <a:ext cx="1581683" cy="548080"/>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Frame services</a:t>
            </a:r>
          </a:p>
        </p:txBody>
      </p:sp>
      <p:sp>
        <p:nvSpPr>
          <p:cNvPr id="226" name="Rectangle 48"/>
          <p:cNvSpPr>
            <a:spLocks noChangeArrowheads="1"/>
          </p:cNvSpPr>
          <p:nvPr>
            <p:custDataLst>
              <p:tags r:id="rId39"/>
            </p:custDataLst>
          </p:nvPr>
        </p:nvSpPr>
        <p:spPr bwMode="gray">
          <a:xfrm>
            <a:off x="5886361" y="3600448"/>
            <a:ext cx="1581683" cy="548080"/>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Distributed storage services</a:t>
            </a:r>
          </a:p>
        </p:txBody>
      </p:sp>
      <p:sp>
        <p:nvSpPr>
          <p:cNvPr id="227" name="Round Same Side Corner Rectangle 226"/>
          <p:cNvSpPr>
            <a:spLocks/>
          </p:cNvSpPr>
          <p:nvPr>
            <p:custDataLst>
              <p:tags r:id="rId40"/>
            </p:custDataLst>
          </p:nvPr>
        </p:nvSpPr>
        <p:spPr bwMode="gray">
          <a:xfrm>
            <a:off x="5802694" y="1873138"/>
            <a:ext cx="1728747" cy="368719"/>
          </a:xfrm>
          <a:prstGeom prst="round2SameRect">
            <a:avLst/>
          </a:prstGeom>
          <a:solidFill>
            <a:srgbClr val="0066CC"/>
          </a:solidFill>
          <a:ln w="19050">
            <a:solidFill>
              <a:srgbClr val="0066CC"/>
            </a:solidFill>
          </a:ln>
        </p:spPr>
        <p:txBody>
          <a:bodyPr wrap="square" lIns="46540" tIns="18617" rIns="46540" bIns="18617" anchor="b" anchorCtr="0">
            <a:noAutofit/>
          </a:bodyPr>
          <a:lstStyle/>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L3 SMEs</a:t>
            </a:r>
          </a:p>
          <a:p>
            <a:pPr defTabSz="930789" fontAlgn="auto">
              <a:spcBef>
                <a:spcPts val="0"/>
              </a:spcBef>
              <a:spcAft>
                <a:spcPts val="0"/>
              </a:spcAft>
              <a:buClr>
                <a:srgbClr val="002960"/>
              </a:buClr>
              <a:defRPr/>
            </a:pPr>
            <a:r>
              <a:rPr lang="en-US" sz="1000" b="1" kern="0" dirty="0">
                <a:solidFill>
                  <a:srgbClr val="FFFFFF"/>
                </a:solidFill>
                <a:latin typeface="Arial"/>
                <a:ea typeface="MS PGothic" pitchFamily="34" charset="-128"/>
                <a:cs typeface="Arial" charset="0"/>
              </a:rPr>
              <a:t>(service-specific)</a:t>
            </a:r>
          </a:p>
        </p:txBody>
      </p:sp>
      <p:cxnSp>
        <p:nvCxnSpPr>
          <p:cNvPr id="228" name="Elbow Connector 227"/>
          <p:cNvCxnSpPr/>
          <p:nvPr>
            <p:custDataLst>
              <p:tags r:id="rId41"/>
            </p:custDataLst>
          </p:nvPr>
        </p:nvCxnSpPr>
        <p:spPr bwMode="gray">
          <a:xfrm flipV="1">
            <a:off x="2611484" y="2084274"/>
            <a:ext cx="273339" cy="156"/>
          </a:xfrm>
          <a:prstGeom prst="bentConnector3">
            <a:avLst>
              <a:gd name="adj1" fmla="val 50000"/>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9" name="Elbow Connector 228"/>
          <p:cNvCxnSpPr/>
          <p:nvPr>
            <p:custDataLst>
              <p:tags r:id="rId42"/>
            </p:custDataLst>
          </p:nvPr>
        </p:nvCxnSpPr>
        <p:spPr bwMode="gray">
          <a:xfrm flipV="1">
            <a:off x="5529358" y="2084452"/>
            <a:ext cx="273339" cy="1"/>
          </a:xfrm>
          <a:prstGeom prst="bentConnector3">
            <a:avLst>
              <a:gd name="adj1" fmla="val 50000"/>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0" name="Rectangle 46"/>
          <p:cNvSpPr>
            <a:spLocks noChangeArrowheads="1"/>
          </p:cNvSpPr>
          <p:nvPr>
            <p:custDataLst>
              <p:tags r:id="rId43"/>
            </p:custDataLst>
          </p:nvPr>
        </p:nvSpPr>
        <p:spPr bwMode="gray">
          <a:xfrm>
            <a:off x="2930406" y="2303852"/>
            <a:ext cx="525114" cy="1340434"/>
          </a:xfrm>
          <a:prstGeom prst="rect">
            <a:avLst/>
          </a:prstGeom>
          <a:solidFill>
            <a:srgbClr val="C7E0FB">
              <a:lumMod val="75000"/>
            </a:srgbClr>
          </a:solidFill>
          <a:ln w="19050">
            <a:noFill/>
            <a:miter lim="800000"/>
            <a:headEnd/>
            <a:tailEnd/>
          </a:ln>
          <a:effectLst/>
          <a:extLst/>
        </p:spPr>
        <p:txBody>
          <a:bodyPr lIns="73301" tIns="73301" rIns="73301" bIns="73301" anchor="ctr">
            <a:noAutofit/>
          </a:bodyPr>
          <a:lstStyle/>
          <a:p>
            <a:pP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L1 tasks</a:t>
            </a:r>
            <a:r>
              <a:rPr lang="en-US" sz="1000" b="1" kern="0" baseline="30000" dirty="0">
                <a:solidFill>
                  <a:srgbClr val="002960"/>
                </a:solidFill>
                <a:latin typeface="Arial"/>
                <a:ea typeface="MS PGothic" pitchFamily="34" charset="-128"/>
                <a:cs typeface="Arial" charset="0"/>
              </a:rPr>
              <a:t>1</a:t>
            </a:r>
          </a:p>
        </p:txBody>
      </p:sp>
      <p:sp>
        <p:nvSpPr>
          <p:cNvPr id="231" name="Rectangle 46"/>
          <p:cNvSpPr>
            <a:spLocks noChangeArrowheads="1"/>
          </p:cNvSpPr>
          <p:nvPr>
            <p:custDataLst>
              <p:tags r:id="rId44"/>
            </p:custDataLst>
          </p:nvPr>
        </p:nvSpPr>
        <p:spPr bwMode="gray">
          <a:xfrm>
            <a:off x="3495219" y="2303871"/>
            <a:ext cx="1965480" cy="1331099"/>
          </a:xfrm>
          <a:prstGeom prst="rect">
            <a:avLst/>
          </a:prstGeom>
          <a:solidFill>
            <a:srgbClr val="C7E0FB"/>
          </a:solidFill>
          <a:ln w="19050">
            <a:solidFill>
              <a:srgbClr val="0066CC"/>
            </a:solidFill>
            <a:miter lim="800000"/>
            <a:headEnd/>
            <a:tailEnd/>
          </a:ln>
          <a:effectLst/>
          <a:extLst/>
        </p:spPr>
        <p:txBody>
          <a:bodyPr lIns="73301" tIns="73301" rIns="73301" bIns="73301" anchor="ctr">
            <a:noAutofit/>
          </a:bodyPr>
          <a:lstStyle/>
          <a:p>
            <a:pP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L2 tasks</a:t>
            </a:r>
            <a:r>
              <a:rPr lang="en-US" sz="1000" b="1" kern="0" baseline="30000" dirty="0">
                <a:solidFill>
                  <a:srgbClr val="002960"/>
                </a:solidFill>
                <a:latin typeface="Arial"/>
                <a:ea typeface="MS PGothic" pitchFamily="34" charset="-128"/>
                <a:cs typeface="Arial" charset="0"/>
              </a:rPr>
              <a:t>2</a:t>
            </a: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a:p>
            <a:pPr algn="ctr" defTabSz="911396" fontAlgn="auto">
              <a:spcBef>
                <a:spcPts val="0"/>
              </a:spcBef>
              <a:spcAft>
                <a:spcPts val="0"/>
              </a:spcAft>
              <a:buClr>
                <a:srgbClr val="002960"/>
              </a:buClr>
              <a:defRPr/>
            </a:pPr>
            <a:endParaRPr lang="en-US" sz="1000" kern="0" dirty="0">
              <a:solidFill>
                <a:srgbClr val="000000"/>
              </a:solidFill>
              <a:latin typeface="Arial"/>
              <a:ea typeface="MS PGothic" pitchFamily="34" charset="-128"/>
              <a:cs typeface="Arial" charset="0"/>
            </a:endParaRPr>
          </a:p>
        </p:txBody>
      </p:sp>
      <p:sp>
        <p:nvSpPr>
          <p:cNvPr id="232" name="Rectangle 46"/>
          <p:cNvSpPr>
            <a:spLocks noChangeArrowheads="1"/>
          </p:cNvSpPr>
          <p:nvPr>
            <p:custDataLst>
              <p:tags r:id="rId45"/>
            </p:custDataLst>
          </p:nvPr>
        </p:nvSpPr>
        <p:spPr bwMode="gray">
          <a:xfrm>
            <a:off x="3555368" y="2540396"/>
            <a:ext cx="1824486" cy="313028"/>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Infrastructure services</a:t>
            </a:r>
          </a:p>
        </p:txBody>
      </p:sp>
      <p:sp>
        <p:nvSpPr>
          <p:cNvPr id="233" name="Rectangle 46"/>
          <p:cNvSpPr>
            <a:spLocks noChangeArrowheads="1"/>
          </p:cNvSpPr>
          <p:nvPr>
            <p:custDataLst>
              <p:tags r:id="rId46"/>
            </p:custDataLst>
          </p:nvPr>
        </p:nvSpPr>
        <p:spPr bwMode="gray">
          <a:xfrm>
            <a:off x="3555368" y="2899913"/>
            <a:ext cx="1824486" cy="313028"/>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Frame services</a:t>
            </a:r>
          </a:p>
        </p:txBody>
      </p:sp>
      <p:sp>
        <p:nvSpPr>
          <p:cNvPr id="234" name="Rectangle 46"/>
          <p:cNvSpPr>
            <a:spLocks noChangeArrowheads="1"/>
          </p:cNvSpPr>
          <p:nvPr>
            <p:custDataLst>
              <p:tags r:id="rId47"/>
            </p:custDataLst>
          </p:nvPr>
        </p:nvSpPr>
        <p:spPr bwMode="gray">
          <a:xfrm>
            <a:off x="3555368" y="3259428"/>
            <a:ext cx="1824486" cy="313028"/>
          </a:xfrm>
          <a:prstGeom prst="rect">
            <a:avLst/>
          </a:prstGeom>
          <a:solidFill>
            <a:srgbClr val="FFFFFF">
              <a:alpha val="40000"/>
            </a:srgbClr>
          </a:solidFill>
          <a:ln w="19050">
            <a:noFill/>
            <a:prstDash val="solid"/>
            <a:miter lim="800000"/>
            <a:headEnd/>
            <a:tailEnd/>
          </a:ln>
          <a:effectLst/>
          <a:extLst/>
        </p:spPr>
        <p:txBody>
          <a:bodyPr lIns="73301" tIns="73301" rIns="73301" bIns="73301" anchor="ctr">
            <a:no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lgn="ctr" defTabSz="911396" fontAlgn="auto">
              <a:spcBef>
                <a:spcPts val="0"/>
              </a:spcBef>
              <a:spcAft>
                <a:spcPts val="0"/>
              </a:spcAft>
              <a:buClr>
                <a:srgbClr val="002960"/>
              </a:buClr>
              <a:defRPr/>
            </a:pPr>
            <a:r>
              <a:rPr lang="en-US" sz="1000" kern="0" dirty="0">
                <a:solidFill>
                  <a:srgbClr val="000000"/>
                </a:solidFill>
                <a:latin typeface="Arial"/>
                <a:ea typeface="MS PGothic" pitchFamily="34" charset="-128"/>
                <a:cs typeface="Arial" charset="0"/>
              </a:rPr>
              <a:t>Distributed storage services</a:t>
            </a:r>
          </a:p>
        </p:txBody>
      </p:sp>
      <p:sp>
        <p:nvSpPr>
          <p:cNvPr id="235" name="Rectangle 49"/>
          <p:cNvSpPr>
            <a:spLocks noChangeArrowheads="1"/>
          </p:cNvSpPr>
          <p:nvPr>
            <p:custDataLst>
              <p:tags r:id="rId48"/>
            </p:custDataLst>
          </p:nvPr>
        </p:nvSpPr>
        <p:spPr bwMode="gray">
          <a:xfrm>
            <a:off x="5886361" y="4240265"/>
            <a:ext cx="1581683" cy="548080"/>
          </a:xfrm>
          <a:prstGeom prst="rect">
            <a:avLst/>
          </a:prstGeom>
          <a:solidFill>
            <a:srgbClr val="C7E0FB">
              <a:lumMod val="75000"/>
            </a:srgbClr>
          </a:solidFill>
          <a:ln w="19050">
            <a:noFill/>
            <a:miter lim="800000"/>
            <a:headEnd/>
            <a:tailEnd/>
          </a:ln>
          <a:effectLst/>
          <a:extLst/>
        </p:spPr>
        <p:txBody>
          <a:bodyPr lIns="73301" tIns="73301" rIns="73301" bIns="73301" anchor="ctr">
            <a:noAutofit/>
          </a:bodyPr>
          <a:lstStyle/>
          <a:p>
            <a:pPr algn="ctr" defTabSz="911396" fontAlgn="auto">
              <a:spcBef>
                <a:spcPts val="0"/>
              </a:spcBef>
              <a:spcAft>
                <a:spcPts val="0"/>
              </a:spcAft>
              <a:buClr>
                <a:srgbClr val="002960"/>
              </a:buClr>
              <a:defRPr/>
            </a:pPr>
            <a:r>
              <a:rPr lang="en-US" sz="1000" b="1" kern="0" dirty="0">
                <a:solidFill>
                  <a:srgbClr val="002960"/>
                </a:solidFill>
                <a:latin typeface="Arial"/>
                <a:ea typeface="MS PGothic" pitchFamily="34" charset="-128"/>
                <a:cs typeface="Arial" charset="0"/>
              </a:rPr>
              <a:t>Build</a:t>
            </a:r>
            <a:r>
              <a:rPr lang="en-US" sz="1000" b="1" kern="0" baseline="30000" dirty="0">
                <a:solidFill>
                  <a:srgbClr val="002960"/>
                </a:solidFill>
                <a:latin typeface="Arial"/>
                <a:ea typeface="MS PGothic" pitchFamily="34" charset="-128"/>
                <a:cs typeface="Arial" charset="0"/>
              </a:rPr>
              <a:t>3</a:t>
            </a:r>
          </a:p>
        </p:txBody>
      </p:sp>
      <p:cxnSp>
        <p:nvCxnSpPr>
          <p:cNvPr id="236" name="AutoShape 42"/>
          <p:cNvCxnSpPr>
            <a:cxnSpLocks noChangeShapeType="1"/>
          </p:cNvCxnSpPr>
          <p:nvPr>
            <p:custDataLst>
              <p:tags r:id="rId49"/>
            </p:custDataLst>
          </p:nvPr>
        </p:nvCxnSpPr>
        <p:spPr bwMode="gray">
          <a:xfrm>
            <a:off x="1196625" y="4660009"/>
            <a:ext cx="4743654" cy="0"/>
          </a:xfrm>
          <a:prstGeom prst="straightConnector1">
            <a:avLst/>
          </a:prstGeom>
          <a:noFill/>
          <a:ln w="19050">
            <a:solidFill>
              <a:schemeClr val="bg1">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7" name="Elbow Connector 236"/>
          <p:cNvCxnSpPr>
            <a:endCxn id="195" idx="1"/>
          </p:cNvCxnSpPr>
          <p:nvPr>
            <p:custDataLst>
              <p:tags r:id="rId50"/>
            </p:custDataLst>
          </p:nvPr>
        </p:nvCxnSpPr>
        <p:spPr bwMode="gray">
          <a:xfrm rot="16200000" flipH="1">
            <a:off x="2484293" y="4285740"/>
            <a:ext cx="1539838" cy="402617"/>
          </a:xfrm>
          <a:prstGeom prst="bentConnector2">
            <a:avLst/>
          </a:prstGeom>
          <a:noFill/>
          <a:ln w="19050">
            <a:solidFill>
              <a:schemeClr val="bg1">
                <a:lumMod val="75000"/>
              </a:schemeClr>
            </a:solidFill>
            <a:prstDash val="solid"/>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8" name="Arc 237"/>
          <p:cNvSpPr/>
          <p:nvPr>
            <p:custDataLst>
              <p:tags r:id="rId51"/>
            </p:custDataLst>
          </p:nvPr>
        </p:nvSpPr>
        <p:spPr bwMode="gray">
          <a:xfrm rot="16200000">
            <a:off x="2982888" y="4612754"/>
            <a:ext cx="124516" cy="118804"/>
          </a:xfrm>
          <a:prstGeom prst="arc">
            <a:avLst>
              <a:gd name="adj1" fmla="val 16200000"/>
              <a:gd name="adj2" fmla="val 5427501"/>
            </a:avLst>
          </a:prstGeom>
          <a:solidFill>
            <a:srgbClr val="FFFFFF">
              <a:lumMod val="85000"/>
            </a:srgbClr>
          </a:solidFill>
          <a:ln w="19050" cap="flat" cmpd="sng" algn="ctr">
            <a:solidFill>
              <a:schemeClr val="bg1">
                <a:lumMod val="75000"/>
              </a:schemeClr>
            </a:solidFill>
            <a:prstDash val="solid"/>
          </a:ln>
          <a:effec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sp>
        <p:nvSpPr>
          <p:cNvPr id="239" name="Arc 238"/>
          <p:cNvSpPr/>
          <p:nvPr>
            <p:custDataLst>
              <p:tags r:id="rId52"/>
            </p:custDataLst>
          </p:nvPr>
        </p:nvSpPr>
        <p:spPr bwMode="gray">
          <a:xfrm rot="16200000">
            <a:off x="2982888" y="4497169"/>
            <a:ext cx="124516" cy="118804"/>
          </a:xfrm>
          <a:prstGeom prst="arc">
            <a:avLst>
              <a:gd name="adj1" fmla="val 16200000"/>
              <a:gd name="adj2" fmla="val 5427501"/>
            </a:avLst>
          </a:prstGeom>
          <a:solidFill>
            <a:srgbClr val="FFFFFF">
              <a:lumMod val="85000"/>
            </a:srgbClr>
          </a:solidFill>
          <a:ln w="19050" cap="flat" cmpd="sng" algn="ctr">
            <a:solidFill>
              <a:schemeClr val="bg1">
                <a:lumMod val="75000"/>
              </a:schemeClr>
            </a:solidFill>
            <a:prstDash val="solid"/>
          </a:ln>
          <a:effectLst/>
        </p:spPr>
        <p:txBody>
          <a:bodyPr lIns="93076" tIns="46540" rIns="93076" bIns="46540" rtlCol="0" anchor="ctr">
            <a:noAutofit/>
          </a:bodyPr>
          <a:lstStyle/>
          <a:p>
            <a:pPr algn="ctr" defTabSz="930789" fontAlgn="auto">
              <a:spcBef>
                <a:spcPts val="0"/>
              </a:spcBef>
              <a:spcAft>
                <a:spcPts val="0"/>
              </a:spcAft>
              <a:defRPr/>
            </a:pPr>
            <a:endParaRPr lang="en-US" sz="1000" kern="0" dirty="0">
              <a:solidFill>
                <a:srgbClr val="000000"/>
              </a:solidFill>
              <a:latin typeface="Arial"/>
              <a:ea typeface="ＭＳ Ｐゴシック"/>
              <a:cs typeface="Arial" charset="0"/>
            </a:endParaRPr>
          </a:p>
        </p:txBody>
      </p:sp>
      <p:cxnSp>
        <p:nvCxnSpPr>
          <p:cNvPr id="240" name="Elbow Connector 239"/>
          <p:cNvCxnSpPr>
            <a:stCxn id="223" idx="2"/>
            <a:endCxn id="195" idx="3"/>
          </p:cNvCxnSpPr>
          <p:nvPr>
            <p:custDataLst>
              <p:tags r:id="rId53"/>
            </p:custDataLst>
          </p:nvPr>
        </p:nvCxnSpPr>
        <p:spPr bwMode="gray">
          <a:xfrm rot="5400000">
            <a:off x="6363301" y="4953206"/>
            <a:ext cx="377622" cy="229901"/>
          </a:xfrm>
          <a:prstGeom prst="bentConnector2">
            <a:avLst/>
          </a:prstGeom>
          <a:noFill/>
          <a:ln w="19050">
            <a:solidFill>
              <a:schemeClr val="bg1">
                <a:lumMod val="75000"/>
              </a:schemeClr>
            </a:solidFill>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1" name="Elbow Connector 160"/>
          <p:cNvCxnSpPr/>
          <p:nvPr>
            <p:custDataLst>
              <p:tags r:id="rId54"/>
            </p:custDataLst>
          </p:nvPr>
        </p:nvCxnSpPr>
        <p:spPr bwMode="gray">
          <a:xfrm>
            <a:off x="4482908" y="4375502"/>
            <a:ext cx="0" cy="659286"/>
          </a:xfrm>
          <a:prstGeom prst="straightConnector1">
            <a:avLst/>
          </a:prstGeom>
          <a:noFill/>
          <a:ln w="19050">
            <a:solidFill>
              <a:srgbClr val="FFFFFF">
                <a:lumMod val="50000"/>
              </a:srgbClr>
            </a:solidFill>
            <a:prstDash val="dash"/>
            <a:round/>
            <a:headEnd type="triangl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2" name="Rectangle 45"/>
          <p:cNvSpPr>
            <a:spLocks noChangeArrowheads="1"/>
          </p:cNvSpPr>
          <p:nvPr>
            <p:custDataLst>
              <p:tags r:id="rId55"/>
            </p:custDataLst>
          </p:nvPr>
        </p:nvSpPr>
        <p:spPr bwMode="gray">
          <a:xfrm>
            <a:off x="1423265" y="4887921"/>
            <a:ext cx="1190349" cy="591203"/>
          </a:xfrm>
          <a:prstGeom prst="rect">
            <a:avLst/>
          </a:prstGeom>
          <a:solidFill>
            <a:schemeClr val="bg2">
              <a:lumMod val="85000"/>
            </a:schemeClr>
          </a:solidFill>
          <a:ln w="19050">
            <a:solidFill>
              <a:schemeClr val="accent6">
                <a:lumMod val="60000"/>
                <a:lumOff val="40000"/>
              </a:schemeClr>
            </a:solidFill>
            <a:miter lim="800000"/>
            <a:headEnd/>
            <a:tailEnd/>
          </a:ln>
          <a:effectLst/>
          <a:extLst/>
        </p:spPr>
        <p:txBody>
          <a:bodyPr lIns="73301" tIns="73301" rIns="73301" bIns="73301" anchor="ctr">
            <a:noAutofit/>
          </a:bodyPr>
          <a:lstStyle/>
          <a:p>
            <a:pPr algn="ctr" defTabSz="911396">
              <a:buClr>
                <a:srgbClr val="002960"/>
              </a:buClr>
            </a:pPr>
            <a:r>
              <a:rPr lang="en-US" sz="1000" dirty="0">
                <a:solidFill>
                  <a:srgbClr val="FFFFFF"/>
                </a:solidFill>
                <a:latin typeface="Arial"/>
                <a:ea typeface="MS PGothic" pitchFamily="34" charset="-128"/>
                <a:cs typeface="Arial" charset="0"/>
              </a:rPr>
              <a:t>Automation Taskforce</a:t>
            </a:r>
            <a:r>
              <a:rPr lang="en-US" sz="1000" baseline="30000" dirty="0">
                <a:solidFill>
                  <a:srgbClr val="FFFFFF"/>
                </a:solidFill>
                <a:latin typeface="Arial"/>
                <a:ea typeface="MS PGothic" pitchFamily="34" charset="-128"/>
                <a:cs typeface="Arial" charset="0"/>
              </a:rPr>
              <a:t>5</a:t>
            </a:r>
          </a:p>
        </p:txBody>
      </p:sp>
      <p:grpSp>
        <p:nvGrpSpPr>
          <p:cNvPr id="181" name="Group 180"/>
          <p:cNvGrpSpPr/>
          <p:nvPr>
            <p:custDataLst>
              <p:tags r:id="rId56"/>
            </p:custDataLst>
          </p:nvPr>
        </p:nvGrpSpPr>
        <p:grpSpPr bwMode="gray">
          <a:xfrm>
            <a:off x="5966466" y="1232267"/>
            <a:ext cx="1262310" cy="141312"/>
            <a:chOff x="4521519" y="619487"/>
            <a:chExt cx="1237108" cy="138499"/>
          </a:xfrm>
        </p:grpSpPr>
        <p:sp>
          <p:nvSpPr>
            <p:cNvPr id="182" name="Rectangle 74"/>
            <p:cNvSpPr>
              <a:spLocks noChangeArrowheads="1"/>
            </p:cNvSpPr>
            <p:nvPr>
              <p:custDataLst>
                <p:tags r:id="rId76"/>
              </p:custDataLst>
            </p:nvPr>
          </p:nvSpPr>
          <p:spPr bwMode="gray">
            <a:xfrm>
              <a:off x="4751538" y="619487"/>
              <a:ext cx="1007089"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US" sz="900" dirty="0">
                  <a:solidFill>
                    <a:srgbClr val="002960"/>
                  </a:solidFill>
                  <a:latin typeface="Arial"/>
                  <a:ea typeface="MS PGothic" pitchFamily="34" charset="-128"/>
                  <a:cs typeface="Arial" charset="0"/>
                </a:rPr>
                <a:t>Ticket flow</a:t>
              </a:r>
            </a:p>
          </p:txBody>
        </p:sp>
        <p:cxnSp>
          <p:nvCxnSpPr>
            <p:cNvPr id="183" name="AutoShape 42"/>
            <p:cNvCxnSpPr>
              <a:cxnSpLocks noChangeShapeType="1"/>
            </p:cNvCxnSpPr>
            <p:nvPr>
              <p:custDataLst>
                <p:tags r:id="rId77"/>
              </p:custDataLst>
            </p:nvPr>
          </p:nvCxnSpPr>
          <p:spPr bwMode="gray">
            <a:xfrm flipV="1">
              <a:off x="4521519" y="688736"/>
              <a:ext cx="186885" cy="1"/>
            </a:xfrm>
            <a:prstGeom prst="straightConnector1">
              <a:avLst/>
            </a:prstGeom>
            <a:noFill/>
            <a:ln w="19050">
              <a:solidFill>
                <a:schemeClr val="bg1">
                  <a:lumMod val="50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79874" name="Rectangle 2"/>
          <p:cNvSpPr>
            <a:spLocks noGrp="1" noChangeArrowheads="1"/>
          </p:cNvSpPr>
          <p:nvPr>
            <p:ph type="title"/>
            <p:custDataLst>
              <p:tags r:id="rId57"/>
            </p:custDataLst>
          </p:nvPr>
        </p:nvSpPr>
        <p:spPr bwMode="gray">
          <a:xfrm>
            <a:off x="121488" y="234862"/>
            <a:ext cx="8794114" cy="376834"/>
          </a:xfrm>
        </p:spPr>
        <p:txBody>
          <a:bodyPr/>
          <a:lstStyle/>
          <a:p>
            <a:r>
              <a:rPr lang="en-US" sz="2400" b="0" dirty="0" smtClean="0">
                <a:solidFill>
                  <a:schemeClr val="tx1"/>
                </a:solidFill>
              </a:rPr>
              <a:t>Planned </a:t>
            </a:r>
            <a:r>
              <a:rPr lang="en-US" sz="2400" b="0" dirty="0">
                <a:solidFill>
                  <a:schemeClr val="tx1"/>
                </a:solidFill>
              </a:rPr>
              <a:t>C</a:t>
            </a:r>
            <a:r>
              <a:rPr lang="en-US" sz="2400" b="0" dirty="0" smtClean="0">
                <a:solidFill>
                  <a:schemeClr val="tx1"/>
                </a:solidFill>
              </a:rPr>
              <a:t>hange Request</a:t>
            </a:r>
            <a:endParaRPr lang="en-US" sz="2400" b="0" dirty="0">
              <a:solidFill>
                <a:schemeClr val="tx1"/>
              </a:solidFill>
            </a:endParaRPr>
          </a:p>
        </p:txBody>
      </p:sp>
      <p:cxnSp>
        <p:nvCxnSpPr>
          <p:cNvPr id="102" name="AutoShape 42"/>
          <p:cNvCxnSpPr>
            <a:cxnSpLocks noChangeShapeType="1"/>
          </p:cNvCxnSpPr>
          <p:nvPr>
            <p:custDataLst>
              <p:tags r:id="rId58"/>
            </p:custDataLst>
          </p:nvPr>
        </p:nvCxnSpPr>
        <p:spPr bwMode="gray">
          <a:xfrm>
            <a:off x="10343478" y="3356215"/>
            <a:ext cx="308832" cy="1"/>
          </a:xfrm>
          <a:prstGeom prst="straightConnector1">
            <a:avLst/>
          </a:prstGeom>
          <a:noFill/>
          <a:ln w="19050">
            <a:solidFill>
              <a:schemeClr val="bg1">
                <a:lumMod val="75000"/>
              </a:schemeClr>
            </a:solidFill>
            <a:prstDash val="solid"/>
            <a:round/>
            <a:headEnd type="none"/>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5" name="Rounded Rectangle 94"/>
          <p:cNvSpPr/>
          <p:nvPr>
            <p:custDataLst>
              <p:tags r:id="rId59"/>
            </p:custDataLst>
          </p:nvPr>
        </p:nvSpPr>
        <p:spPr>
          <a:xfrm>
            <a:off x="4754731" y="5986200"/>
            <a:ext cx="3035825" cy="740114"/>
          </a:xfrm>
          <a:prstGeom prst="roundRect">
            <a:avLst/>
          </a:prstGeom>
          <a:solidFill>
            <a:srgbClr val="002960"/>
          </a:solidFill>
          <a:ln w="25400">
            <a:solidFill>
              <a:srgbClr val="002960"/>
            </a:solidFill>
          </a:ln>
        </p:spPr>
        <p:style>
          <a:lnRef idx="2">
            <a:schemeClr val="accent1">
              <a:shade val="50000"/>
            </a:schemeClr>
          </a:lnRef>
          <a:fillRef idx="1">
            <a:schemeClr val="accent1"/>
          </a:fillRef>
          <a:effectRef idx="0">
            <a:schemeClr val="accent1"/>
          </a:effectRef>
          <a:fontRef idx="minor">
            <a:schemeClr val="lt1"/>
          </a:fontRef>
        </p:style>
        <p:txBody>
          <a:bodyPr lIns="93076" tIns="46540" rIns="93076" bIns="46540" rtlCol="0" anchor="ctr"/>
          <a:lstStyle/>
          <a:p>
            <a:r>
              <a:rPr lang="en-US" sz="1000" b="1" dirty="0">
                <a:solidFill>
                  <a:srgbClr val="FFFFFF"/>
                </a:solidFill>
              </a:rPr>
              <a:t>For changes requiring L3 SME approval, L3 SMEs to allocate fixed time during day to review and approve changes to reduce context switching</a:t>
            </a:r>
          </a:p>
        </p:txBody>
      </p:sp>
      <p:cxnSp>
        <p:nvCxnSpPr>
          <p:cNvPr id="3" name="Elbow Connector 2"/>
          <p:cNvCxnSpPr>
            <a:stCxn id="139" idx="0"/>
            <a:endCxn id="195" idx="1"/>
          </p:cNvCxnSpPr>
          <p:nvPr>
            <p:custDataLst>
              <p:tags r:id="rId60"/>
            </p:custDataLst>
          </p:nvPr>
        </p:nvCxnSpPr>
        <p:spPr>
          <a:xfrm flipH="1">
            <a:off x="3455521" y="3612031"/>
            <a:ext cx="3163147" cy="1644914"/>
          </a:xfrm>
          <a:prstGeom prst="bentConnector5">
            <a:avLst>
              <a:gd name="adj1" fmla="val 172"/>
              <a:gd name="adj2" fmla="val -130207"/>
              <a:gd name="adj3" fmla="val 123494"/>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23" name="Group 22"/>
          <p:cNvGrpSpPr/>
          <p:nvPr>
            <p:custDataLst>
              <p:tags r:id="rId61"/>
            </p:custDataLst>
          </p:nvPr>
        </p:nvGrpSpPr>
        <p:grpSpPr bwMode="gray">
          <a:xfrm>
            <a:off x="191190" y="564134"/>
            <a:ext cx="8842411" cy="5780063"/>
            <a:chOff x="187373" y="552893"/>
            <a:chExt cx="8665870" cy="5664999"/>
          </a:xfrm>
        </p:grpSpPr>
        <p:cxnSp>
          <p:nvCxnSpPr>
            <p:cNvPr id="134" name="Elbow Connector 133"/>
            <p:cNvCxnSpPr/>
            <p:nvPr>
              <p:custDataLst>
                <p:tags r:id="rId63"/>
              </p:custDataLst>
            </p:nvPr>
          </p:nvCxnSpPr>
          <p:spPr bwMode="gray">
            <a:xfrm rot="10800000" flipV="1">
              <a:off x="5728858" y="3825663"/>
              <a:ext cx="209548" cy="203396"/>
            </a:xfrm>
            <a:prstGeom prst="bentConnector3">
              <a:avLst>
                <a:gd name="adj1" fmla="val 403250"/>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35" name="Group 134"/>
            <p:cNvGrpSpPr/>
            <p:nvPr/>
          </p:nvGrpSpPr>
          <p:grpSpPr bwMode="gray">
            <a:xfrm>
              <a:off x="7515472" y="4424437"/>
              <a:ext cx="1337771" cy="1294178"/>
              <a:chOff x="7515472" y="4475237"/>
              <a:chExt cx="1337771" cy="1294178"/>
            </a:xfrm>
          </p:grpSpPr>
          <p:sp>
            <p:nvSpPr>
              <p:cNvPr id="179" name="Rectangle 22"/>
              <p:cNvSpPr txBox="1">
                <a:spLocks/>
              </p:cNvSpPr>
              <p:nvPr>
                <p:custDataLst>
                  <p:tags r:id="rId74"/>
                </p:custDataLst>
              </p:nvPr>
            </p:nvSpPr>
            <p:spPr bwMode="gray">
              <a:xfrm>
                <a:off x="7515472" y="4475237"/>
                <a:ext cx="1337771" cy="1294178"/>
              </a:xfrm>
              <a:prstGeom prst="wedgeRectCallout">
                <a:avLst>
                  <a:gd name="adj1" fmla="val -181803"/>
                  <a:gd name="adj2" fmla="val -75059"/>
                </a:avLst>
              </a:prstGeom>
              <a:solidFill>
                <a:schemeClr val="accent2">
                  <a:lumMod val="50000"/>
                </a:schemeClr>
              </a:solidFill>
              <a:ln>
                <a:solidFill>
                  <a:schemeClr val="bg1"/>
                </a:solidFill>
              </a:ln>
              <a:effectLst/>
            </p:spPr>
            <p:txBody>
              <a:bodyPr vert="horz" wrap="square" lIns="45720" tIns="45720" rIns="45720" bIns="45720" numCol="1" anchor="ctr" anchorCtr="0" compatLnSpc="1">
                <a:prstTxWarp prst="textNoShape">
                  <a:avLst/>
                </a:prstTxWarp>
                <a:noAutofit/>
              </a:bodyPr>
              <a:lstStyle>
                <a:lvl1pPr lvl="0" defTabSz="895350">
                  <a:buClr>
                    <a:schemeClr val="tx2"/>
                  </a:buClr>
                  <a:defRPr>
                    <a:latin typeface="+mn-lt"/>
                    <a:ea typeface="Arial Unicode MS" pitchFamily="34" charset="-128"/>
                    <a:cs typeface="Arial Unicode MS" pitchFamily="34" charset="-128"/>
                  </a:defRPr>
                </a:lvl1pPr>
                <a:lvl2pPr marL="193675" lvl="1" indent="-192088" defTabSz="895350">
                  <a:buClr>
                    <a:schemeClr val="tx2"/>
                  </a:buClr>
                  <a:buSzPct val="125000"/>
                  <a:buFont typeface="Arial" charset="0"/>
                  <a:buChar char="▪"/>
                  <a:defRPr>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buClr>
                    <a:srgbClr val="002960"/>
                  </a:buClr>
                </a:pPr>
                <a:r>
                  <a:rPr lang="en-US" sz="1000" kern="0" dirty="0">
                    <a:solidFill>
                      <a:srgbClr val="FFFFFF"/>
                    </a:solidFill>
                    <a:ea typeface="ＭＳ Ｐゴシック"/>
                    <a:cs typeface="+mn-cs"/>
                  </a:rPr>
                  <a:t>Resource works on  the  execution and closes RFC. Tasks may be assigned to L2 Ops and/or Central patching team</a:t>
                </a:r>
                <a:endParaRPr lang="en-US" sz="1000" dirty="0">
                  <a:solidFill>
                    <a:srgbClr val="FFFFFF"/>
                  </a:solidFill>
                  <a:ea typeface="ＭＳ Ｐゴシック"/>
                  <a:cs typeface="+mn-cs"/>
                </a:endParaRPr>
              </a:p>
            </p:txBody>
          </p:sp>
          <p:sp>
            <p:nvSpPr>
              <p:cNvPr id="180" name="TextBox 38922"/>
              <p:cNvSpPr txBox="1"/>
              <p:nvPr>
                <p:custDataLst>
                  <p:tags r:id="rId75"/>
                </p:custDataLst>
              </p:nvPr>
            </p:nvSpPr>
            <p:spPr bwMode="gray">
              <a:xfrm>
                <a:off x="7549854" y="4525452"/>
                <a:ext cx="164592" cy="164592"/>
              </a:xfrm>
              <a:prstGeom prst="ellipse">
                <a:avLst/>
              </a:prstGeom>
              <a:solidFill>
                <a:srgbClr val="0096D6"/>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8</a:t>
                </a:r>
              </a:p>
            </p:txBody>
          </p:sp>
        </p:grpSp>
        <p:grpSp>
          <p:nvGrpSpPr>
            <p:cNvPr id="138" name="Group 137"/>
            <p:cNvGrpSpPr/>
            <p:nvPr/>
          </p:nvGrpSpPr>
          <p:grpSpPr bwMode="gray">
            <a:xfrm>
              <a:off x="187373" y="4062792"/>
              <a:ext cx="2358429" cy="2155100"/>
              <a:chOff x="187373" y="4113592"/>
              <a:chExt cx="2358429" cy="2155100"/>
            </a:xfrm>
          </p:grpSpPr>
          <p:sp>
            <p:nvSpPr>
              <p:cNvPr id="158" name="Rectangle 3"/>
              <p:cNvSpPr txBox="1"/>
              <p:nvPr>
                <p:custDataLst>
                  <p:tags r:id="rId67"/>
                </p:custDataLst>
              </p:nvPr>
            </p:nvSpPr>
            <p:spPr bwMode="gray">
              <a:xfrm>
                <a:off x="187373" y="4142062"/>
                <a:ext cx="2358429" cy="2126630"/>
              </a:xfrm>
              <a:prstGeom prst="wedgeRectCallout">
                <a:avLst>
                  <a:gd name="adj1" fmla="val 94493"/>
                  <a:gd name="adj2" fmla="val -48884"/>
                </a:avLst>
              </a:prstGeom>
              <a:solidFill>
                <a:schemeClr val="accent2">
                  <a:lumMod val="50000"/>
                </a:schemeClr>
              </a:solidFill>
              <a:ln>
                <a:solidFill>
                  <a:schemeClr val="bg1"/>
                </a:solidFill>
              </a:ln>
              <a:effectLst/>
            </p:spPr>
            <p:txBody>
              <a:bodyPr vert="horz" wrap="square" lIns="82296" tIns="45720" rIns="45720" bIns="45720" numCol="1" anchor="ctr" anchorCtr="0" compatLnSpc="1">
                <a:prstTxWarp prst="textNoShape">
                  <a:avLst/>
                </a:prstTxWarp>
                <a:spAutoFit/>
              </a:bodyPr>
              <a:lstStyle>
                <a:lvl1pPr lvl="0" defTabSz="895350">
                  <a:buClr>
                    <a:schemeClr val="tx2"/>
                  </a:buClr>
                  <a:defRPr>
                    <a:latin typeface="+mn-lt"/>
                    <a:ea typeface="Arial Unicode MS" pitchFamily="34" charset="-128"/>
                    <a:cs typeface="Arial Unicode MS" pitchFamily="34" charset="-128"/>
                  </a:defRPr>
                </a:lvl1pPr>
                <a:lvl2pPr marL="193675" lvl="1" indent="-192088" defTabSz="895350">
                  <a:buClr>
                    <a:schemeClr val="tx2"/>
                  </a:buClr>
                  <a:buSzPct val="125000"/>
                  <a:buFont typeface="Arial" charset="0"/>
                  <a:buChar char="▪"/>
                  <a:defRPr>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spcBef>
                    <a:spcPct val="10000"/>
                  </a:spcBef>
                  <a:buClr>
                    <a:srgbClr val="002960"/>
                  </a:buClr>
                </a:pPr>
                <a:r>
                  <a:rPr lang="en-US" sz="1000" kern="0" dirty="0">
                    <a:solidFill>
                      <a:srgbClr val="FFFFFF"/>
                    </a:solidFill>
                    <a:ea typeface="ＭＳ Ｐゴシック"/>
                    <a:cs typeface="+mn-cs"/>
                  </a:rPr>
                  <a:t>Validates request (checks fields etc.)</a:t>
                </a:r>
              </a:p>
              <a:p>
                <a:pPr lvl="1">
                  <a:spcBef>
                    <a:spcPct val="10000"/>
                  </a:spcBef>
                  <a:buClr>
                    <a:srgbClr val="002960"/>
                  </a:buClr>
                </a:pPr>
                <a:r>
                  <a:rPr lang="en-US" sz="1000" kern="0" dirty="0">
                    <a:solidFill>
                      <a:srgbClr val="FFFFFF"/>
                    </a:solidFill>
                    <a:ea typeface="ＭＳ Ｐゴシック"/>
                    <a:cs typeface="+mn-cs"/>
                  </a:rPr>
                  <a:t>If required, sends request to Change management team</a:t>
                </a:r>
              </a:p>
              <a:p>
                <a:pPr lvl="1">
                  <a:spcBef>
                    <a:spcPct val="10000"/>
                  </a:spcBef>
                  <a:buClr>
                    <a:srgbClr val="002960"/>
                  </a:buClr>
                </a:pPr>
                <a:r>
                  <a:rPr lang="en-US" sz="1000" kern="0" dirty="0">
                    <a:solidFill>
                      <a:srgbClr val="FFFFFF"/>
                    </a:solidFill>
                    <a:ea typeface="ＭＳ Ｐゴシック"/>
                    <a:cs typeface="+mn-cs"/>
                  </a:rPr>
                  <a:t>Upon approval, moves ticket to Task assessment phase, ensures task acceptance</a:t>
                </a:r>
              </a:p>
              <a:p>
                <a:pPr lvl="1">
                  <a:spcBef>
                    <a:spcPct val="10000"/>
                  </a:spcBef>
                  <a:buClr>
                    <a:srgbClr val="002960"/>
                  </a:buClr>
                </a:pPr>
                <a:r>
                  <a:rPr lang="en-US" sz="1000" kern="0" dirty="0">
                    <a:solidFill>
                      <a:srgbClr val="FFFFFF"/>
                    </a:solidFill>
                    <a:ea typeface="ＭＳ Ｐゴシック"/>
                    <a:cs typeface="+mn-cs"/>
                  </a:rPr>
                  <a:t>Batches tickets by approver and sends batched approval request</a:t>
                </a:r>
              </a:p>
              <a:p>
                <a:pPr lvl="1">
                  <a:spcBef>
                    <a:spcPct val="10000"/>
                  </a:spcBef>
                  <a:buClr>
                    <a:srgbClr val="002960"/>
                  </a:buClr>
                </a:pPr>
                <a:r>
                  <a:rPr lang="en-US" sz="1000" kern="0" dirty="0">
                    <a:solidFill>
                      <a:srgbClr val="FFFFFF"/>
                    </a:solidFill>
                    <a:ea typeface="ＭＳ Ｐゴシック"/>
                    <a:cs typeface="+mn-cs"/>
                  </a:rPr>
                  <a:t>Joins/hosts approval calls and follows escalation steps to ensure timely approval</a:t>
                </a:r>
              </a:p>
              <a:p>
                <a:pPr lvl="1">
                  <a:spcBef>
                    <a:spcPct val="10000"/>
                  </a:spcBef>
                  <a:buClr>
                    <a:srgbClr val="002960"/>
                  </a:buClr>
                </a:pPr>
                <a:r>
                  <a:rPr lang="en-US" sz="1000" kern="0" dirty="0">
                    <a:solidFill>
                      <a:srgbClr val="FFFFFF"/>
                    </a:solidFill>
                    <a:ea typeface="ＭＳ Ｐゴシック"/>
                    <a:cs typeface="+mn-cs"/>
                  </a:rPr>
                  <a:t>Notifies requestor if rework is required</a:t>
                </a:r>
                <a:endParaRPr lang="en-US" sz="1000" dirty="0">
                  <a:solidFill>
                    <a:srgbClr val="FFFFFF"/>
                  </a:solidFill>
                  <a:ea typeface="ＭＳ Ｐゴシック"/>
                  <a:cs typeface="+mn-cs"/>
                </a:endParaRPr>
              </a:p>
            </p:txBody>
          </p:sp>
          <p:sp>
            <p:nvSpPr>
              <p:cNvPr id="160" name="TextBox 38922"/>
              <p:cNvSpPr txBox="1"/>
              <p:nvPr>
                <p:custDataLst>
                  <p:tags r:id="rId68"/>
                </p:custDataLst>
              </p:nvPr>
            </p:nvSpPr>
            <p:spPr bwMode="gray">
              <a:xfrm>
                <a:off x="236306" y="4113592"/>
                <a:ext cx="164592" cy="164592"/>
              </a:xfrm>
              <a:prstGeom prst="ellipse">
                <a:avLst/>
              </a:prstGeom>
              <a:solidFill>
                <a:srgbClr val="0096D6"/>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2</a:t>
                </a:r>
              </a:p>
            </p:txBody>
          </p:sp>
          <p:sp>
            <p:nvSpPr>
              <p:cNvPr id="163" name="TextBox 38922"/>
              <p:cNvSpPr txBox="1"/>
              <p:nvPr>
                <p:custDataLst>
                  <p:tags r:id="rId69"/>
                </p:custDataLst>
              </p:nvPr>
            </p:nvSpPr>
            <p:spPr bwMode="gray">
              <a:xfrm>
                <a:off x="236306" y="4424892"/>
                <a:ext cx="164592" cy="164592"/>
              </a:xfrm>
              <a:prstGeom prst="ellipse">
                <a:avLst/>
              </a:prstGeom>
              <a:solidFill>
                <a:srgbClr val="0096D6"/>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3</a:t>
                </a:r>
              </a:p>
            </p:txBody>
          </p:sp>
          <p:sp>
            <p:nvSpPr>
              <p:cNvPr id="170" name="TextBox 38922"/>
              <p:cNvSpPr txBox="1"/>
              <p:nvPr>
                <p:custDataLst>
                  <p:tags r:id="rId70"/>
                </p:custDataLst>
              </p:nvPr>
            </p:nvSpPr>
            <p:spPr bwMode="gray">
              <a:xfrm>
                <a:off x="236306" y="4739047"/>
                <a:ext cx="164592" cy="164592"/>
              </a:xfrm>
              <a:prstGeom prst="ellipse">
                <a:avLst/>
              </a:prstGeom>
              <a:solidFill>
                <a:srgbClr val="0096D6"/>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4</a:t>
                </a:r>
              </a:p>
            </p:txBody>
          </p:sp>
          <p:sp>
            <p:nvSpPr>
              <p:cNvPr id="171" name="TextBox 38922"/>
              <p:cNvSpPr txBox="1"/>
              <p:nvPr>
                <p:custDataLst>
                  <p:tags r:id="rId71"/>
                </p:custDataLst>
              </p:nvPr>
            </p:nvSpPr>
            <p:spPr bwMode="gray">
              <a:xfrm>
                <a:off x="236306" y="5204515"/>
                <a:ext cx="164592" cy="164592"/>
              </a:xfrm>
              <a:prstGeom prst="ellipse">
                <a:avLst/>
              </a:prstGeom>
              <a:solidFill>
                <a:srgbClr val="00B0F0"/>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5</a:t>
                </a:r>
              </a:p>
            </p:txBody>
          </p:sp>
          <p:sp>
            <p:nvSpPr>
              <p:cNvPr id="172" name="TextBox 38922"/>
              <p:cNvSpPr txBox="1"/>
              <p:nvPr>
                <p:custDataLst>
                  <p:tags r:id="rId72"/>
                </p:custDataLst>
              </p:nvPr>
            </p:nvSpPr>
            <p:spPr bwMode="gray">
              <a:xfrm>
                <a:off x="236306" y="5522337"/>
                <a:ext cx="164592" cy="164592"/>
              </a:xfrm>
              <a:prstGeom prst="ellipse">
                <a:avLst/>
              </a:prstGeom>
              <a:solidFill>
                <a:srgbClr val="0096D6"/>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6</a:t>
                </a:r>
              </a:p>
            </p:txBody>
          </p:sp>
          <p:sp>
            <p:nvSpPr>
              <p:cNvPr id="173" name="TextBox 38922"/>
              <p:cNvSpPr txBox="1"/>
              <p:nvPr>
                <p:custDataLst>
                  <p:tags r:id="rId73"/>
                </p:custDataLst>
              </p:nvPr>
            </p:nvSpPr>
            <p:spPr bwMode="gray">
              <a:xfrm>
                <a:off x="236306" y="5996197"/>
                <a:ext cx="164592" cy="164592"/>
              </a:xfrm>
              <a:prstGeom prst="ellipse">
                <a:avLst/>
              </a:prstGeom>
              <a:solidFill>
                <a:srgbClr val="0096D6"/>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7</a:t>
                </a:r>
              </a:p>
            </p:txBody>
          </p:sp>
        </p:grpSp>
        <p:sp>
          <p:nvSpPr>
            <p:cNvPr id="139" name="Freeform 138"/>
            <p:cNvSpPr/>
            <p:nvPr>
              <p:custDataLst>
                <p:tags r:id="rId64"/>
              </p:custDataLst>
            </p:nvPr>
          </p:nvSpPr>
          <p:spPr bwMode="gray">
            <a:xfrm>
              <a:off x="2664109" y="1444513"/>
              <a:ext cx="3822416" cy="2095612"/>
            </a:xfrm>
            <a:custGeom>
              <a:avLst/>
              <a:gdLst>
                <a:gd name="connsiteX0" fmla="*/ 5257800 w 5257800"/>
                <a:gd name="connsiteY0" fmla="*/ 2200275 h 2200275"/>
                <a:gd name="connsiteX1" fmla="*/ 5257800 w 5257800"/>
                <a:gd name="connsiteY1" fmla="*/ 0 h 2200275"/>
                <a:gd name="connsiteX2" fmla="*/ 0 w 5257800"/>
                <a:gd name="connsiteY2" fmla="*/ 0 h 2200275"/>
                <a:gd name="connsiteX3" fmla="*/ 0 w 5257800"/>
                <a:gd name="connsiteY3" fmla="*/ 1609725 h 2200275"/>
                <a:gd name="connsiteX4" fmla="*/ 247650 w 5257800"/>
                <a:gd name="connsiteY4" fmla="*/ 1609725 h 2200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800" h="2200275">
                  <a:moveTo>
                    <a:pt x="5257800" y="2200275"/>
                  </a:moveTo>
                  <a:lnTo>
                    <a:pt x="5257800" y="0"/>
                  </a:lnTo>
                  <a:lnTo>
                    <a:pt x="0" y="0"/>
                  </a:lnTo>
                  <a:lnTo>
                    <a:pt x="0" y="1609725"/>
                  </a:lnTo>
                  <a:lnTo>
                    <a:pt x="247650" y="1609725"/>
                  </a:lnTo>
                </a:path>
              </a:pathLst>
            </a:custGeom>
            <a:noFill/>
            <a:ln w="19050">
              <a:solidFill>
                <a:srgbClr val="FF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en-US" sz="1600" dirty="0">
                <a:solidFill>
                  <a:srgbClr val="000000"/>
                </a:solidFill>
                <a:ea typeface="MS PGothic" pitchFamily="34" charset="-128"/>
                <a:cs typeface="Arial" charset="0"/>
              </a:endParaRPr>
            </a:p>
          </p:txBody>
        </p:sp>
        <p:grpSp>
          <p:nvGrpSpPr>
            <p:cNvPr id="144" name="Group 143"/>
            <p:cNvGrpSpPr/>
            <p:nvPr/>
          </p:nvGrpSpPr>
          <p:grpSpPr bwMode="gray">
            <a:xfrm>
              <a:off x="3066531" y="552893"/>
              <a:ext cx="2489282" cy="814621"/>
              <a:chOff x="3066531" y="603693"/>
              <a:chExt cx="2489282" cy="814621"/>
            </a:xfrm>
          </p:grpSpPr>
          <p:sp>
            <p:nvSpPr>
              <p:cNvPr id="154" name="Rectangle 18"/>
              <p:cNvSpPr txBox="1">
                <a:spLocks/>
              </p:cNvSpPr>
              <p:nvPr>
                <p:custDataLst>
                  <p:tags r:id="rId65"/>
                </p:custDataLst>
              </p:nvPr>
            </p:nvSpPr>
            <p:spPr bwMode="gray">
              <a:xfrm>
                <a:off x="3066531" y="603693"/>
                <a:ext cx="2489282" cy="814621"/>
              </a:xfrm>
              <a:prstGeom prst="wedgeRectCallout">
                <a:avLst>
                  <a:gd name="adj1" fmla="val 66226"/>
                  <a:gd name="adj2" fmla="val 356468"/>
                </a:avLst>
              </a:prstGeom>
              <a:solidFill>
                <a:schemeClr val="accent2">
                  <a:lumMod val="50000"/>
                </a:schemeClr>
              </a:solidFill>
              <a:ln>
                <a:solidFill>
                  <a:schemeClr val="bg1"/>
                </a:solidFill>
              </a:ln>
              <a:effectLst/>
            </p:spPr>
            <p:txBody>
              <a:bodyPr vert="horz" wrap="square" lIns="45720" tIns="45720" rIns="45720" bIns="45720" numCol="1" anchor="ctr" anchorCtr="0" compatLnSpc="1">
                <a:prstTxWarp prst="textNoShape">
                  <a:avLst/>
                </a:prstTxWarp>
                <a:noAutofit/>
              </a:bodyPr>
              <a:lstStyle>
                <a:lvl1pPr lvl="0" defTabSz="895350">
                  <a:buClr>
                    <a:schemeClr val="tx2"/>
                  </a:buClr>
                  <a:defRPr>
                    <a:latin typeface="+mn-lt"/>
                    <a:ea typeface="Arial Unicode MS" pitchFamily="34" charset="-128"/>
                    <a:cs typeface="Arial Unicode MS" pitchFamily="34" charset="-128"/>
                  </a:defRPr>
                </a:lvl1pPr>
                <a:lvl2pPr marL="193675" lvl="1" indent="-192088" defTabSz="895350">
                  <a:buClr>
                    <a:schemeClr val="tx2"/>
                  </a:buClr>
                  <a:buSzPct val="125000"/>
                  <a:buFont typeface="Arial" charset="0"/>
                  <a:buChar char="▪"/>
                  <a:defRPr>
                    <a:latin typeface="+mn-lt"/>
                    <a:ea typeface="Arial Unicode MS" pitchFamily="34" charset="-128"/>
                    <a:cs typeface="Arial Unicode MS" pitchFamily="34" charset="-128"/>
                  </a:defRPr>
                </a:lvl2pPr>
                <a:lvl3pPr marL="457200" lvl="2" indent="-261938" defTabSz="895350">
                  <a:buClr>
                    <a:schemeClr val="tx2"/>
                  </a:buClr>
                  <a:buSzPct val="120000"/>
                  <a:buFont typeface="Arial" charset="0"/>
                  <a:buChar char="–"/>
                  <a:defRPr>
                    <a:latin typeface="+mn-lt"/>
                    <a:ea typeface="Arial Unicode MS" pitchFamily="34" charset="-128"/>
                    <a:cs typeface="Arial Unicode MS" pitchFamily="34" charset="-128"/>
                  </a:defRPr>
                </a:lvl3pPr>
                <a:lvl4pPr marL="614363" lvl="3" indent="-155575" defTabSz="895350">
                  <a:buClr>
                    <a:schemeClr val="tx2"/>
                  </a:buClr>
                  <a:buSzPct val="120000"/>
                  <a:buFont typeface="Arial" charset="0"/>
                  <a:buChar char="▫"/>
                  <a:defRPr>
                    <a:latin typeface="+mn-lt"/>
                    <a:ea typeface="Arial Unicode MS" pitchFamily="34" charset="-128"/>
                    <a:cs typeface="Arial Unicode MS" pitchFamily="34" charset="-128"/>
                  </a:defRPr>
                </a:lvl4pPr>
                <a:lvl5pPr marL="749300" lvl="4" indent="-130175" defTabSz="895350">
                  <a:buClr>
                    <a:schemeClr val="tx2"/>
                  </a:buClr>
                  <a:buSzPct val="89000"/>
                  <a:buFont typeface="Arial" charset="0"/>
                  <a:buChar char="-"/>
                  <a:defRPr>
                    <a:latin typeface="+mn-lt"/>
                    <a:ea typeface="Arial Unicode MS" pitchFamily="34" charset="-128"/>
                    <a:cs typeface="Arial Unicode MS" pitchFamily="34" charset="-128"/>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98762" lvl="2" indent="0">
                  <a:buClr>
                    <a:srgbClr val="FFFFFF"/>
                  </a:buClr>
                  <a:buNone/>
                </a:pPr>
                <a:r>
                  <a:rPr lang="en-US" sz="1000" kern="0" dirty="0">
                    <a:solidFill>
                      <a:srgbClr val="FFFFFF"/>
                    </a:solidFill>
                  </a:rPr>
                  <a:t>Change requestor </a:t>
                </a:r>
              </a:p>
              <a:p>
                <a:pPr marL="345814" lvl="2" indent="-147052">
                  <a:buClr>
                    <a:srgbClr val="FFFFFF"/>
                  </a:buClr>
                  <a:buFont typeface="Wingdings" pitchFamily="2" charset="2"/>
                  <a:buChar char="§"/>
                </a:pPr>
                <a:r>
                  <a:rPr lang="en-US" sz="1000" kern="0" dirty="0">
                    <a:solidFill>
                      <a:srgbClr val="FFFFFF"/>
                    </a:solidFill>
                  </a:rPr>
                  <a:t>Creates RFC </a:t>
                </a:r>
              </a:p>
              <a:p>
                <a:pPr marL="345814" lvl="2" indent="-147052">
                  <a:buClr>
                    <a:srgbClr val="FFFFFF"/>
                  </a:buClr>
                  <a:buFont typeface="Wingdings" pitchFamily="2" charset="2"/>
                  <a:buChar char="§"/>
                </a:pPr>
                <a:r>
                  <a:rPr lang="en-US" sz="1000" kern="0" dirty="0">
                    <a:solidFill>
                      <a:srgbClr val="FFFFFF"/>
                    </a:solidFill>
                  </a:rPr>
                  <a:t>Defines tasks </a:t>
                </a:r>
              </a:p>
              <a:p>
                <a:pPr marL="345814" lvl="2" indent="-147052">
                  <a:buClr>
                    <a:srgbClr val="FFFFFF"/>
                  </a:buClr>
                  <a:buFont typeface="Wingdings" pitchFamily="2" charset="2"/>
                  <a:buChar char="§"/>
                </a:pPr>
                <a:r>
                  <a:rPr lang="en-US" sz="1000" kern="0" dirty="0">
                    <a:solidFill>
                      <a:srgbClr val="FFFFFF"/>
                    </a:solidFill>
                  </a:rPr>
                  <a:t>Creates service request assigned to Change admin queue</a:t>
                </a:r>
                <a:endParaRPr lang="en-US" sz="1000" dirty="0">
                  <a:solidFill>
                    <a:srgbClr val="FFFFFF"/>
                  </a:solidFill>
                </a:endParaRPr>
              </a:p>
            </p:txBody>
          </p:sp>
          <p:sp>
            <p:nvSpPr>
              <p:cNvPr id="155" name="TextBox 38922"/>
              <p:cNvSpPr txBox="1"/>
              <p:nvPr>
                <p:custDataLst>
                  <p:tags r:id="rId66"/>
                </p:custDataLst>
              </p:nvPr>
            </p:nvSpPr>
            <p:spPr bwMode="gray">
              <a:xfrm>
                <a:off x="3092576" y="640824"/>
                <a:ext cx="164592" cy="164592"/>
              </a:xfrm>
              <a:prstGeom prst="ellipse">
                <a:avLst/>
              </a:prstGeom>
              <a:solidFill>
                <a:srgbClr val="0096D6"/>
              </a:solidFill>
              <a:ln w="9525">
                <a:solidFill>
                  <a:srgbClr val="FFFFFF"/>
                </a:solidFill>
                <a:miter lim="800000"/>
                <a:headEnd/>
                <a:tailEnd/>
              </a:ln>
              <a:effectLst/>
              <a:extLst/>
            </p:spPr>
            <p:txBody>
              <a:bodyPr vert="horz" wrap="none" lIns="3810" tIns="0" rIns="3810" bIns="0" numCol="1" anchor="ctr" anchorCtr="1"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lgn="ctr" defTabSz="911396" fontAlgn="auto">
                  <a:spcBef>
                    <a:spcPts val="0"/>
                  </a:spcBef>
                  <a:spcAft>
                    <a:spcPts val="0"/>
                  </a:spcAft>
                  <a:buClr>
                    <a:srgbClr val="000000"/>
                  </a:buClr>
                  <a:defRPr/>
                </a:pPr>
                <a:r>
                  <a:rPr lang="en-US" sz="1000" b="1" kern="0" dirty="0">
                    <a:solidFill>
                      <a:srgbClr val="FFFFFF"/>
                    </a:solidFill>
                    <a:ea typeface="ＭＳ Ｐゴシック"/>
                  </a:rPr>
                  <a:t>1</a:t>
                </a:r>
              </a:p>
            </p:txBody>
          </p:sp>
        </p:grpSp>
      </p:grpSp>
      <p:sp>
        <p:nvSpPr>
          <p:cNvPr id="87" name="McK 4. Footnote"/>
          <p:cNvSpPr txBox="1">
            <a:spLocks noChangeArrowheads="1"/>
          </p:cNvSpPr>
          <p:nvPr>
            <p:custDataLst>
              <p:tags r:id="rId62"/>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1912443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816693689"/>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33824" name="think-cell Slide" r:id="rId7" imgW="270" imgH="270" progId="">
                  <p:embed/>
                </p:oleObj>
              </mc:Choice>
              <mc:Fallback>
                <p:oleObj name="think-cell Slide" r:id="rId7" imgW="270" imgH="270" progId="">
                  <p:embed/>
                  <p:pic>
                    <p:nvPicPr>
                      <p:cNvPr id="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6" name="Rectangle 2"/>
          <p:cNvSpPr>
            <a:spLocks noGrp="1" noChangeArrowheads="1"/>
          </p:cNvSpPr>
          <p:nvPr>
            <p:ph type="title"/>
            <p:custDataLst>
              <p:tags r:id="rId3"/>
            </p:custDataLst>
          </p:nvPr>
        </p:nvSpPr>
        <p:spPr>
          <a:xfrm>
            <a:off x="121511" y="234862"/>
            <a:ext cx="8794113" cy="37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smtClean="0">
                <a:solidFill>
                  <a:schemeClr val="tx1"/>
                </a:solidFill>
              </a:rPr>
              <a:t>Severity and Priority classifications for Incidents</a:t>
            </a:r>
            <a:endParaRPr lang="en-US" sz="2400" b="0" dirty="0">
              <a:solidFill>
                <a:schemeClr val="tx1"/>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2201029338"/>
              </p:ext>
            </p:extLst>
          </p:nvPr>
        </p:nvGraphicFramePr>
        <p:xfrm>
          <a:off x="141325" y="681484"/>
          <a:ext cx="8703004" cy="5651719"/>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1438394"/>
                <a:gridCol w="1128382"/>
                <a:gridCol w="4914962"/>
                <a:gridCol w="1221266"/>
              </a:tblGrid>
              <a:tr h="334114">
                <a:tc>
                  <a:txBody>
                    <a:bodyPr/>
                    <a:lstStyle/>
                    <a:p>
                      <a:r>
                        <a:rPr lang="en-GB" sz="1400" b="1" dirty="0" smtClean="0">
                          <a:solidFill>
                            <a:schemeClr val="tx1"/>
                          </a:solidFill>
                        </a:rPr>
                        <a:t>Process</a:t>
                      </a:r>
                      <a:endParaRPr lang="en-GB" sz="1400" b="1" dirty="0">
                        <a:solidFill>
                          <a:schemeClr val="tx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400" b="1" dirty="0" smtClean="0">
                          <a:solidFill>
                            <a:schemeClr val="tx1"/>
                          </a:solidFill>
                        </a:rPr>
                        <a:t>Severity</a:t>
                      </a:r>
                      <a:endParaRPr lang="en-GB" sz="1400" b="1" dirty="0">
                        <a:solidFill>
                          <a:schemeClr val="tx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400" b="1" dirty="0" smtClean="0">
                          <a:solidFill>
                            <a:schemeClr val="tx1"/>
                          </a:solidFill>
                        </a:rPr>
                        <a:t>Description</a:t>
                      </a:r>
                      <a:endParaRPr lang="en-GB" sz="1400" b="1" dirty="0">
                        <a:solidFill>
                          <a:schemeClr val="tx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GB" sz="1400" b="1" dirty="0" smtClean="0">
                          <a:solidFill>
                            <a:schemeClr val="tx1"/>
                          </a:solidFill>
                        </a:rPr>
                        <a:t>Priority</a:t>
                      </a:r>
                      <a:endParaRPr lang="en-GB" sz="1400" b="1" dirty="0">
                        <a:solidFill>
                          <a:schemeClr val="tx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1430559">
                <a:tc rowSpan="3">
                  <a:txBody>
                    <a:bodyPr/>
                    <a:lstStyle/>
                    <a:p>
                      <a:pPr algn="ctr"/>
                      <a:r>
                        <a:rPr lang="en-GB" sz="1400" b="1" dirty="0" smtClean="0"/>
                        <a:t>Major Incident Management</a:t>
                      </a:r>
                      <a:endParaRPr lang="en-GB" sz="1400" b="1" dirty="0"/>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GB" sz="1600" b="1" dirty="0" smtClean="0">
                          <a:solidFill>
                            <a:schemeClr val="tx1"/>
                          </a:solidFill>
                        </a:rPr>
                        <a:t>1</a:t>
                      </a:r>
                      <a:endParaRPr lang="en-GB" sz="1600" b="1" dirty="0">
                        <a:solidFill>
                          <a:schemeClr val="tx1"/>
                        </a:solidFill>
                      </a:endParaRPr>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GB" sz="1200" b="1" dirty="0" smtClean="0">
                          <a:solidFill>
                            <a:schemeClr val="tx1"/>
                          </a:solidFill>
                        </a:rPr>
                        <a:t>Severe impact</a:t>
                      </a:r>
                      <a:r>
                        <a:rPr lang="en-GB" sz="1200" baseline="0" dirty="0" smtClean="0">
                          <a:solidFill>
                            <a:schemeClr val="tx1"/>
                          </a:solidFill>
                        </a:rPr>
                        <a:t> </a:t>
                      </a:r>
                      <a:r>
                        <a:rPr lang="en-GB" sz="1200" dirty="0" smtClean="0">
                          <a:solidFill>
                            <a:schemeClr val="tx1"/>
                          </a:solidFill>
                        </a:rPr>
                        <a:t>– direct threat or damage to reputation</a:t>
                      </a:r>
                      <a:r>
                        <a:rPr lang="en-GB" sz="1200" baseline="0" dirty="0" smtClean="0">
                          <a:solidFill>
                            <a:schemeClr val="tx1"/>
                          </a:solidFill>
                        </a:rPr>
                        <a:t> or credibility, multiple business lines critically affected, immediate widespread customer impact, impact to liquidity.</a:t>
                      </a:r>
                    </a:p>
                    <a:p>
                      <a:pPr marL="628650" lvl="1" indent="-171450">
                        <a:buFont typeface="Arial" pitchFamily="34" charset="0"/>
                        <a:buChar char="•"/>
                      </a:pPr>
                      <a:r>
                        <a:rPr lang="en-GB" sz="1000" baseline="0" dirty="0" smtClean="0">
                          <a:solidFill>
                            <a:schemeClr val="tx1"/>
                          </a:solidFill>
                        </a:rPr>
                        <a:t>ATM network unavailable.</a:t>
                      </a:r>
                    </a:p>
                    <a:p>
                      <a:pPr marL="628650" lvl="1" indent="-171450">
                        <a:buFont typeface="Arial" pitchFamily="34" charset="0"/>
                        <a:buChar char="•"/>
                      </a:pPr>
                      <a:r>
                        <a:rPr lang="en-GB" sz="1000" baseline="0" dirty="0" smtClean="0">
                          <a:solidFill>
                            <a:schemeClr val="tx1"/>
                          </a:solidFill>
                        </a:rPr>
                        <a:t>Payment systems such as SWIFT, AFTS, SMS unavailable.</a:t>
                      </a:r>
                    </a:p>
                    <a:p>
                      <a:pPr marL="628650" lvl="1" indent="-171450">
                        <a:buFont typeface="Arial" pitchFamily="34" charset="0"/>
                        <a:buChar char="•"/>
                      </a:pPr>
                      <a:r>
                        <a:rPr lang="en-GB" sz="1000" baseline="0" dirty="0" smtClean="0">
                          <a:solidFill>
                            <a:schemeClr val="tx1"/>
                          </a:solidFill>
                        </a:rPr>
                        <a:t>Trading platform down – service unrecoverable. DR invoked.</a:t>
                      </a:r>
                    </a:p>
                    <a:p>
                      <a:pPr marL="628650" lvl="1" indent="-171450">
                        <a:buFont typeface="Arial" pitchFamily="34" charset="0"/>
                        <a:buChar char="•"/>
                      </a:pPr>
                      <a:r>
                        <a:rPr lang="en-GB" sz="1000" baseline="0" dirty="0" smtClean="0">
                          <a:solidFill>
                            <a:schemeClr val="tx1"/>
                          </a:solidFill>
                        </a:rPr>
                        <a:t>Large Holdings deadline substantially breached. Regulator advised.</a:t>
                      </a:r>
                    </a:p>
                    <a:p>
                      <a:pPr marL="628650" lvl="1" indent="-171450">
                        <a:buFont typeface="Arial" pitchFamily="34" charset="0"/>
                        <a:buChar char="•"/>
                      </a:pPr>
                      <a:r>
                        <a:rPr lang="en-GB" sz="1000" baseline="0" dirty="0" smtClean="0">
                          <a:solidFill>
                            <a:schemeClr val="tx1"/>
                          </a:solidFill>
                        </a:rPr>
                        <a:t>Data centre loss.</a:t>
                      </a:r>
                      <a:endParaRPr lang="en-GB" sz="1000" dirty="0">
                        <a:solidFill>
                          <a:schemeClr val="tx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3">
                  <a:txBody>
                    <a:bodyPr/>
                    <a:lstStyle/>
                    <a:p>
                      <a:pPr algn="ctr"/>
                      <a:r>
                        <a:rPr lang="en-GB" sz="1200" b="1" dirty="0" smtClean="0"/>
                        <a:t>N/A</a:t>
                      </a:r>
                      <a:endParaRPr lang="en-GB" sz="1200" b="1" dirty="0"/>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r h="1119568">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r>
                        <a:rPr lang="en-GB" sz="1600" b="1" dirty="0" smtClean="0">
                          <a:solidFill>
                            <a:schemeClr val="tx1"/>
                          </a:solidFill>
                        </a:rPr>
                        <a:t>2</a:t>
                      </a:r>
                      <a:endParaRPr lang="en-GB" sz="1600" b="1" dirty="0">
                        <a:solidFill>
                          <a:schemeClr val="tx1"/>
                        </a:solidFill>
                      </a:endParaRPr>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GB" sz="1200" b="1" dirty="0" smtClean="0">
                          <a:solidFill>
                            <a:schemeClr val="tx1"/>
                          </a:solidFill>
                        </a:rPr>
                        <a:t>Significant impact </a:t>
                      </a:r>
                      <a:r>
                        <a:rPr lang="en-GB" sz="1200" dirty="0" smtClean="0">
                          <a:solidFill>
                            <a:schemeClr val="tx1"/>
                          </a:solidFill>
                        </a:rPr>
                        <a:t>– outage or degradation</a:t>
                      </a:r>
                      <a:r>
                        <a:rPr lang="en-GB" sz="1200" baseline="0" dirty="0" smtClean="0">
                          <a:solidFill>
                            <a:schemeClr val="tx1"/>
                          </a:solidFill>
                        </a:rPr>
                        <a:t> of service affecting a line of business, key services or a location. Threatened or limited actual financial, regulatory or reputational damage.</a:t>
                      </a:r>
                    </a:p>
                    <a:p>
                      <a:pPr marL="628650" lvl="1" indent="-171450">
                        <a:buFont typeface="Arial" pitchFamily="34" charset="0"/>
                        <a:buChar char="•"/>
                      </a:pPr>
                      <a:r>
                        <a:rPr lang="en-GB" sz="1000" baseline="0" dirty="0" smtClean="0">
                          <a:solidFill>
                            <a:schemeClr val="tx1"/>
                          </a:solidFill>
                        </a:rPr>
                        <a:t>Trading platform down – service recovery expected to take 2 hours.</a:t>
                      </a:r>
                    </a:p>
                    <a:p>
                      <a:pPr marL="628650" lvl="1" indent="-171450">
                        <a:buFont typeface="Arial" pitchFamily="34" charset="0"/>
                        <a:buChar char="•"/>
                      </a:pPr>
                      <a:r>
                        <a:rPr lang="en-GB" sz="1000" baseline="0" dirty="0" smtClean="0">
                          <a:solidFill>
                            <a:schemeClr val="tx1"/>
                          </a:solidFill>
                        </a:rPr>
                        <a:t>Loss of power to small site, users evacuated</a:t>
                      </a:r>
                    </a:p>
                    <a:p>
                      <a:pPr marL="628650" lvl="1" indent="-171450">
                        <a:buFont typeface="Arial" pitchFamily="34" charset="0"/>
                        <a:buChar char="•"/>
                      </a:pPr>
                      <a:r>
                        <a:rPr lang="en-GB" sz="1000" baseline="0" dirty="0" smtClean="0">
                          <a:solidFill>
                            <a:schemeClr val="tx1"/>
                          </a:solidFill>
                        </a:rPr>
                        <a:t>Large Holdings deadline SLA breached.</a:t>
                      </a:r>
                      <a:endParaRPr lang="en-GB" sz="1000" dirty="0">
                        <a:solidFill>
                          <a:schemeClr val="tx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endParaRPr lang="en-GB"/>
                    </a:p>
                  </a:txBody>
                  <a:tcPr/>
                </a:tc>
              </a:tr>
              <a:tr h="1461658">
                <a:tc v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pPr algn="ctr"/>
                      <a:r>
                        <a:rPr lang="en-GB" sz="1600" b="1" dirty="0" smtClean="0"/>
                        <a:t>3</a:t>
                      </a:r>
                      <a:endParaRPr lang="en-GB" sz="1600" b="1" dirty="0"/>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200" b="1" dirty="0" smtClean="0"/>
                        <a:t>Limited impact </a:t>
                      </a:r>
                      <a:r>
                        <a:rPr lang="en-GB" sz="1200" dirty="0" smtClean="0"/>
                        <a:t>– minor degradation</a:t>
                      </a:r>
                      <a:r>
                        <a:rPr lang="en-GB" sz="1200" baseline="0" dirty="0" smtClean="0"/>
                        <a:t> to a key service, business process or location or a more severe impact to non-critical services. Has a potential to escalate if not resolved early. Tolerated but requires heightened awareness.</a:t>
                      </a:r>
                    </a:p>
                    <a:p>
                      <a:pPr marL="628650" lvl="1" indent="-171450">
                        <a:buFont typeface="Arial" pitchFamily="34" charset="0"/>
                        <a:buChar char="•"/>
                      </a:pPr>
                      <a:r>
                        <a:rPr lang="en-GB" sz="1000" baseline="0" dirty="0" smtClean="0">
                          <a:solidFill>
                            <a:schemeClr val="tx1"/>
                          </a:solidFill>
                        </a:rPr>
                        <a:t>In-country online banking - slow response.</a:t>
                      </a:r>
                    </a:p>
                    <a:p>
                      <a:pPr marL="628650" lvl="1" indent="-171450">
                        <a:buFont typeface="Arial" pitchFamily="34" charset="0"/>
                        <a:buChar char="•"/>
                      </a:pPr>
                      <a:r>
                        <a:rPr lang="en-GB" sz="1000" baseline="0" dirty="0" smtClean="0">
                          <a:solidFill>
                            <a:schemeClr val="tx1"/>
                          </a:solidFill>
                        </a:rPr>
                        <a:t>Business critical application experiencing performance issues.</a:t>
                      </a:r>
                    </a:p>
                    <a:p>
                      <a:pPr marL="628650" lvl="1" indent="-171450">
                        <a:buFont typeface="Arial" pitchFamily="34" charset="0"/>
                        <a:buChar char="•"/>
                      </a:pPr>
                      <a:r>
                        <a:rPr lang="en-GB" sz="1000" baseline="0" dirty="0" smtClean="0">
                          <a:solidFill>
                            <a:schemeClr val="tx1"/>
                          </a:solidFill>
                        </a:rPr>
                        <a:t>Business critical app failed over to secondary node in HA environment.</a:t>
                      </a:r>
                    </a:p>
                    <a:p>
                      <a:pPr marL="628650" lvl="1" indent="-171450">
                        <a:buFont typeface="Arial" pitchFamily="34" charset="0"/>
                        <a:buChar char="•"/>
                      </a:pPr>
                      <a:r>
                        <a:rPr lang="en-GB" sz="1000" baseline="0" dirty="0" smtClean="0">
                          <a:solidFill>
                            <a:schemeClr val="tx1"/>
                          </a:solidFill>
                        </a:rPr>
                        <a:t>Email slow – traffic re-routed.</a:t>
                      </a:r>
                      <a:endParaRPr lang="en-GB" sz="1200" dirty="0"/>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vMerge="1">
                  <a:txBody>
                    <a:bodyPr/>
                    <a:lstStyle/>
                    <a:p>
                      <a:endParaRPr lang="en-GB"/>
                    </a:p>
                  </a:txBody>
                  <a:tcPr/>
                </a:tc>
              </a:tr>
              <a:tr h="279892">
                <a:tc rowSpan="4">
                  <a:txBody>
                    <a:bodyPr/>
                    <a:lstStyle/>
                    <a:p>
                      <a:pPr algn="ctr"/>
                      <a:r>
                        <a:rPr lang="en-GB" sz="1400" b="1" dirty="0" smtClean="0"/>
                        <a:t>Standard</a:t>
                      </a:r>
                      <a:r>
                        <a:rPr lang="en-GB" sz="1400" b="1" baseline="0" dirty="0" smtClean="0"/>
                        <a:t> Incident</a:t>
                      </a:r>
                      <a:endParaRPr lang="en-GB" sz="1400" b="1" dirty="0"/>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rowSpan="4">
                  <a:txBody>
                    <a:bodyPr/>
                    <a:lstStyle/>
                    <a:p>
                      <a:pPr algn="ctr"/>
                      <a:r>
                        <a:rPr lang="en-GB" sz="1600" b="1" dirty="0" smtClean="0"/>
                        <a:t>4</a:t>
                      </a:r>
                      <a:endParaRPr lang="en-GB" sz="1600" b="1" dirty="0"/>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rowSpan="4">
                  <a:txBody>
                    <a:bodyPr/>
                    <a:lstStyle/>
                    <a:p>
                      <a:r>
                        <a:rPr lang="en-GB" sz="1200" b="1" dirty="0" smtClean="0"/>
                        <a:t>All other incidents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00" kern="1200" baseline="0" dirty="0" smtClean="0">
                          <a:solidFill>
                            <a:schemeClr val="tx1"/>
                          </a:solidFill>
                          <a:latin typeface="+mn-lt"/>
                          <a:ea typeface="+mn-ea"/>
                          <a:cs typeface="+mn-cs"/>
                        </a:rPr>
                        <a:t>Non-business critical software issues</a:t>
                      </a:r>
                    </a:p>
                    <a:p>
                      <a:pPr marL="628650" lvl="1" indent="-171450" algn="l" defTabSz="914400" rtl="0" eaLnBrk="1" latinLnBrk="0" hangingPunct="1">
                        <a:buFont typeface="Arial" pitchFamily="34" charset="0"/>
                        <a:buChar char="•"/>
                      </a:pPr>
                      <a:r>
                        <a:rPr lang="en-GB" sz="1000" kern="1200" baseline="0" dirty="0" smtClean="0">
                          <a:solidFill>
                            <a:schemeClr val="tx1"/>
                          </a:solidFill>
                          <a:latin typeface="+mn-lt"/>
                          <a:ea typeface="+mn-ea"/>
                          <a:cs typeface="+mn-cs"/>
                        </a:rPr>
                        <a:t>Batch file issues</a:t>
                      </a:r>
                    </a:p>
                    <a:p>
                      <a:pPr marL="628650" lvl="1" indent="-171450" algn="l" defTabSz="914400" rtl="0" eaLnBrk="1" latinLnBrk="0" hangingPunct="1">
                        <a:buFont typeface="Arial" pitchFamily="34" charset="0"/>
                        <a:buChar char="•"/>
                      </a:pPr>
                      <a:r>
                        <a:rPr lang="en-GB" sz="1000" kern="1200" baseline="0" dirty="0" smtClean="0">
                          <a:solidFill>
                            <a:schemeClr val="tx1"/>
                          </a:solidFill>
                          <a:latin typeface="+mn-lt"/>
                          <a:ea typeface="+mn-ea"/>
                          <a:cs typeface="+mn-cs"/>
                        </a:rPr>
                        <a:t>Data issues</a:t>
                      </a:r>
                    </a:p>
                    <a:p>
                      <a:pPr marL="628650" lvl="1" indent="-171450" algn="l" defTabSz="914400" rtl="0" eaLnBrk="1" latinLnBrk="0" hangingPunct="1">
                        <a:buFont typeface="Arial" pitchFamily="34" charset="0"/>
                        <a:buChar char="•"/>
                      </a:pPr>
                      <a:r>
                        <a:rPr lang="en-GB" sz="1000" kern="1200" baseline="0" dirty="0" smtClean="0">
                          <a:solidFill>
                            <a:schemeClr val="tx1"/>
                          </a:solidFill>
                          <a:latin typeface="+mn-lt"/>
                          <a:ea typeface="+mn-ea"/>
                          <a:cs typeface="+mn-cs"/>
                        </a:rPr>
                        <a:t>Access issues</a:t>
                      </a:r>
                    </a:p>
                    <a:p>
                      <a:pPr marL="628650" lvl="1" indent="-171450" algn="l" defTabSz="914400" rtl="0" eaLnBrk="1" latinLnBrk="0" hangingPunct="1">
                        <a:buFont typeface="Arial" pitchFamily="34" charset="0"/>
                        <a:buChar char="•"/>
                      </a:pPr>
                      <a:r>
                        <a:rPr lang="en-GB" sz="1000" kern="1200" baseline="0" dirty="0" smtClean="0">
                          <a:solidFill>
                            <a:schemeClr val="tx1"/>
                          </a:solidFill>
                          <a:latin typeface="+mn-lt"/>
                          <a:ea typeface="+mn-ea"/>
                          <a:cs typeface="+mn-cs"/>
                        </a:rPr>
                        <a:t>Desktop, laptop issues</a:t>
                      </a:r>
                    </a:p>
                    <a:p>
                      <a:pPr marL="628650" lvl="1" indent="-171450" algn="l" defTabSz="914400" rtl="0" eaLnBrk="1" latinLnBrk="0" hangingPunct="1">
                        <a:buFont typeface="Arial" pitchFamily="34" charset="0"/>
                        <a:buChar char="•"/>
                      </a:pPr>
                      <a:r>
                        <a:rPr lang="en-GB" sz="1000" kern="1200" baseline="0" dirty="0" smtClean="0">
                          <a:solidFill>
                            <a:schemeClr val="tx1"/>
                          </a:solidFill>
                          <a:latin typeface="+mn-lt"/>
                          <a:ea typeface="+mn-ea"/>
                          <a:cs typeface="+mn-cs"/>
                        </a:rPr>
                        <a:t>Voice issues. etc.</a:t>
                      </a:r>
                      <a:endParaRPr lang="en-GB" sz="1200" dirty="0"/>
                    </a:p>
                  </a:txBody>
                  <a:tcPr marL="86126" marR="86126" marT="46649" marB="4664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GB" sz="1200" dirty="0" smtClean="0">
                          <a:solidFill>
                            <a:schemeClr val="bg1"/>
                          </a:solidFill>
                        </a:rPr>
                        <a:t>1</a:t>
                      </a:r>
                      <a:r>
                        <a:rPr lang="en-GB" sz="1200" baseline="0" dirty="0" smtClean="0">
                          <a:solidFill>
                            <a:schemeClr val="bg1"/>
                          </a:solidFill>
                        </a:rPr>
                        <a:t> – Critical</a:t>
                      </a:r>
                      <a:endParaRPr lang="en-GB" sz="1200" dirty="0">
                        <a:solidFill>
                          <a:schemeClr val="bg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r>
              <a:tr h="279892">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r>
                        <a:rPr lang="en-GB" sz="1200" dirty="0" smtClean="0">
                          <a:solidFill>
                            <a:schemeClr val="tx1"/>
                          </a:solidFill>
                        </a:rPr>
                        <a:t>2 – High</a:t>
                      </a:r>
                      <a:endParaRPr lang="en-GB" sz="1200" dirty="0">
                        <a:solidFill>
                          <a:schemeClr val="tx1"/>
                        </a:solidFill>
                      </a:endParaRPr>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411922">
                <a:tc vMerge="1">
                  <a:txBody>
                    <a:bodyPr/>
                    <a:lstStyle/>
                    <a:p>
                      <a:endParaRPr lang="en-GB" sz="1400" dirty="0"/>
                    </a:p>
                  </a:txBody>
                  <a:tcPr/>
                </a:tc>
                <a:tc vMerge="1">
                  <a:txBody>
                    <a:bodyPr/>
                    <a:lstStyle/>
                    <a:p>
                      <a:endParaRPr lang="en-GB" sz="1400" dirty="0"/>
                    </a:p>
                  </a:txBody>
                  <a:tcPr>
                    <a:solidFill>
                      <a:schemeClr val="accent3">
                        <a:lumMod val="65000"/>
                      </a:schemeClr>
                    </a:solidFill>
                  </a:tcPr>
                </a:tc>
                <a:tc vMerge="1">
                  <a:txBody>
                    <a:bodyPr/>
                    <a:lstStyle/>
                    <a:p>
                      <a:endParaRPr lang="en-GB" sz="1400" dirty="0"/>
                    </a:p>
                  </a:txBody>
                  <a:tcPr>
                    <a:solidFill>
                      <a:schemeClr val="accent3">
                        <a:lumMod val="6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3</a:t>
                      </a:r>
                      <a:r>
                        <a:rPr lang="en-GB" sz="1200" baseline="0" dirty="0" smtClean="0"/>
                        <a:t> – Medium</a:t>
                      </a:r>
                      <a:endParaRPr lang="en-GB" sz="1200" dirty="0" smtClean="0"/>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r>
              <a:tr h="334114">
                <a:tc vMerge="1">
                  <a:txBody>
                    <a:bodyPr/>
                    <a:lstStyle/>
                    <a:p>
                      <a:endParaRPr lang="en-GB" sz="1400" dirty="0"/>
                    </a:p>
                  </a:txBody>
                  <a:tcPr/>
                </a:tc>
                <a:tc vMerge="1">
                  <a:txBody>
                    <a:bodyPr/>
                    <a:lstStyle/>
                    <a:p>
                      <a:endParaRPr lang="en-GB" sz="1400" dirty="0"/>
                    </a:p>
                  </a:txBody>
                  <a:tcPr>
                    <a:solidFill>
                      <a:schemeClr val="accent3">
                        <a:lumMod val="65000"/>
                      </a:schemeClr>
                    </a:solidFill>
                  </a:tcPr>
                </a:tc>
                <a:tc vMerge="1">
                  <a:txBody>
                    <a:bodyPr/>
                    <a:lstStyle/>
                    <a:p>
                      <a:endParaRPr lang="en-GB" sz="1400" dirty="0"/>
                    </a:p>
                  </a:txBody>
                  <a:tcPr>
                    <a:solidFill>
                      <a:schemeClr val="accent3">
                        <a:lumMod val="65000"/>
                      </a:schemeClr>
                    </a:solidFill>
                  </a:tcPr>
                </a:tc>
                <a:tc>
                  <a:txBody>
                    <a:bodyPr/>
                    <a:lstStyle/>
                    <a:p>
                      <a:r>
                        <a:rPr lang="en-GB" sz="1200" dirty="0" smtClean="0"/>
                        <a:t>4 - Low</a:t>
                      </a:r>
                      <a:endParaRPr lang="en-GB" sz="1200" dirty="0"/>
                    </a:p>
                  </a:txBody>
                  <a:tcPr marL="86126" marR="86126" marT="46649" marB="4664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r>
            </a:tbl>
          </a:graphicData>
        </a:graphic>
      </p:graphicFrame>
      <p:sp>
        <p:nvSpPr>
          <p:cNvPr id="13" name="McK 4. Footnote"/>
          <p:cNvSpPr txBox="1">
            <a:spLocks noChangeArrowheads="1"/>
          </p:cNvSpPr>
          <p:nvPr>
            <p:custDataLst>
              <p:tags r:id="rId4"/>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3804970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515" y="234890"/>
            <a:ext cx="8794113" cy="376834"/>
          </a:xfrm>
        </p:spPr>
        <p:txBody>
          <a:bodyPr/>
          <a:lstStyle/>
          <a:p>
            <a:r>
              <a:rPr lang="en-US" sz="2400" b="0" dirty="0" smtClean="0">
                <a:solidFill>
                  <a:schemeClr val="tx1"/>
                </a:solidFill>
              </a:rPr>
              <a:t>SLAs </a:t>
            </a:r>
            <a:r>
              <a:rPr lang="en-US" sz="2400" b="0" dirty="0">
                <a:solidFill>
                  <a:schemeClr val="tx1"/>
                </a:solidFill>
              </a:rPr>
              <a:t>for </a:t>
            </a:r>
            <a:r>
              <a:rPr lang="en-US" sz="2400" b="0" dirty="0" smtClean="0">
                <a:solidFill>
                  <a:schemeClr val="tx1"/>
                </a:solidFill>
              </a:rPr>
              <a:t>Standard Incidents</a:t>
            </a:r>
            <a:endParaRPr lang="en-US" sz="2400" b="0" dirty="0">
              <a:solidFill>
                <a:schemeClr val="tx1"/>
              </a:solidFill>
            </a:endParaRPr>
          </a:p>
        </p:txBody>
      </p:sp>
      <p:sp>
        <p:nvSpPr>
          <p:cNvPr id="14" name="McK 4. Footnote"/>
          <p:cNvSpPr txBox="1">
            <a:spLocks noChangeArrowheads="1"/>
          </p:cNvSpPr>
          <p:nvPr/>
        </p:nvSpPr>
        <p:spPr bwMode="auto">
          <a:xfrm>
            <a:off x="121489" y="6420693"/>
            <a:ext cx="8722840"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baseline="30000" dirty="0">
                <a:solidFill>
                  <a:srgbClr val="000000"/>
                </a:solidFill>
              </a:rPr>
              <a:t>1</a:t>
            </a:r>
            <a:r>
              <a:rPr lang="en-US" dirty="0">
                <a:solidFill>
                  <a:srgbClr val="000000"/>
                </a:solidFill>
              </a:rPr>
              <a:t> Response time calculated as time between ticket creation and ticket assigned to support resource for resolution</a:t>
            </a:r>
          </a:p>
          <a:p>
            <a:r>
              <a:rPr lang="en-US" baseline="30000" dirty="0">
                <a:solidFill>
                  <a:srgbClr val="000000"/>
                </a:solidFill>
              </a:rPr>
              <a:t>2</a:t>
            </a:r>
            <a:r>
              <a:rPr lang="en-US" dirty="0">
                <a:solidFill>
                  <a:srgbClr val="000000"/>
                </a:solidFill>
              </a:rPr>
              <a:t> Resolution time calculated  as time between ticket creation and  status marked as resolved</a:t>
            </a:r>
          </a:p>
        </p:txBody>
      </p:sp>
      <p:sp>
        <p:nvSpPr>
          <p:cNvPr id="75" name="Rectangle 74"/>
          <p:cNvSpPr/>
          <p:nvPr>
            <p:custDataLst>
              <p:tags r:id="rId1"/>
            </p:custDataLst>
          </p:nvPr>
        </p:nvSpPr>
        <p:spPr>
          <a:xfrm>
            <a:off x="559310" y="597311"/>
            <a:ext cx="8025382" cy="5383417"/>
          </a:xfrm>
          <a:prstGeom prst="rect">
            <a:avLst/>
          </a:prstGeom>
          <a:solidFill>
            <a:schemeClr val="bg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93036" tIns="46521" rIns="93036" bIns="46521" rtlCol="0" anchor="ctr"/>
          <a:lstStyle/>
          <a:p>
            <a:pPr algn="ctr"/>
            <a:endParaRPr lang="en-US" sz="1600" dirty="0">
              <a:solidFill>
                <a:srgbClr val="000000"/>
              </a:solidFill>
            </a:endParaRPr>
          </a:p>
        </p:txBody>
      </p:sp>
      <p:cxnSp>
        <p:nvCxnSpPr>
          <p:cNvPr id="76" name="AutoShape 249"/>
          <p:cNvCxnSpPr>
            <a:cxnSpLocks noChangeShapeType="1"/>
          </p:cNvCxnSpPr>
          <p:nvPr>
            <p:custDataLst>
              <p:tags r:id="rId2"/>
            </p:custDataLst>
          </p:nvPr>
        </p:nvCxnSpPr>
        <p:spPr bwMode="auto">
          <a:xfrm>
            <a:off x="679433" y="1162366"/>
            <a:ext cx="7785134" cy="0"/>
          </a:xfrm>
          <a:prstGeom prst="straightConnector1">
            <a:avLst/>
          </a:prstGeom>
          <a:noFill/>
          <a:ln w="9525">
            <a:solidFill>
              <a:schemeClr val="accent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Straight Connector 76"/>
          <p:cNvCxnSpPr>
            <a:cxnSpLocks/>
          </p:cNvCxnSpPr>
          <p:nvPr>
            <p:custDataLst>
              <p:tags r:id="rId3"/>
            </p:custDataLst>
          </p:nvPr>
        </p:nvCxnSpPr>
        <p:spPr>
          <a:xfrm>
            <a:off x="679433" y="1837560"/>
            <a:ext cx="7785134"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cxnSpLocks/>
          </p:cNvCxnSpPr>
          <p:nvPr>
            <p:custDataLst>
              <p:tags r:id="rId4"/>
            </p:custDataLst>
          </p:nvPr>
        </p:nvCxnSpPr>
        <p:spPr>
          <a:xfrm>
            <a:off x="679433" y="3214572"/>
            <a:ext cx="7785134"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cxnSpLocks/>
          </p:cNvCxnSpPr>
          <p:nvPr>
            <p:custDataLst>
              <p:tags r:id="rId5"/>
            </p:custDataLst>
          </p:nvPr>
        </p:nvCxnSpPr>
        <p:spPr>
          <a:xfrm>
            <a:off x="679433" y="4591584"/>
            <a:ext cx="7785134"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80" name="AutoShape 250"/>
          <p:cNvSpPr>
            <a:spLocks noChangeArrowheads="1"/>
          </p:cNvSpPr>
          <p:nvPr>
            <p:custDataLst>
              <p:tags r:id="rId6"/>
            </p:custDataLst>
          </p:nvPr>
        </p:nvSpPr>
        <p:spPr bwMode="auto">
          <a:xfrm>
            <a:off x="1168884" y="641082"/>
            <a:ext cx="1088208" cy="52128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609" anchor="b">
            <a:spAutoFit/>
          </a:bodyPr>
          <a:lstStyle/>
          <a:p>
            <a:r>
              <a:rPr lang="en-US" sz="1600" b="1" dirty="0">
                <a:solidFill>
                  <a:srgbClr val="002960"/>
                </a:solidFill>
                <a:latin typeface="Arial"/>
                <a:ea typeface="MS PGothic" pitchFamily="34" charset="-128"/>
                <a:cs typeface="Arial" charset="0"/>
              </a:rPr>
              <a:t>Response OLA</a:t>
            </a:r>
            <a:r>
              <a:rPr lang="en-US" sz="1600" b="1" baseline="30000" dirty="0">
                <a:solidFill>
                  <a:srgbClr val="002960"/>
                </a:solidFill>
                <a:latin typeface="Arial"/>
                <a:ea typeface="MS PGothic" pitchFamily="34" charset="-128"/>
                <a:cs typeface="Arial" charset="0"/>
              </a:rPr>
              <a:t>1</a:t>
            </a:r>
            <a:r>
              <a:rPr lang="en-US" sz="1600" b="1" dirty="0">
                <a:solidFill>
                  <a:srgbClr val="002960"/>
                </a:solidFill>
                <a:latin typeface="Arial"/>
                <a:ea typeface="MS PGothic" pitchFamily="34" charset="-128"/>
                <a:cs typeface="Arial" charset="0"/>
              </a:rPr>
              <a:t> </a:t>
            </a:r>
          </a:p>
        </p:txBody>
      </p:sp>
      <p:sp>
        <p:nvSpPr>
          <p:cNvPr id="81" name="AutoShape 250"/>
          <p:cNvSpPr>
            <a:spLocks noChangeArrowheads="1"/>
          </p:cNvSpPr>
          <p:nvPr>
            <p:custDataLst>
              <p:tags r:id="rId7"/>
            </p:custDataLst>
          </p:nvPr>
        </p:nvSpPr>
        <p:spPr bwMode="auto">
          <a:xfrm>
            <a:off x="2438580" y="641082"/>
            <a:ext cx="1139373" cy="52128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609" anchor="b">
            <a:spAutoFit/>
          </a:bodyPr>
          <a:lstStyle/>
          <a:p>
            <a:r>
              <a:rPr lang="en-US" sz="1600" b="1" dirty="0">
                <a:solidFill>
                  <a:srgbClr val="002960"/>
                </a:solidFill>
                <a:latin typeface="Arial"/>
                <a:ea typeface="MS PGothic" pitchFamily="34" charset="-128"/>
                <a:cs typeface="Arial" charset="0"/>
              </a:rPr>
              <a:t>Resolution SLA</a:t>
            </a:r>
            <a:r>
              <a:rPr lang="en-US" sz="1600" b="1" baseline="30000" dirty="0">
                <a:solidFill>
                  <a:srgbClr val="002960"/>
                </a:solidFill>
                <a:latin typeface="Arial"/>
                <a:ea typeface="MS PGothic" pitchFamily="34" charset="-128"/>
                <a:cs typeface="Arial" charset="0"/>
              </a:rPr>
              <a:t>2</a:t>
            </a:r>
            <a:r>
              <a:rPr lang="en-US" sz="1600" b="1" dirty="0">
                <a:solidFill>
                  <a:srgbClr val="002960"/>
                </a:solidFill>
                <a:latin typeface="Arial"/>
                <a:ea typeface="MS PGothic" pitchFamily="34" charset="-128"/>
                <a:cs typeface="Arial" charset="0"/>
              </a:rPr>
              <a:t> </a:t>
            </a:r>
          </a:p>
        </p:txBody>
      </p:sp>
      <p:sp>
        <p:nvSpPr>
          <p:cNvPr id="84" name="Oval 83"/>
          <p:cNvSpPr>
            <a:spLocks/>
          </p:cNvSpPr>
          <p:nvPr>
            <p:custDataLst>
              <p:tags r:id="rId8"/>
            </p:custDataLst>
          </p:nvPr>
        </p:nvSpPr>
        <p:spPr>
          <a:xfrm>
            <a:off x="679433" y="1869251"/>
            <a:ext cx="363848" cy="366257"/>
          </a:xfrm>
          <a:prstGeom prst="ellipse">
            <a:avLst/>
          </a:prstGeom>
          <a:ln/>
          <a:effectLst/>
        </p:spPr>
        <p:style>
          <a:lnRef idx="1">
            <a:schemeClr val="accent4"/>
          </a:lnRef>
          <a:fillRef idx="3">
            <a:schemeClr val="accent4"/>
          </a:fillRef>
          <a:effectRef idx="2">
            <a:schemeClr val="accent4"/>
          </a:effectRef>
          <a:fontRef idx="minor">
            <a:schemeClr val="lt1"/>
          </a:fontRef>
        </p:style>
        <p:txBody>
          <a:bodyPr wrap="none" lIns="93036" tIns="46521" rIns="93036" bIns="46521" rtlCol="0" anchor="ctr">
            <a:noAutofit/>
          </a:bodyPr>
          <a:lstStyle/>
          <a:p>
            <a:pPr algn="ctr"/>
            <a:r>
              <a:rPr lang="en-US" sz="1600" b="1" dirty="0">
                <a:solidFill>
                  <a:srgbClr val="FFFFFF"/>
                </a:solidFill>
              </a:rPr>
              <a:t>P2</a:t>
            </a:r>
          </a:p>
        </p:txBody>
      </p:sp>
      <p:sp>
        <p:nvSpPr>
          <p:cNvPr id="83" name="Rectangle 75"/>
          <p:cNvSpPr txBox="1">
            <a:spLocks/>
          </p:cNvSpPr>
          <p:nvPr>
            <p:custDataLst>
              <p:tags r:id="rId9"/>
            </p:custDataLst>
          </p:nvPr>
        </p:nvSpPr>
        <p:spPr>
          <a:xfrm>
            <a:off x="3759387" y="1926769"/>
            <a:ext cx="4705180"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a:solidFill>
                  <a:srgbClr val="000000"/>
                </a:solidFill>
                <a:ea typeface="MS PGothic" pitchFamily="34" charset="-128"/>
                <a:cs typeface="Arial" charset="0"/>
              </a:rPr>
              <a:t>Standard incidents whose business impact will not occur for days, and with large impacts related to</a:t>
            </a:r>
          </a:p>
          <a:p>
            <a:pPr lvl="1">
              <a:buClr>
                <a:srgbClr val="002960"/>
              </a:buClr>
            </a:pPr>
            <a:r>
              <a:rPr lang="en-US" sz="1600" dirty="0">
                <a:solidFill>
                  <a:srgbClr val="000000"/>
                </a:solidFill>
                <a:ea typeface="MS PGothic" pitchFamily="34" charset="-128"/>
                <a:cs typeface="Arial" charset="0"/>
              </a:rPr>
              <a:t>Number of customers</a:t>
            </a:r>
          </a:p>
          <a:p>
            <a:pPr lvl="1">
              <a:buClr>
                <a:srgbClr val="002960"/>
              </a:buClr>
            </a:pPr>
            <a:r>
              <a:rPr lang="en-US" sz="1600" dirty="0">
                <a:solidFill>
                  <a:srgbClr val="000000"/>
                </a:solidFill>
                <a:ea typeface="MS PGothic" pitchFamily="34" charset="-128"/>
                <a:cs typeface="Arial" charset="0"/>
              </a:rPr>
              <a:t>Downstream systems</a:t>
            </a:r>
          </a:p>
          <a:p>
            <a:pPr lvl="1">
              <a:buClr>
                <a:srgbClr val="002960"/>
              </a:buClr>
            </a:pPr>
            <a:r>
              <a:rPr lang="en-US" sz="1600" dirty="0">
                <a:solidFill>
                  <a:srgbClr val="000000"/>
                </a:solidFill>
                <a:ea typeface="MS PGothic" pitchFamily="34" charset="-128"/>
                <a:cs typeface="Arial" charset="0"/>
              </a:rPr>
              <a:t>Regulatory compliance</a:t>
            </a:r>
          </a:p>
        </p:txBody>
      </p:sp>
      <p:sp>
        <p:nvSpPr>
          <p:cNvPr id="85" name="Rectangle 71"/>
          <p:cNvSpPr txBox="1">
            <a:spLocks/>
          </p:cNvSpPr>
          <p:nvPr>
            <p:custDataLst>
              <p:tags r:id="rId10"/>
            </p:custDataLst>
          </p:nvPr>
        </p:nvSpPr>
        <p:spPr>
          <a:xfrm>
            <a:off x="1168884" y="1926791"/>
            <a:ext cx="1088208"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smtClean="0">
                <a:solidFill>
                  <a:srgbClr val="000000"/>
                </a:solidFill>
                <a:ea typeface="MS PGothic" pitchFamily="34" charset="-128"/>
                <a:cs typeface="Arial" charset="0"/>
              </a:rPr>
              <a:t>15 mins</a:t>
            </a:r>
            <a:endParaRPr lang="en-US" sz="1600" dirty="0">
              <a:solidFill>
                <a:srgbClr val="000000"/>
              </a:solidFill>
              <a:ea typeface="MS PGothic" pitchFamily="34" charset="-128"/>
              <a:cs typeface="Arial" charset="0"/>
            </a:endParaRPr>
          </a:p>
        </p:txBody>
      </p:sp>
      <p:sp>
        <p:nvSpPr>
          <p:cNvPr id="86" name="Rectangle 75"/>
          <p:cNvSpPr txBox="1">
            <a:spLocks/>
          </p:cNvSpPr>
          <p:nvPr>
            <p:custDataLst>
              <p:tags r:id="rId11"/>
            </p:custDataLst>
          </p:nvPr>
        </p:nvSpPr>
        <p:spPr>
          <a:xfrm>
            <a:off x="2438580" y="1926791"/>
            <a:ext cx="1139373"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smtClean="0">
                <a:solidFill>
                  <a:srgbClr val="000000"/>
                </a:solidFill>
                <a:ea typeface="MS PGothic" pitchFamily="34" charset="-128"/>
                <a:cs typeface="Arial" charset="0"/>
              </a:rPr>
              <a:t>8 </a:t>
            </a:r>
            <a:r>
              <a:rPr lang="en-US" sz="1600" dirty="0">
                <a:solidFill>
                  <a:srgbClr val="000000"/>
                </a:solidFill>
                <a:ea typeface="MS PGothic" pitchFamily="34" charset="-128"/>
                <a:cs typeface="Arial" charset="0"/>
              </a:rPr>
              <a:t>hours</a:t>
            </a:r>
          </a:p>
        </p:txBody>
      </p:sp>
      <p:sp>
        <p:nvSpPr>
          <p:cNvPr id="89" name="Oval 88"/>
          <p:cNvSpPr>
            <a:spLocks/>
          </p:cNvSpPr>
          <p:nvPr>
            <p:custDataLst>
              <p:tags r:id="rId12"/>
            </p:custDataLst>
          </p:nvPr>
        </p:nvSpPr>
        <p:spPr>
          <a:xfrm>
            <a:off x="679433" y="3246273"/>
            <a:ext cx="363848" cy="366257"/>
          </a:xfrm>
          <a:prstGeom prst="ellipse">
            <a:avLst/>
          </a:prstGeom>
          <a:ln/>
          <a:effectLst/>
        </p:spPr>
        <p:style>
          <a:lnRef idx="1">
            <a:schemeClr val="accent4"/>
          </a:lnRef>
          <a:fillRef idx="3">
            <a:schemeClr val="accent4"/>
          </a:fillRef>
          <a:effectRef idx="2">
            <a:schemeClr val="accent4"/>
          </a:effectRef>
          <a:fontRef idx="minor">
            <a:schemeClr val="lt1"/>
          </a:fontRef>
        </p:style>
        <p:txBody>
          <a:bodyPr wrap="none" lIns="93036" tIns="46521" rIns="93036" bIns="46521" rtlCol="0" anchor="ctr">
            <a:noAutofit/>
          </a:bodyPr>
          <a:lstStyle/>
          <a:p>
            <a:pPr algn="ctr"/>
            <a:r>
              <a:rPr lang="en-US" sz="1600" b="1" dirty="0">
                <a:solidFill>
                  <a:srgbClr val="FFFFFF"/>
                </a:solidFill>
              </a:rPr>
              <a:t>P3</a:t>
            </a:r>
          </a:p>
        </p:txBody>
      </p:sp>
      <p:sp>
        <p:nvSpPr>
          <p:cNvPr id="88" name="Rectangle 95"/>
          <p:cNvSpPr txBox="1">
            <a:spLocks/>
          </p:cNvSpPr>
          <p:nvPr>
            <p:custDataLst>
              <p:tags r:id="rId13"/>
            </p:custDataLst>
          </p:nvPr>
        </p:nvSpPr>
        <p:spPr>
          <a:xfrm>
            <a:off x="3759387" y="3303781"/>
            <a:ext cx="4705180"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a:solidFill>
                  <a:srgbClr val="000000"/>
                </a:solidFill>
                <a:ea typeface="MS PGothic" pitchFamily="34" charset="-128"/>
                <a:cs typeface="Arial" charset="0"/>
              </a:rPr>
              <a:t>Standard incidents whose business impact will not occur for days, and with medium impacts related to</a:t>
            </a:r>
          </a:p>
          <a:p>
            <a:pPr lvl="1">
              <a:buClr>
                <a:srgbClr val="002960"/>
              </a:buClr>
            </a:pPr>
            <a:r>
              <a:rPr lang="en-US" sz="1600" dirty="0">
                <a:solidFill>
                  <a:srgbClr val="000000"/>
                </a:solidFill>
                <a:ea typeface="MS PGothic" pitchFamily="34" charset="-128"/>
                <a:cs typeface="Arial" charset="0"/>
              </a:rPr>
              <a:t>Number of customers</a:t>
            </a:r>
          </a:p>
          <a:p>
            <a:pPr lvl="1">
              <a:buClr>
                <a:srgbClr val="002960"/>
              </a:buClr>
            </a:pPr>
            <a:r>
              <a:rPr lang="en-US" sz="1600" dirty="0">
                <a:solidFill>
                  <a:srgbClr val="000000"/>
                </a:solidFill>
                <a:ea typeface="MS PGothic" pitchFamily="34" charset="-128"/>
                <a:cs typeface="Arial" charset="0"/>
              </a:rPr>
              <a:t>Downstream systems</a:t>
            </a:r>
          </a:p>
          <a:p>
            <a:pPr lvl="1">
              <a:buClr>
                <a:srgbClr val="002960"/>
              </a:buClr>
            </a:pPr>
            <a:r>
              <a:rPr lang="en-US" sz="1600" dirty="0">
                <a:solidFill>
                  <a:srgbClr val="000000"/>
                </a:solidFill>
                <a:ea typeface="MS PGothic" pitchFamily="34" charset="-128"/>
                <a:cs typeface="Arial" charset="0"/>
              </a:rPr>
              <a:t>Regulatory compliance</a:t>
            </a:r>
          </a:p>
        </p:txBody>
      </p:sp>
      <p:sp>
        <p:nvSpPr>
          <p:cNvPr id="90" name="Rectangle 91"/>
          <p:cNvSpPr txBox="1">
            <a:spLocks/>
          </p:cNvSpPr>
          <p:nvPr>
            <p:custDataLst>
              <p:tags r:id="rId14"/>
            </p:custDataLst>
          </p:nvPr>
        </p:nvSpPr>
        <p:spPr>
          <a:xfrm>
            <a:off x="1168884" y="3303781"/>
            <a:ext cx="1088208"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smtClean="0">
                <a:solidFill>
                  <a:srgbClr val="000000"/>
                </a:solidFill>
                <a:ea typeface="MS PGothic" pitchFamily="34" charset="-128"/>
                <a:cs typeface="Arial" charset="0"/>
              </a:rPr>
              <a:t>N/A</a:t>
            </a:r>
            <a:endParaRPr lang="en-US" sz="1600" dirty="0">
              <a:solidFill>
                <a:srgbClr val="000000"/>
              </a:solidFill>
              <a:ea typeface="MS PGothic" pitchFamily="34" charset="-128"/>
              <a:cs typeface="Arial" charset="0"/>
            </a:endParaRPr>
          </a:p>
        </p:txBody>
      </p:sp>
      <p:sp>
        <p:nvSpPr>
          <p:cNvPr id="91" name="Rectangle 95"/>
          <p:cNvSpPr txBox="1">
            <a:spLocks/>
          </p:cNvSpPr>
          <p:nvPr>
            <p:custDataLst>
              <p:tags r:id="rId15"/>
            </p:custDataLst>
          </p:nvPr>
        </p:nvSpPr>
        <p:spPr>
          <a:xfrm>
            <a:off x="2438580" y="3303781"/>
            <a:ext cx="1139373"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smtClean="0">
                <a:solidFill>
                  <a:srgbClr val="000000"/>
                </a:solidFill>
                <a:ea typeface="MS PGothic" pitchFamily="34" charset="-128"/>
                <a:cs typeface="Arial" charset="0"/>
              </a:rPr>
              <a:t>27 hours</a:t>
            </a:r>
            <a:endParaRPr lang="en-US" sz="1600" dirty="0">
              <a:solidFill>
                <a:srgbClr val="000000"/>
              </a:solidFill>
              <a:ea typeface="MS PGothic" pitchFamily="34" charset="-128"/>
              <a:cs typeface="Arial" charset="0"/>
            </a:endParaRPr>
          </a:p>
        </p:txBody>
      </p:sp>
      <p:sp>
        <p:nvSpPr>
          <p:cNvPr id="93" name="Rectangle 91"/>
          <p:cNvSpPr txBox="1">
            <a:spLocks/>
          </p:cNvSpPr>
          <p:nvPr>
            <p:custDataLst>
              <p:tags r:id="rId16"/>
            </p:custDataLst>
          </p:nvPr>
        </p:nvSpPr>
        <p:spPr>
          <a:xfrm>
            <a:off x="1168884" y="4680794"/>
            <a:ext cx="1088208"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smtClean="0">
                <a:solidFill>
                  <a:srgbClr val="000000"/>
                </a:solidFill>
                <a:ea typeface="MS PGothic" pitchFamily="34" charset="-128"/>
                <a:cs typeface="Arial" charset="0"/>
              </a:rPr>
              <a:t>N/A</a:t>
            </a:r>
            <a:endParaRPr lang="en-US" sz="1600" dirty="0">
              <a:solidFill>
                <a:srgbClr val="000000"/>
              </a:solidFill>
              <a:ea typeface="MS PGothic" pitchFamily="34" charset="-128"/>
              <a:cs typeface="Arial" charset="0"/>
            </a:endParaRPr>
          </a:p>
        </p:txBody>
      </p:sp>
      <p:sp>
        <p:nvSpPr>
          <p:cNvPr id="94" name="Rectangle 95"/>
          <p:cNvSpPr txBox="1">
            <a:spLocks/>
          </p:cNvSpPr>
          <p:nvPr>
            <p:custDataLst>
              <p:tags r:id="rId17"/>
            </p:custDataLst>
          </p:nvPr>
        </p:nvSpPr>
        <p:spPr>
          <a:xfrm>
            <a:off x="2438580" y="4680794"/>
            <a:ext cx="1139373"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smtClean="0">
                <a:solidFill>
                  <a:srgbClr val="000000"/>
                </a:solidFill>
                <a:ea typeface="MS PGothic" pitchFamily="34" charset="-128"/>
                <a:cs typeface="Arial" charset="0"/>
              </a:rPr>
              <a:t>90 hours</a:t>
            </a:r>
            <a:endParaRPr lang="en-US" sz="1600" dirty="0">
              <a:solidFill>
                <a:srgbClr val="000000"/>
              </a:solidFill>
              <a:ea typeface="MS PGothic" pitchFamily="34" charset="-128"/>
              <a:cs typeface="Arial" charset="0"/>
            </a:endParaRPr>
          </a:p>
        </p:txBody>
      </p:sp>
      <p:sp>
        <p:nvSpPr>
          <p:cNvPr id="95" name="Rectangle 95"/>
          <p:cNvSpPr txBox="1">
            <a:spLocks/>
          </p:cNvSpPr>
          <p:nvPr>
            <p:custDataLst>
              <p:tags r:id="rId18"/>
            </p:custDataLst>
          </p:nvPr>
        </p:nvSpPr>
        <p:spPr>
          <a:xfrm>
            <a:off x="3759387" y="4680793"/>
            <a:ext cx="4705180" cy="125611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a:solidFill>
                  <a:srgbClr val="000000"/>
                </a:solidFill>
                <a:ea typeface="MS PGothic" pitchFamily="34" charset="-128"/>
                <a:cs typeface="Arial" charset="0"/>
              </a:rPr>
              <a:t>Standard incidents whose business impact will not occur for days, and with small impacts related to</a:t>
            </a:r>
          </a:p>
          <a:p>
            <a:pPr lvl="1">
              <a:buClr>
                <a:srgbClr val="002960"/>
              </a:buClr>
            </a:pPr>
            <a:r>
              <a:rPr lang="en-US" sz="1600" dirty="0">
                <a:solidFill>
                  <a:srgbClr val="000000"/>
                </a:solidFill>
                <a:ea typeface="MS PGothic" pitchFamily="34" charset="-128"/>
                <a:cs typeface="Arial" charset="0"/>
              </a:rPr>
              <a:t>Number of customers</a:t>
            </a:r>
          </a:p>
          <a:p>
            <a:pPr lvl="1">
              <a:buClr>
                <a:srgbClr val="002960"/>
              </a:buClr>
            </a:pPr>
            <a:r>
              <a:rPr lang="en-US" sz="1600" dirty="0">
                <a:solidFill>
                  <a:srgbClr val="000000"/>
                </a:solidFill>
                <a:ea typeface="MS PGothic" pitchFamily="34" charset="-128"/>
                <a:cs typeface="Arial" charset="0"/>
              </a:rPr>
              <a:t>Downstream systems</a:t>
            </a:r>
          </a:p>
          <a:p>
            <a:pPr lvl="1">
              <a:buClr>
                <a:srgbClr val="002960"/>
              </a:buClr>
            </a:pPr>
            <a:r>
              <a:rPr lang="en-US" sz="1600" dirty="0">
                <a:solidFill>
                  <a:srgbClr val="000000"/>
                </a:solidFill>
                <a:ea typeface="MS PGothic" pitchFamily="34" charset="-128"/>
                <a:cs typeface="Arial" charset="0"/>
              </a:rPr>
              <a:t>Regulatory compliance</a:t>
            </a:r>
          </a:p>
        </p:txBody>
      </p:sp>
      <p:sp>
        <p:nvSpPr>
          <p:cNvPr id="96" name="Oval 95"/>
          <p:cNvSpPr>
            <a:spLocks/>
          </p:cNvSpPr>
          <p:nvPr>
            <p:custDataLst>
              <p:tags r:id="rId19"/>
            </p:custDataLst>
          </p:nvPr>
        </p:nvSpPr>
        <p:spPr>
          <a:xfrm>
            <a:off x="679433" y="4623298"/>
            <a:ext cx="363848" cy="366257"/>
          </a:xfrm>
          <a:prstGeom prst="ellipse">
            <a:avLst/>
          </a:prstGeom>
          <a:ln/>
          <a:effectLst/>
        </p:spPr>
        <p:style>
          <a:lnRef idx="1">
            <a:schemeClr val="accent4"/>
          </a:lnRef>
          <a:fillRef idx="3">
            <a:schemeClr val="accent4"/>
          </a:fillRef>
          <a:effectRef idx="2">
            <a:schemeClr val="accent4"/>
          </a:effectRef>
          <a:fontRef idx="minor">
            <a:schemeClr val="lt1"/>
          </a:fontRef>
        </p:style>
        <p:txBody>
          <a:bodyPr wrap="none" lIns="93036" tIns="46521" rIns="93036" bIns="46521" rtlCol="0" anchor="ctr">
            <a:noAutofit/>
          </a:bodyPr>
          <a:lstStyle/>
          <a:p>
            <a:pPr algn="ctr"/>
            <a:r>
              <a:rPr lang="en-US" sz="1600" b="1" dirty="0">
                <a:solidFill>
                  <a:srgbClr val="FFFFFF"/>
                </a:solidFill>
              </a:rPr>
              <a:t>P4</a:t>
            </a:r>
          </a:p>
        </p:txBody>
      </p:sp>
      <p:sp>
        <p:nvSpPr>
          <p:cNvPr id="98" name="Rectangle 47"/>
          <p:cNvSpPr txBox="1">
            <a:spLocks/>
          </p:cNvSpPr>
          <p:nvPr>
            <p:custDataLst>
              <p:tags r:id="rId20"/>
            </p:custDataLst>
          </p:nvPr>
        </p:nvSpPr>
        <p:spPr>
          <a:xfrm>
            <a:off x="1168884" y="1303424"/>
            <a:ext cx="1088208"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smtClean="0">
                <a:solidFill>
                  <a:srgbClr val="000000"/>
                </a:solidFill>
                <a:ea typeface="MS PGothic" pitchFamily="34" charset="-128"/>
                <a:cs typeface="Arial" charset="0"/>
              </a:rPr>
              <a:t>15 mins</a:t>
            </a:r>
            <a:endParaRPr lang="en-US" sz="1600" dirty="0">
              <a:solidFill>
                <a:srgbClr val="000000"/>
              </a:solidFill>
              <a:ea typeface="MS PGothic" pitchFamily="34" charset="-128"/>
              <a:cs typeface="Arial" charset="0"/>
            </a:endParaRPr>
          </a:p>
        </p:txBody>
      </p:sp>
      <p:sp>
        <p:nvSpPr>
          <p:cNvPr id="99" name="Rectangle 55"/>
          <p:cNvSpPr txBox="1">
            <a:spLocks/>
          </p:cNvSpPr>
          <p:nvPr>
            <p:custDataLst>
              <p:tags r:id="rId21"/>
            </p:custDataLst>
          </p:nvPr>
        </p:nvSpPr>
        <p:spPr>
          <a:xfrm>
            <a:off x="2438580" y="1303424"/>
            <a:ext cx="1139373"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a:solidFill>
                  <a:srgbClr val="000000"/>
                </a:solidFill>
                <a:ea typeface="MS PGothic" pitchFamily="34" charset="-128"/>
                <a:cs typeface="Arial" charset="0"/>
              </a:rPr>
              <a:t>4 hours</a:t>
            </a:r>
          </a:p>
        </p:txBody>
      </p:sp>
      <p:sp>
        <p:nvSpPr>
          <p:cNvPr id="100" name="Rectangle 55"/>
          <p:cNvSpPr txBox="1">
            <a:spLocks/>
          </p:cNvSpPr>
          <p:nvPr>
            <p:custDataLst>
              <p:tags r:id="rId22"/>
            </p:custDataLst>
          </p:nvPr>
        </p:nvSpPr>
        <p:spPr>
          <a:xfrm>
            <a:off x="3759387" y="1303451"/>
            <a:ext cx="4705180" cy="5024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0" baseline="0">
                <a:latin typeface="+mn-lt"/>
              </a:defRPr>
            </a:lvl1pPr>
            <a:lvl2pPr marL="193675" indent="-192088" defTabSz="895350" eaLnBrk="1" hangingPunct="1">
              <a:buClr>
                <a:schemeClr val="tx2"/>
              </a:buClr>
              <a:buSzPct val="125000"/>
              <a:buFont typeface="Arial" charset="0"/>
              <a:buChar char="▪"/>
              <a:defRPr b="0" baseline="0">
                <a:latin typeface="+mn-lt"/>
              </a:defRPr>
            </a:lvl2pPr>
            <a:lvl3pPr marL="457200" indent="-261938" defTabSz="895350" eaLnBrk="1" hangingPunct="1">
              <a:buClr>
                <a:schemeClr val="tx2"/>
              </a:buClr>
              <a:buSzPct val="120000"/>
              <a:buFont typeface="Arial" charset="0"/>
              <a:buChar char="–"/>
              <a:defRPr b="0" baseline="0">
                <a:latin typeface="+mn-lt"/>
              </a:defRPr>
            </a:lvl3pPr>
            <a:lvl4pPr marL="614363" indent="-155575" defTabSz="895350" eaLnBrk="1" hangingPunct="1">
              <a:buClr>
                <a:schemeClr val="tx2"/>
              </a:buClr>
              <a:buSzPct val="120000"/>
              <a:buFont typeface="Arial" charset="0"/>
              <a:buChar char="▫"/>
              <a:defRPr b="0" baseline="0">
                <a:latin typeface="+mn-lt"/>
              </a:defRPr>
            </a:lvl4pPr>
            <a:lvl5pPr marL="749808" indent="-130175" defTabSz="895350" eaLnBrk="1" hangingPunct="1">
              <a:buClr>
                <a:schemeClr val="tx2"/>
              </a:buClr>
              <a:buSzPct val="89000"/>
              <a:buFont typeface="Arial" charset="0"/>
              <a:buChar char="-"/>
              <a:defRPr b="0"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dirty="0">
                <a:solidFill>
                  <a:srgbClr val="000000"/>
                </a:solidFill>
                <a:ea typeface="MS PGothic" pitchFamily="34" charset="-128"/>
                <a:cs typeface="Arial" charset="0"/>
              </a:rPr>
              <a:t>Any standard incident that will have a business impact within hours  </a:t>
            </a:r>
          </a:p>
        </p:txBody>
      </p:sp>
      <p:sp>
        <p:nvSpPr>
          <p:cNvPr id="101" name="Oval 100"/>
          <p:cNvSpPr>
            <a:spLocks/>
          </p:cNvSpPr>
          <p:nvPr>
            <p:custDataLst>
              <p:tags r:id="rId23"/>
            </p:custDataLst>
          </p:nvPr>
        </p:nvSpPr>
        <p:spPr>
          <a:xfrm>
            <a:off x="679433" y="1245912"/>
            <a:ext cx="363848" cy="366257"/>
          </a:xfrm>
          <a:prstGeom prst="ellipse">
            <a:avLst/>
          </a:prstGeom>
          <a:ln/>
          <a:effectLst/>
        </p:spPr>
        <p:style>
          <a:lnRef idx="1">
            <a:schemeClr val="accent4"/>
          </a:lnRef>
          <a:fillRef idx="3">
            <a:schemeClr val="accent4"/>
          </a:fillRef>
          <a:effectRef idx="2">
            <a:schemeClr val="accent4"/>
          </a:effectRef>
          <a:fontRef idx="minor">
            <a:schemeClr val="lt1"/>
          </a:fontRef>
        </p:style>
        <p:txBody>
          <a:bodyPr wrap="none" lIns="93036" tIns="46521" rIns="93036" bIns="46521" rtlCol="0" anchor="ctr">
            <a:noAutofit/>
          </a:bodyPr>
          <a:lstStyle/>
          <a:p>
            <a:pPr algn="ctr"/>
            <a:r>
              <a:rPr lang="en-US" sz="1600" b="1" dirty="0">
                <a:solidFill>
                  <a:srgbClr val="FFFFFF"/>
                </a:solidFill>
              </a:rPr>
              <a:t>P1</a:t>
            </a:r>
          </a:p>
        </p:txBody>
      </p:sp>
      <p:sp>
        <p:nvSpPr>
          <p:cNvPr id="102" name="AutoShape 250"/>
          <p:cNvSpPr>
            <a:spLocks noChangeArrowheads="1"/>
          </p:cNvSpPr>
          <p:nvPr>
            <p:custDataLst>
              <p:tags r:id="rId24"/>
            </p:custDataLst>
          </p:nvPr>
        </p:nvSpPr>
        <p:spPr bwMode="auto">
          <a:xfrm>
            <a:off x="3759387" y="892302"/>
            <a:ext cx="4705180" cy="270064"/>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18609" anchor="b">
            <a:spAutoFit/>
          </a:bodyPr>
          <a:lstStyle/>
          <a:p>
            <a:r>
              <a:rPr lang="en-US" sz="1600" b="1" dirty="0">
                <a:solidFill>
                  <a:srgbClr val="002960"/>
                </a:solidFill>
                <a:latin typeface="Arial"/>
                <a:ea typeface="MS PGothic" pitchFamily="34" charset="-128"/>
                <a:cs typeface="Arial" charset="0"/>
              </a:rPr>
              <a:t>Qualifying incidents</a:t>
            </a:r>
          </a:p>
        </p:txBody>
      </p:sp>
      <p:sp>
        <p:nvSpPr>
          <p:cNvPr id="40" name="McK 4. Footnote"/>
          <p:cNvSpPr txBox="1">
            <a:spLocks noChangeArrowheads="1"/>
          </p:cNvSpPr>
          <p:nvPr>
            <p:custDataLst>
              <p:tags r:id="rId25"/>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41521396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0" name="Rectangle 2" hidden="1"/>
          <p:cNvGraphicFramePr>
            <a:graphicFrameLocks/>
          </p:cNvGraphicFramePr>
          <p:nvPr>
            <p:custDataLst>
              <p:tags r:id="rId2"/>
            </p:custDataLst>
            <p:extLst>
              <p:ext uri="{D42A27DB-BD31-4B8C-83A1-F6EECF244321}">
                <p14:modId xmlns:p14="http://schemas.microsoft.com/office/powerpoint/2010/main" val="4219732826"/>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34848" name="think-cell Slide" r:id="rId15" imgW="0" imgH="0" progId="">
                  <p:embed/>
                </p:oleObj>
              </mc:Choice>
              <mc:Fallback>
                <p:oleObj name="think-cell Slide" r:id="rId15" imgW="0" imgH="0" progId="">
                  <p:embed/>
                  <p:pic>
                    <p:nvPicPr>
                      <p:cNvPr id="0" name="AutoShape 8"/>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4932" name="Rectangle 4"/>
          <p:cNvSpPr>
            <a:spLocks noChangeArrowheads="1"/>
          </p:cNvSpPr>
          <p:nvPr>
            <p:custDataLst>
              <p:tags r:id="rId3"/>
            </p:custDataLst>
          </p:nvPr>
        </p:nvSpPr>
        <p:spPr bwMode="gray">
          <a:xfrm>
            <a:off x="4575223" y="1175894"/>
            <a:ext cx="3699716" cy="4515849"/>
          </a:xfrm>
          <a:prstGeom prst="rect">
            <a:avLst/>
          </a:prstGeom>
          <a:solidFill>
            <a:schemeClr val="bg1"/>
          </a:solidFill>
          <a:ln w="19050">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6" tIns="45653" rIns="91306" bIns="45653" anchor="ctr">
            <a:noAutofit/>
          </a:bodyPr>
          <a:lstStyle/>
          <a:p>
            <a:endParaRPr lang="en-US" sz="1600" dirty="0">
              <a:solidFill>
                <a:srgbClr val="000000"/>
              </a:solidFill>
              <a:latin typeface="Arial"/>
              <a:ea typeface="MS PGothic" pitchFamily="34" charset="-128"/>
              <a:cs typeface="Arial" charset="0"/>
            </a:endParaRPr>
          </a:p>
        </p:txBody>
      </p:sp>
      <p:sp>
        <p:nvSpPr>
          <p:cNvPr id="124933" name="Rectangle 5"/>
          <p:cNvSpPr>
            <a:spLocks noChangeArrowheads="1"/>
          </p:cNvSpPr>
          <p:nvPr>
            <p:custDataLst>
              <p:tags r:id="rId4"/>
            </p:custDataLst>
          </p:nvPr>
        </p:nvSpPr>
        <p:spPr bwMode="gray">
          <a:xfrm>
            <a:off x="4575223" y="1175894"/>
            <a:ext cx="3699716" cy="450289"/>
          </a:xfrm>
          <a:prstGeom prst="rect">
            <a:avLst/>
          </a:prstGeom>
          <a:solidFill>
            <a:schemeClr val="hlink"/>
          </a:solidFill>
          <a:ln w="19050">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6" tIns="45653" rIns="91306" bIns="45653" anchor="ctr">
            <a:noAutofit/>
          </a:bodyPr>
          <a:lstStyle/>
          <a:p>
            <a:endParaRPr lang="en-US" sz="1600" dirty="0">
              <a:solidFill>
                <a:srgbClr val="000000"/>
              </a:solidFill>
              <a:latin typeface="Arial"/>
              <a:ea typeface="MS PGothic" pitchFamily="34" charset="-128"/>
              <a:cs typeface="Arial" charset="0"/>
            </a:endParaRPr>
          </a:p>
        </p:txBody>
      </p:sp>
      <p:sp>
        <p:nvSpPr>
          <p:cNvPr id="124934" name="Rectangle 6"/>
          <p:cNvSpPr>
            <a:spLocks noChangeArrowheads="1"/>
          </p:cNvSpPr>
          <p:nvPr>
            <p:custDataLst>
              <p:tags r:id="rId5"/>
            </p:custDataLst>
          </p:nvPr>
        </p:nvSpPr>
        <p:spPr bwMode="gray">
          <a:xfrm>
            <a:off x="4730663" y="1276318"/>
            <a:ext cx="3388865" cy="24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CA" b="1" dirty="0">
                <a:solidFill>
                  <a:srgbClr val="FFFFFF"/>
                </a:solidFill>
                <a:latin typeface="Arial"/>
                <a:ea typeface="MS PGothic" pitchFamily="34" charset="-128"/>
                <a:cs typeface="Arial" charset="0"/>
              </a:rPr>
              <a:t>Standard work results in benefits</a:t>
            </a:r>
          </a:p>
        </p:txBody>
      </p:sp>
      <p:sp>
        <p:nvSpPr>
          <p:cNvPr id="124935" name="AutoShape 7"/>
          <p:cNvSpPr>
            <a:spLocks noChangeArrowheads="1"/>
          </p:cNvSpPr>
          <p:nvPr>
            <p:custDataLst>
              <p:tags r:id="rId6"/>
            </p:custDataLst>
          </p:nvPr>
        </p:nvSpPr>
        <p:spPr bwMode="gray">
          <a:xfrm>
            <a:off x="870647" y="1175894"/>
            <a:ext cx="3775848" cy="4515849"/>
          </a:xfrm>
          <a:prstGeom prst="homePlate">
            <a:avLst>
              <a:gd name="adj" fmla="val 9019"/>
            </a:avLst>
          </a:prstGeom>
          <a:solidFill>
            <a:schemeClr val="bg1"/>
          </a:solidFill>
          <a:ln w="190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6" tIns="45653" rIns="91306" bIns="45653" anchor="ctr">
            <a:noAutofit/>
          </a:bodyPr>
          <a:lstStyle/>
          <a:p>
            <a:endParaRPr lang="en-US" sz="1600" dirty="0">
              <a:solidFill>
                <a:srgbClr val="000000"/>
              </a:solidFill>
              <a:latin typeface="Arial"/>
              <a:ea typeface="MS PGothic" pitchFamily="34" charset="-128"/>
              <a:cs typeface="Arial" charset="0"/>
            </a:endParaRPr>
          </a:p>
        </p:txBody>
      </p:sp>
      <p:sp>
        <p:nvSpPr>
          <p:cNvPr id="124936" name="Freeform 8"/>
          <p:cNvSpPr>
            <a:spLocks/>
          </p:cNvSpPr>
          <p:nvPr>
            <p:custDataLst>
              <p:tags r:id="rId7"/>
            </p:custDataLst>
          </p:nvPr>
        </p:nvSpPr>
        <p:spPr bwMode="gray">
          <a:xfrm>
            <a:off x="870660" y="1175894"/>
            <a:ext cx="3506955" cy="451909"/>
          </a:xfrm>
          <a:custGeom>
            <a:avLst/>
            <a:gdLst>
              <a:gd name="T0" fmla="*/ 2218 w 2218"/>
              <a:gd name="T1" fmla="*/ 284 h 284"/>
              <a:gd name="T2" fmla="*/ 0 w 2218"/>
              <a:gd name="T3" fmla="*/ 284 h 284"/>
              <a:gd name="T4" fmla="*/ 2 w 2218"/>
              <a:gd name="T5" fmla="*/ 3 h 284"/>
              <a:gd name="T6" fmla="*/ 2165 w 2218"/>
              <a:gd name="T7" fmla="*/ 0 h 284"/>
              <a:gd name="T8" fmla="*/ 2218 w 2218"/>
              <a:gd name="T9" fmla="*/ 284 h 284"/>
            </a:gdLst>
            <a:ahLst/>
            <a:cxnLst>
              <a:cxn ang="0">
                <a:pos x="T0" y="T1"/>
              </a:cxn>
              <a:cxn ang="0">
                <a:pos x="T2" y="T3"/>
              </a:cxn>
              <a:cxn ang="0">
                <a:pos x="T4" y="T5"/>
              </a:cxn>
              <a:cxn ang="0">
                <a:pos x="T6" y="T7"/>
              </a:cxn>
              <a:cxn ang="0">
                <a:pos x="T8" y="T9"/>
              </a:cxn>
            </a:cxnLst>
            <a:rect l="0" t="0" r="r" b="b"/>
            <a:pathLst>
              <a:path w="2218" h="284">
                <a:moveTo>
                  <a:pt x="2218" y="284"/>
                </a:moveTo>
                <a:lnTo>
                  <a:pt x="0" y="284"/>
                </a:lnTo>
                <a:lnTo>
                  <a:pt x="2" y="3"/>
                </a:lnTo>
                <a:lnTo>
                  <a:pt x="2165" y="0"/>
                </a:lnTo>
                <a:lnTo>
                  <a:pt x="2218" y="284"/>
                </a:lnTo>
                <a:close/>
              </a:path>
            </a:pathLst>
          </a:custGeom>
          <a:solidFill>
            <a:schemeClr val="accent1"/>
          </a:solidFill>
          <a:ln w="19050" cmpd="sng">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306" tIns="45653" rIns="91306" bIns="45653">
            <a:noAutofit/>
          </a:bodyPr>
          <a:lstStyle/>
          <a:p>
            <a:endParaRPr lang="en-US" sz="1600" dirty="0">
              <a:solidFill>
                <a:srgbClr val="000000"/>
              </a:solidFill>
              <a:latin typeface="Arial"/>
              <a:ea typeface="MS PGothic" pitchFamily="34" charset="-128"/>
              <a:cs typeface="Arial" charset="0"/>
            </a:endParaRPr>
          </a:p>
        </p:txBody>
      </p:sp>
      <p:sp>
        <p:nvSpPr>
          <p:cNvPr id="124937" name="Rectangle 9"/>
          <p:cNvSpPr>
            <a:spLocks noChangeArrowheads="1"/>
          </p:cNvSpPr>
          <p:nvPr>
            <p:custDataLst>
              <p:tags r:id="rId8"/>
            </p:custDataLst>
          </p:nvPr>
        </p:nvSpPr>
        <p:spPr bwMode="gray">
          <a:xfrm>
            <a:off x="985502" y="1272914"/>
            <a:ext cx="3388865"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a:buClr>
                <a:srgbClr val="002960"/>
              </a:buClr>
            </a:pPr>
            <a:r>
              <a:rPr lang="en-CA" b="1" dirty="0">
                <a:solidFill>
                  <a:srgbClr val="002960"/>
                </a:solidFill>
                <a:latin typeface="Arial"/>
                <a:ea typeface="MS PGothic" pitchFamily="34" charset="-128"/>
                <a:cs typeface="Arial" charset="0"/>
              </a:rPr>
              <a:t>Standard work is used to …</a:t>
            </a:r>
          </a:p>
        </p:txBody>
      </p:sp>
      <p:sp>
        <p:nvSpPr>
          <p:cNvPr id="124938" name="Rectangle 7"/>
          <p:cNvSpPr>
            <a:spLocks noChangeArrowheads="1"/>
          </p:cNvSpPr>
          <p:nvPr>
            <p:custDataLst>
              <p:tags r:id="rId9"/>
            </p:custDataLst>
          </p:nvPr>
        </p:nvSpPr>
        <p:spPr bwMode="gray">
          <a:xfrm>
            <a:off x="985502" y="1668620"/>
            <a:ext cx="3388865" cy="3391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lvl="1">
              <a:spcBef>
                <a:spcPct val="50000"/>
              </a:spcBef>
              <a:buClr>
                <a:srgbClr val="002960"/>
              </a:buClr>
            </a:pPr>
            <a:r>
              <a:rPr lang="en-US" dirty="0">
                <a:solidFill>
                  <a:srgbClr val="000000"/>
                </a:solidFill>
                <a:latin typeface="Arial"/>
                <a:ea typeface="MS PGothic" pitchFamily="34" charset="-128"/>
                <a:cs typeface="Arial" charset="0"/>
              </a:rPr>
              <a:t>Codify and simplify </a:t>
            </a:r>
            <a:r>
              <a:rPr lang="en-US" b="1" dirty="0">
                <a:solidFill>
                  <a:srgbClr val="002960"/>
                </a:solidFill>
                <a:latin typeface="Arial"/>
                <a:ea typeface="MS PGothic" pitchFamily="34" charset="-128"/>
                <a:cs typeface="Arial" charset="0"/>
              </a:rPr>
              <a:t>best practice procedures</a:t>
            </a:r>
          </a:p>
          <a:p>
            <a:pPr lvl="1">
              <a:spcBef>
                <a:spcPct val="50000"/>
              </a:spcBef>
              <a:buClr>
                <a:srgbClr val="002960"/>
              </a:buClr>
            </a:pPr>
            <a:r>
              <a:rPr lang="en-US" b="1" dirty="0">
                <a:solidFill>
                  <a:srgbClr val="002960"/>
                </a:solidFill>
                <a:latin typeface="Arial"/>
                <a:ea typeface="MS PGothic" pitchFamily="34" charset="-128"/>
                <a:cs typeface="Arial" charset="0"/>
              </a:rPr>
              <a:t>Improve</a:t>
            </a:r>
            <a:r>
              <a:rPr lang="en-US" dirty="0">
                <a:solidFill>
                  <a:srgbClr val="002960"/>
                </a:solidFill>
                <a:latin typeface="Arial"/>
                <a:ea typeface="MS PGothic" pitchFamily="34" charset="-128"/>
                <a:cs typeface="Arial" charset="0"/>
              </a:rPr>
              <a:t> </a:t>
            </a:r>
            <a:r>
              <a:rPr lang="en-US" b="1" dirty="0">
                <a:solidFill>
                  <a:srgbClr val="002960"/>
                </a:solidFill>
                <a:latin typeface="Arial"/>
                <a:ea typeface="MS PGothic" pitchFamily="34" charset="-128"/>
                <a:cs typeface="Arial" charset="0"/>
              </a:rPr>
              <a:t>quality and speed of work</a:t>
            </a:r>
            <a:r>
              <a:rPr lang="en-US" dirty="0">
                <a:solidFill>
                  <a:srgbClr val="000000"/>
                </a:solidFill>
                <a:latin typeface="Arial"/>
                <a:ea typeface="MS PGothic" pitchFamily="34" charset="-128"/>
                <a:cs typeface="Arial" charset="0"/>
              </a:rPr>
              <a:t>, simplifying process steps for </a:t>
            </a:r>
            <a:r>
              <a:rPr lang="en-US" dirty="0" smtClean="0">
                <a:solidFill>
                  <a:srgbClr val="000000"/>
                </a:solidFill>
                <a:latin typeface="Arial"/>
                <a:ea typeface="MS PGothic" pitchFamily="34" charset="-128"/>
                <a:cs typeface="Arial" charset="0"/>
              </a:rPr>
              <a:t>team members</a:t>
            </a:r>
            <a:endParaRPr lang="en-US" dirty="0">
              <a:solidFill>
                <a:srgbClr val="000000"/>
              </a:solidFill>
              <a:latin typeface="Arial"/>
              <a:ea typeface="MS PGothic" pitchFamily="34" charset="-128"/>
              <a:cs typeface="Arial" charset="0"/>
            </a:endParaRPr>
          </a:p>
          <a:p>
            <a:pPr lvl="1">
              <a:spcBef>
                <a:spcPct val="50000"/>
              </a:spcBef>
              <a:buClr>
                <a:srgbClr val="002960"/>
              </a:buClr>
            </a:pPr>
            <a:r>
              <a:rPr lang="en-US" dirty="0">
                <a:solidFill>
                  <a:srgbClr val="000000"/>
                </a:solidFill>
                <a:latin typeface="Arial"/>
                <a:ea typeface="MS PGothic" pitchFamily="34" charset="-128"/>
                <a:cs typeface="Arial" charset="0"/>
              </a:rPr>
              <a:t>Enable </a:t>
            </a:r>
            <a:r>
              <a:rPr lang="en-US" b="1" dirty="0">
                <a:solidFill>
                  <a:srgbClr val="002960"/>
                </a:solidFill>
                <a:latin typeface="Arial"/>
                <a:ea typeface="MS PGothic" pitchFamily="34" charset="-128"/>
                <a:cs typeface="Arial" charset="0"/>
              </a:rPr>
              <a:t>better training and information sharing</a:t>
            </a:r>
            <a:r>
              <a:rPr lang="en-US" dirty="0">
                <a:solidFill>
                  <a:srgbClr val="002960"/>
                </a:solidFill>
                <a:latin typeface="Arial"/>
                <a:ea typeface="MS PGothic" pitchFamily="34" charset="-128"/>
                <a:cs typeface="Arial" charset="0"/>
              </a:rPr>
              <a:t> </a:t>
            </a:r>
            <a:r>
              <a:rPr lang="en-US" dirty="0" smtClean="0">
                <a:solidFill>
                  <a:srgbClr val="000000"/>
                </a:solidFill>
                <a:latin typeface="Arial"/>
                <a:ea typeface="MS PGothic" pitchFamily="34" charset="-128"/>
                <a:cs typeface="Arial" charset="0"/>
              </a:rPr>
              <a:t>among team members – it’s the best of </a:t>
            </a:r>
            <a:r>
              <a:rPr lang="en-US" i="1" dirty="0" smtClean="0">
                <a:solidFill>
                  <a:srgbClr val="000000"/>
                </a:solidFill>
                <a:latin typeface="Arial"/>
                <a:ea typeface="MS PGothic" pitchFamily="34" charset="-128"/>
                <a:cs typeface="Arial" charset="0"/>
              </a:rPr>
              <a:t>everyone’s </a:t>
            </a:r>
            <a:r>
              <a:rPr lang="en-US" dirty="0" smtClean="0">
                <a:solidFill>
                  <a:srgbClr val="000000"/>
                </a:solidFill>
                <a:latin typeface="Arial"/>
                <a:ea typeface="MS PGothic" pitchFamily="34" charset="-128"/>
                <a:cs typeface="Arial" charset="0"/>
              </a:rPr>
              <a:t>thinking</a:t>
            </a:r>
            <a:endParaRPr lang="en-US" dirty="0">
              <a:solidFill>
                <a:srgbClr val="000000"/>
              </a:solidFill>
              <a:latin typeface="Arial"/>
              <a:ea typeface="MS PGothic" pitchFamily="34" charset="-128"/>
              <a:cs typeface="Arial" charset="0"/>
            </a:endParaRPr>
          </a:p>
          <a:p>
            <a:pPr lvl="1">
              <a:spcBef>
                <a:spcPct val="50000"/>
              </a:spcBef>
              <a:buClr>
                <a:srgbClr val="002960"/>
              </a:buClr>
            </a:pPr>
            <a:r>
              <a:rPr lang="en-US" b="1" dirty="0">
                <a:solidFill>
                  <a:srgbClr val="002960"/>
                </a:solidFill>
                <a:latin typeface="Arial"/>
                <a:ea typeface="MS PGothic" pitchFamily="34" charset="-128"/>
                <a:cs typeface="Arial" charset="0"/>
              </a:rPr>
              <a:t>Promote root cause problem solving </a:t>
            </a:r>
            <a:r>
              <a:rPr lang="en-US" dirty="0">
                <a:solidFill>
                  <a:srgbClr val="000000"/>
                </a:solidFill>
                <a:latin typeface="Arial"/>
                <a:ea typeface="MS PGothic" pitchFamily="34" charset="-128"/>
                <a:cs typeface="Arial" charset="0"/>
              </a:rPr>
              <a:t>and continuous improvement</a:t>
            </a:r>
          </a:p>
        </p:txBody>
      </p:sp>
      <p:sp>
        <p:nvSpPr>
          <p:cNvPr id="124939" name="Rectangle 7"/>
          <p:cNvSpPr>
            <a:spLocks noChangeArrowheads="1"/>
          </p:cNvSpPr>
          <p:nvPr>
            <p:custDataLst>
              <p:tags r:id="rId10"/>
            </p:custDataLst>
          </p:nvPr>
        </p:nvSpPr>
        <p:spPr bwMode="gray">
          <a:xfrm>
            <a:off x="4730663" y="1668621"/>
            <a:ext cx="3388865" cy="3893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buClr>
                <a:schemeClr val="tx2"/>
              </a:buClr>
              <a:defRPr sz="1600">
                <a:solidFill>
                  <a:schemeClr val="tx1"/>
                </a:solidFill>
                <a:latin typeface="Arial" charset="0"/>
              </a:defRPr>
            </a:lvl1pPr>
            <a:lvl2pPr marL="193675" indent="-192088" defTabSz="895350">
              <a:buClr>
                <a:schemeClr val="tx2"/>
              </a:buClr>
              <a:buSzPct val="125000"/>
              <a:buFont typeface="Arial" charset="0"/>
              <a:buChar char="▪"/>
              <a:defRPr sz="1600">
                <a:solidFill>
                  <a:schemeClr val="tx1"/>
                </a:solidFill>
                <a:latin typeface="Arial" charset="0"/>
              </a:defRPr>
            </a:lvl2pPr>
            <a:lvl3pPr marL="457200" indent="-261938" defTabSz="895350">
              <a:buClr>
                <a:schemeClr val="tx2"/>
              </a:buClr>
              <a:buSzPct val="120000"/>
              <a:buFont typeface="Arial" charset="0"/>
              <a:buChar char="–"/>
              <a:defRPr sz="1600">
                <a:solidFill>
                  <a:schemeClr val="tx1"/>
                </a:solidFill>
                <a:latin typeface="Arial" charset="0"/>
              </a:defRPr>
            </a:lvl3pPr>
            <a:lvl4pPr marL="614363" indent="-155575" defTabSz="895350">
              <a:buClr>
                <a:schemeClr val="tx2"/>
              </a:buClr>
              <a:buSzPct val="120000"/>
              <a:buFont typeface="Arial" charset="0"/>
              <a:buChar char="▫"/>
              <a:defRPr sz="1600">
                <a:solidFill>
                  <a:schemeClr val="tx1"/>
                </a:solidFill>
                <a:latin typeface="Arial" charset="0"/>
              </a:defRPr>
            </a:lvl4pPr>
            <a:lvl5pPr marL="746125" indent="-130175" defTabSz="895350">
              <a:buClr>
                <a:schemeClr val="tx2"/>
              </a:buClr>
              <a:buSzPct val="89000"/>
              <a:buFont typeface="Arial" charset="0"/>
              <a:buChar char="-"/>
              <a:defRPr sz="1600">
                <a:solidFill>
                  <a:schemeClr val="tx1"/>
                </a:solidFill>
                <a:latin typeface="Arial" charset="0"/>
              </a:defRPr>
            </a:lvl5pPr>
            <a:lvl6pPr marL="12033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6pPr>
            <a:lvl7pPr marL="16605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7pPr>
            <a:lvl8pPr marL="21177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8pPr>
            <a:lvl9pPr marL="2574925" indent="-130175" defTabSz="895350" fontAlgn="base">
              <a:spcBef>
                <a:spcPct val="0"/>
              </a:spcBef>
              <a:spcAft>
                <a:spcPct val="0"/>
              </a:spcAft>
              <a:buClr>
                <a:schemeClr val="tx2"/>
              </a:buClr>
              <a:buSzPct val="89000"/>
              <a:buFont typeface="Arial" charset="0"/>
              <a:buChar char="-"/>
              <a:defRPr sz="1600">
                <a:solidFill>
                  <a:schemeClr val="tx1"/>
                </a:solidFill>
                <a:latin typeface="Arial" charset="0"/>
              </a:defRPr>
            </a:lvl9pPr>
          </a:lstStyle>
          <a:p>
            <a:pPr lvl="1">
              <a:spcBef>
                <a:spcPct val="50000"/>
              </a:spcBef>
              <a:buClr>
                <a:srgbClr val="002960"/>
              </a:buClr>
              <a:buFont typeface="Arial" charset="0"/>
              <a:buNone/>
            </a:pPr>
            <a:r>
              <a:rPr lang="en-US" dirty="0">
                <a:solidFill>
                  <a:srgbClr val="002960"/>
                </a:solidFill>
                <a:latin typeface="Arial"/>
                <a:ea typeface="MS PGothic" pitchFamily="34" charset="-128"/>
                <a:cs typeface="Arial" charset="0"/>
              </a:rPr>
              <a:t>… </a:t>
            </a:r>
            <a:r>
              <a:rPr lang="en-US" b="1" dirty="0">
                <a:solidFill>
                  <a:srgbClr val="002960"/>
                </a:solidFill>
                <a:latin typeface="Arial"/>
                <a:ea typeface="MS PGothic" pitchFamily="34" charset="-128"/>
                <a:cs typeface="Arial" charset="0"/>
              </a:rPr>
              <a:t>for T</a:t>
            </a:r>
            <a:r>
              <a:rPr lang="en-US" b="1" dirty="0" smtClean="0">
                <a:solidFill>
                  <a:srgbClr val="002960"/>
                </a:solidFill>
                <a:latin typeface="Arial"/>
                <a:ea typeface="MS PGothic" pitchFamily="34" charset="-128"/>
                <a:cs typeface="Arial" charset="0"/>
              </a:rPr>
              <a:t>eam Members</a:t>
            </a:r>
            <a:r>
              <a:rPr lang="en-US" dirty="0" smtClean="0">
                <a:solidFill>
                  <a:srgbClr val="002960"/>
                </a:solidFill>
                <a:latin typeface="Arial"/>
                <a:ea typeface="MS PGothic" pitchFamily="34" charset="-128"/>
                <a:cs typeface="Arial" charset="0"/>
              </a:rPr>
              <a:t>:</a:t>
            </a:r>
            <a:endParaRPr lang="en-US" dirty="0">
              <a:solidFill>
                <a:srgbClr val="002960"/>
              </a:solidFill>
              <a:latin typeface="Arial"/>
              <a:ea typeface="MS PGothic" pitchFamily="34" charset="-128"/>
              <a:cs typeface="Arial" charset="0"/>
            </a:endParaRPr>
          </a:p>
          <a:p>
            <a:pPr lvl="1">
              <a:spcBef>
                <a:spcPct val="50000"/>
              </a:spcBef>
              <a:buClr>
                <a:srgbClr val="002960"/>
              </a:buClr>
            </a:pPr>
            <a:r>
              <a:rPr lang="en-US" dirty="0">
                <a:solidFill>
                  <a:srgbClr val="000000"/>
                </a:solidFill>
                <a:latin typeface="Arial"/>
                <a:ea typeface="MS PGothic" pitchFamily="34" charset="-128"/>
                <a:cs typeface="Arial" charset="0"/>
              </a:rPr>
              <a:t>Consistent rhythm</a:t>
            </a:r>
          </a:p>
          <a:p>
            <a:pPr lvl="1">
              <a:spcBef>
                <a:spcPct val="50000"/>
              </a:spcBef>
              <a:buClr>
                <a:srgbClr val="002960"/>
              </a:buClr>
            </a:pPr>
            <a:r>
              <a:rPr lang="en-US" dirty="0">
                <a:solidFill>
                  <a:srgbClr val="000000"/>
                </a:solidFill>
                <a:latin typeface="Arial"/>
                <a:ea typeface="MS PGothic" pitchFamily="34" charset="-128"/>
                <a:cs typeface="Arial" charset="0"/>
              </a:rPr>
              <a:t>Team workload balance</a:t>
            </a:r>
          </a:p>
          <a:p>
            <a:pPr lvl="1">
              <a:spcBef>
                <a:spcPct val="50000"/>
              </a:spcBef>
              <a:buClr>
                <a:srgbClr val="002960"/>
              </a:buClr>
            </a:pPr>
            <a:r>
              <a:rPr lang="en-US" dirty="0">
                <a:solidFill>
                  <a:srgbClr val="000000"/>
                </a:solidFill>
                <a:latin typeface="Arial"/>
                <a:ea typeface="MS PGothic" pitchFamily="34" charset="-128"/>
                <a:cs typeface="Arial" charset="0"/>
              </a:rPr>
              <a:t>Search time reduction; value add improvement</a:t>
            </a:r>
          </a:p>
          <a:p>
            <a:pPr lvl="1">
              <a:spcBef>
                <a:spcPct val="50000"/>
              </a:spcBef>
              <a:buClr>
                <a:srgbClr val="002960"/>
              </a:buClr>
            </a:pPr>
            <a:r>
              <a:rPr lang="en-US" dirty="0">
                <a:solidFill>
                  <a:srgbClr val="000000"/>
                </a:solidFill>
                <a:latin typeface="Arial"/>
                <a:ea typeface="MS PGothic" pitchFamily="34" charset="-128"/>
                <a:cs typeface="Arial" charset="0"/>
              </a:rPr>
              <a:t>Continuous improvement </a:t>
            </a:r>
            <a:r>
              <a:rPr lang="en-US" dirty="0" smtClean="0">
                <a:solidFill>
                  <a:srgbClr val="000000"/>
                </a:solidFill>
                <a:latin typeface="Arial"/>
                <a:ea typeface="MS PGothic" pitchFamily="34" charset="-128"/>
                <a:cs typeface="Arial" charset="0"/>
              </a:rPr>
              <a:t>'voice' </a:t>
            </a:r>
            <a:endParaRPr lang="en-US" dirty="0">
              <a:solidFill>
                <a:srgbClr val="000000"/>
              </a:solidFill>
              <a:latin typeface="Arial"/>
              <a:ea typeface="MS PGothic" pitchFamily="34" charset="-128"/>
              <a:cs typeface="Arial" charset="0"/>
            </a:endParaRPr>
          </a:p>
          <a:p>
            <a:pPr lvl="1">
              <a:spcBef>
                <a:spcPct val="50000"/>
              </a:spcBef>
              <a:buClr>
                <a:srgbClr val="002960"/>
              </a:buClr>
              <a:buFont typeface="Arial" charset="0"/>
              <a:buNone/>
            </a:pPr>
            <a:r>
              <a:rPr lang="en-US" dirty="0">
                <a:solidFill>
                  <a:srgbClr val="002960"/>
                </a:solidFill>
                <a:latin typeface="Arial"/>
                <a:ea typeface="MS PGothic" pitchFamily="34" charset="-128"/>
                <a:cs typeface="Arial" charset="0"/>
              </a:rPr>
              <a:t>… </a:t>
            </a:r>
            <a:r>
              <a:rPr lang="en-US" b="1" dirty="0">
                <a:solidFill>
                  <a:srgbClr val="002960"/>
                </a:solidFill>
                <a:latin typeface="Arial"/>
                <a:ea typeface="MS PGothic" pitchFamily="34" charset="-128"/>
                <a:cs typeface="Arial" charset="0"/>
              </a:rPr>
              <a:t>for </a:t>
            </a:r>
            <a:r>
              <a:rPr lang="en-US" b="1" dirty="0" smtClean="0">
                <a:solidFill>
                  <a:srgbClr val="002960"/>
                </a:solidFill>
                <a:latin typeface="Arial"/>
                <a:ea typeface="MS PGothic" pitchFamily="34" charset="-128"/>
                <a:cs typeface="Arial" charset="0"/>
              </a:rPr>
              <a:t>Clients</a:t>
            </a:r>
            <a:r>
              <a:rPr lang="en-US" dirty="0" smtClean="0">
                <a:solidFill>
                  <a:srgbClr val="002960"/>
                </a:solidFill>
                <a:latin typeface="Arial"/>
                <a:ea typeface="MS PGothic" pitchFamily="34" charset="-128"/>
                <a:cs typeface="Arial" charset="0"/>
              </a:rPr>
              <a:t>:</a:t>
            </a:r>
            <a:endParaRPr lang="en-US" dirty="0">
              <a:solidFill>
                <a:srgbClr val="002960"/>
              </a:solidFill>
              <a:latin typeface="Arial"/>
              <a:ea typeface="MS PGothic" pitchFamily="34" charset="-128"/>
              <a:cs typeface="Arial" charset="0"/>
            </a:endParaRPr>
          </a:p>
          <a:p>
            <a:pPr lvl="1">
              <a:spcBef>
                <a:spcPct val="50000"/>
              </a:spcBef>
              <a:buClr>
                <a:srgbClr val="002960"/>
              </a:buClr>
            </a:pPr>
            <a:r>
              <a:rPr lang="en-US" dirty="0" smtClean="0">
                <a:solidFill>
                  <a:srgbClr val="000000"/>
                </a:solidFill>
                <a:latin typeface="Arial"/>
                <a:ea typeface="MS PGothic" pitchFamily="34" charset="-128"/>
                <a:cs typeface="Arial" charset="0"/>
              </a:rPr>
              <a:t>Customer experience </a:t>
            </a:r>
            <a:r>
              <a:rPr lang="en-US" dirty="0">
                <a:solidFill>
                  <a:srgbClr val="000000"/>
                </a:solidFill>
                <a:latin typeface="Arial"/>
                <a:ea typeface="MS PGothic" pitchFamily="34" charset="-128"/>
                <a:cs typeface="Arial" charset="0"/>
              </a:rPr>
              <a:t>consistency</a:t>
            </a:r>
          </a:p>
          <a:p>
            <a:pPr lvl="1">
              <a:spcBef>
                <a:spcPct val="50000"/>
              </a:spcBef>
              <a:buClr>
                <a:srgbClr val="002960"/>
              </a:buClr>
            </a:pPr>
            <a:r>
              <a:rPr lang="en-US" dirty="0">
                <a:solidFill>
                  <a:srgbClr val="000000"/>
                </a:solidFill>
                <a:latin typeface="Arial"/>
                <a:ea typeface="MS PGothic" pitchFamily="34" charset="-128"/>
                <a:cs typeface="Arial" charset="0"/>
              </a:rPr>
              <a:t>Accelerate, uniform performance</a:t>
            </a:r>
          </a:p>
          <a:p>
            <a:pPr lvl="1">
              <a:spcBef>
                <a:spcPct val="50000"/>
              </a:spcBef>
              <a:buClr>
                <a:srgbClr val="002960"/>
              </a:buClr>
            </a:pPr>
            <a:r>
              <a:rPr lang="en-US" dirty="0">
                <a:solidFill>
                  <a:srgbClr val="000000"/>
                </a:solidFill>
                <a:latin typeface="Arial"/>
                <a:ea typeface="MS PGothic" pitchFamily="34" charset="-128"/>
                <a:cs typeface="Arial" charset="0"/>
              </a:rPr>
              <a:t>Visual operations control</a:t>
            </a:r>
          </a:p>
          <a:p>
            <a:pPr lvl="1">
              <a:spcBef>
                <a:spcPct val="50000"/>
              </a:spcBef>
              <a:buClr>
                <a:srgbClr val="002960"/>
              </a:buClr>
            </a:pPr>
            <a:r>
              <a:rPr lang="en-US" dirty="0">
                <a:solidFill>
                  <a:srgbClr val="000000"/>
                </a:solidFill>
                <a:latin typeface="Arial"/>
                <a:ea typeface="MS PGothic" pitchFamily="34" charset="-128"/>
                <a:cs typeface="Arial" charset="0"/>
              </a:rPr>
              <a:t>Capacity management precision</a:t>
            </a:r>
          </a:p>
        </p:txBody>
      </p:sp>
      <p:sp>
        <p:nvSpPr>
          <p:cNvPr id="124944" name="Rectangle 16"/>
          <p:cNvSpPr>
            <a:spLocks noGrp="1" noChangeArrowheads="1"/>
          </p:cNvSpPr>
          <p:nvPr>
            <p:ph type="title"/>
            <p:custDataLst>
              <p:tags r:id="rId11"/>
            </p:custDataLst>
          </p:nvPr>
        </p:nvSpPr>
        <p:spPr bwMode="gray">
          <a:xfrm>
            <a:off x="121503" y="234862"/>
            <a:ext cx="8794113" cy="36933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CA" sz="2400" b="0" dirty="0" smtClean="0">
                <a:solidFill>
                  <a:schemeClr val="tx1"/>
                </a:solidFill>
              </a:rPr>
              <a:t>Using standard </a:t>
            </a:r>
            <a:r>
              <a:rPr lang="en-CA" sz="2400" b="0" dirty="0">
                <a:solidFill>
                  <a:schemeClr val="tx1"/>
                </a:solidFill>
              </a:rPr>
              <a:t>work </a:t>
            </a:r>
            <a:r>
              <a:rPr lang="en-CA" sz="2400" b="0" dirty="0" smtClean="0">
                <a:solidFill>
                  <a:schemeClr val="tx1"/>
                </a:solidFill>
              </a:rPr>
              <a:t>to </a:t>
            </a:r>
            <a:r>
              <a:rPr lang="en-CA" sz="2400" b="0" dirty="0">
                <a:solidFill>
                  <a:schemeClr val="tx1"/>
                </a:solidFill>
              </a:rPr>
              <a:t>simplify tasks </a:t>
            </a:r>
            <a:r>
              <a:rPr lang="en-CA" sz="2400" b="0" dirty="0" smtClean="0">
                <a:solidFill>
                  <a:schemeClr val="tx1"/>
                </a:solidFill>
              </a:rPr>
              <a:t>&amp; </a:t>
            </a:r>
            <a:r>
              <a:rPr lang="en-CA" sz="2400" b="0" dirty="0">
                <a:solidFill>
                  <a:schemeClr val="tx1"/>
                </a:solidFill>
              </a:rPr>
              <a:t>promote problem </a:t>
            </a:r>
            <a:r>
              <a:rPr lang="en-CA" sz="2400" b="0" dirty="0" smtClean="0">
                <a:solidFill>
                  <a:schemeClr val="tx1"/>
                </a:solidFill>
              </a:rPr>
              <a:t>solving</a:t>
            </a:r>
            <a:endParaRPr lang="en-CA" sz="2400" b="0" dirty="0">
              <a:solidFill>
                <a:schemeClr val="tx1"/>
              </a:solidFill>
            </a:endParaRPr>
          </a:p>
        </p:txBody>
      </p:sp>
      <p:sp>
        <p:nvSpPr>
          <p:cNvPr id="13" name="McK 4. Footnote"/>
          <p:cNvSpPr txBox="1">
            <a:spLocks noChangeArrowheads="1"/>
          </p:cNvSpPr>
          <p:nvPr>
            <p:custDataLst>
              <p:tags r:id="rId12"/>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387066254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5" name="Object 194" hidden="1"/>
          <p:cNvGraphicFramePr>
            <a:graphicFrameLocks/>
          </p:cNvGraphicFramePr>
          <p:nvPr>
            <p:custDataLst>
              <p:tags r:id="rId2"/>
            </p:custDataLst>
            <p:extLst>
              <p:ext uri="{D42A27DB-BD31-4B8C-83A1-F6EECF244321}">
                <p14:modId xmlns:p14="http://schemas.microsoft.com/office/powerpoint/2010/main" val="3483594053"/>
              </p:ext>
            </p:extLst>
          </p:nvPr>
        </p:nvGraphicFramePr>
        <p:xfrm>
          <a:off x="8" y="0"/>
          <a:ext cx="158750" cy="158750"/>
        </p:xfrm>
        <a:graphic>
          <a:graphicData uri="http://schemas.openxmlformats.org/presentationml/2006/ole">
            <mc:AlternateContent xmlns:mc="http://schemas.openxmlformats.org/markup-compatibility/2006">
              <mc:Choice xmlns:v="urn:schemas-microsoft-com:vml" Requires="v">
                <p:oleObj spid="_x0000_s38944" name="think-cell Slide" r:id="rId20" imgW="360" imgH="360" progId="">
                  <p:embed/>
                </p:oleObj>
              </mc:Choice>
              <mc:Fallback>
                <p:oleObj name="think-cell Slide" r:id="rId20" imgW="360" imgH="360" progId="">
                  <p:embed/>
                  <p:pic>
                    <p:nvPicPr>
                      <p:cNvPr id="0" name="Picture 8"/>
                      <p:cNvPicPr>
                        <a:picLocks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8"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Title 15"/>
          <p:cNvSpPr>
            <a:spLocks noGrp="1"/>
          </p:cNvSpPr>
          <p:nvPr>
            <p:ph type="title"/>
            <p:custDataLst>
              <p:tags r:id="rId3"/>
            </p:custDataLst>
          </p:nvPr>
        </p:nvSpPr>
        <p:spPr bwMode="gray">
          <a:xfrm>
            <a:off x="121496" y="234862"/>
            <a:ext cx="8794113" cy="37683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smtClean="0">
                <a:solidFill>
                  <a:schemeClr val="tx1"/>
                </a:solidFill>
              </a:rPr>
              <a:t>Reassigning tickets </a:t>
            </a:r>
            <a:r>
              <a:rPr lang="en-US" sz="2400" b="0" dirty="0">
                <a:solidFill>
                  <a:schemeClr val="tx1"/>
                </a:solidFill>
              </a:rPr>
              <a:t>based on </a:t>
            </a:r>
            <a:r>
              <a:rPr lang="en-US" sz="2400" b="0" dirty="0" smtClean="0">
                <a:solidFill>
                  <a:schemeClr val="tx1"/>
                </a:solidFill>
              </a:rPr>
              <a:t>two </a:t>
            </a:r>
            <a:r>
              <a:rPr lang="en-US" sz="2400" b="0" dirty="0">
                <a:solidFill>
                  <a:schemeClr val="tx1"/>
                </a:solidFill>
              </a:rPr>
              <a:t>scenarios</a:t>
            </a:r>
          </a:p>
        </p:txBody>
      </p:sp>
      <p:sp>
        <p:nvSpPr>
          <p:cNvPr id="51" name="Rectangle 50"/>
          <p:cNvSpPr>
            <a:spLocks/>
          </p:cNvSpPr>
          <p:nvPr>
            <p:custDataLst>
              <p:tags r:id="rId4"/>
            </p:custDataLst>
          </p:nvPr>
        </p:nvSpPr>
        <p:spPr bwMode="gray">
          <a:xfrm>
            <a:off x="293228" y="1910351"/>
            <a:ext cx="1510833" cy="1207902"/>
          </a:xfrm>
          <a:prstGeom prst="rect">
            <a:avLst/>
          </a:prstGeom>
          <a:solidFill>
            <a:schemeClr val="accent1"/>
          </a:solidFill>
          <a:ln>
            <a:solidFill>
              <a:schemeClr val="bg1"/>
            </a:solidFill>
          </a:ln>
          <a:effectLst/>
        </p:spPr>
        <p:style>
          <a:lnRef idx="1">
            <a:schemeClr val="accent1"/>
          </a:lnRef>
          <a:fillRef idx="2">
            <a:schemeClr val="accent1"/>
          </a:fillRef>
          <a:effectRef idx="1">
            <a:schemeClr val="accent1"/>
          </a:effectRef>
          <a:fontRef idx="minor">
            <a:schemeClr val="dk1"/>
          </a:fontRef>
        </p:style>
        <p:txBody>
          <a:bodyPr wrap="square" lIns="186454" tIns="73417" rIns="73417" bIns="73417" rtlCol="0" anchor="ctr" anchorCtr="0">
            <a:noAutofit/>
          </a:bodyPr>
          <a:lstStyle/>
          <a:p>
            <a:r>
              <a:rPr lang="en-US" sz="1600" b="1" dirty="0">
                <a:solidFill>
                  <a:srgbClr val="0066CC"/>
                </a:solidFill>
              </a:rPr>
              <a:t>Ticket is too complex for L2 Ops</a:t>
            </a:r>
          </a:p>
        </p:txBody>
      </p:sp>
      <p:sp>
        <p:nvSpPr>
          <p:cNvPr id="59" name="Rectangle 58"/>
          <p:cNvSpPr>
            <a:spLocks/>
          </p:cNvSpPr>
          <p:nvPr>
            <p:custDataLst>
              <p:tags r:id="rId5"/>
            </p:custDataLst>
          </p:nvPr>
        </p:nvSpPr>
        <p:spPr bwMode="gray">
          <a:xfrm>
            <a:off x="314503" y="3575581"/>
            <a:ext cx="1510833" cy="1004890"/>
          </a:xfrm>
          <a:prstGeom prst="rect">
            <a:avLst/>
          </a:prstGeom>
          <a:solidFill>
            <a:schemeClr val="accent1"/>
          </a:solidFill>
          <a:ln>
            <a:solidFill>
              <a:schemeClr val="bg1"/>
            </a:solidFill>
          </a:ln>
          <a:effectLst/>
        </p:spPr>
        <p:style>
          <a:lnRef idx="1">
            <a:schemeClr val="accent1"/>
          </a:lnRef>
          <a:fillRef idx="2">
            <a:schemeClr val="accent1"/>
          </a:fillRef>
          <a:effectRef idx="1">
            <a:schemeClr val="accent1"/>
          </a:effectRef>
          <a:fontRef idx="minor">
            <a:schemeClr val="dk1"/>
          </a:fontRef>
        </p:style>
        <p:txBody>
          <a:bodyPr wrap="square" lIns="186454" tIns="73417" rIns="73417" bIns="73417" rtlCol="0" anchor="ctr" anchorCtr="0">
            <a:noAutofit/>
          </a:bodyPr>
          <a:lstStyle/>
          <a:p>
            <a:r>
              <a:rPr lang="en-US" sz="1600" b="1" dirty="0">
                <a:solidFill>
                  <a:srgbClr val="0066CC"/>
                </a:solidFill>
              </a:rPr>
              <a:t>Ticket approaching SLA</a:t>
            </a:r>
          </a:p>
        </p:txBody>
      </p:sp>
      <p:sp>
        <p:nvSpPr>
          <p:cNvPr id="3" name="TextBox 4"/>
          <p:cNvSpPr txBox="1"/>
          <p:nvPr>
            <p:custDataLst>
              <p:tags r:id="rId6"/>
            </p:custDataLst>
          </p:nvPr>
        </p:nvSpPr>
        <p:spPr bwMode="gray">
          <a:xfrm>
            <a:off x="1804062" y="1271637"/>
            <a:ext cx="7198387" cy="4608316"/>
          </a:xfrm>
          <a:prstGeom prst="rect">
            <a:avLst/>
          </a:prstGeom>
          <a:solidFill>
            <a:schemeClr val="bg1"/>
          </a:solidFill>
          <a:ln w="19050">
            <a:headEnd/>
            <a:tailEnd/>
          </a:ln>
        </p:spPr>
        <p:style>
          <a:lnRef idx="2">
            <a:schemeClr val="accent1"/>
          </a:lnRef>
          <a:fillRef idx="1">
            <a:schemeClr val="lt1"/>
          </a:fillRef>
          <a:effectRef idx="0">
            <a:schemeClr val="accent1"/>
          </a:effectRef>
          <a:fontRef idx="minor">
            <a:schemeClr val="dk1"/>
          </a:fontRef>
        </p:style>
        <p:txBody>
          <a:bodyPr vert="horz" wrap="square" lIns="76135" tIns="76135" rIns="76135" bIns="76135" numCol="1" anchor="t" anchorCtr="0" compatLnSpc="1">
            <a:prstTxWarp prst="textNoShape">
              <a:avLst/>
            </a:prstTxWarp>
            <a:no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endParaRPr lang="en-US" sz="1600" dirty="0">
              <a:solidFill>
                <a:srgbClr val="000000"/>
              </a:solidFill>
            </a:endParaRPr>
          </a:p>
        </p:txBody>
      </p:sp>
      <p:cxnSp>
        <p:nvCxnSpPr>
          <p:cNvPr id="110" name="Straight Connector 109"/>
          <p:cNvCxnSpPr>
            <a:cxnSpLocks/>
          </p:cNvCxnSpPr>
          <p:nvPr>
            <p:custDataLst>
              <p:tags r:id="rId7"/>
            </p:custDataLst>
          </p:nvPr>
        </p:nvCxnSpPr>
        <p:spPr bwMode="gray">
          <a:xfrm>
            <a:off x="1816659" y="3251307"/>
            <a:ext cx="7021301" cy="0"/>
          </a:xfrm>
          <a:prstGeom prst="line">
            <a:avLst/>
          </a:prstGeom>
          <a:solidFill>
            <a:schemeClr val="tx2"/>
          </a:solidFill>
          <a:ln w="19050" cap="flat" cmpd="sng" algn="ctr">
            <a:solidFill>
              <a:schemeClr val="accent6"/>
            </a:solidFill>
            <a:prstDash val="sysDot"/>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cxnSp>
      <p:sp>
        <p:nvSpPr>
          <p:cNvPr id="52" name="Oval 10"/>
          <p:cNvSpPr>
            <a:spLocks noChangeArrowheads="1"/>
          </p:cNvSpPr>
          <p:nvPr>
            <p:custDataLst>
              <p:tags r:id="rId8"/>
            </p:custDataLst>
          </p:nvPr>
        </p:nvSpPr>
        <p:spPr bwMode="gray">
          <a:xfrm>
            <a:off x="175635" y="2395523"/>
            <a:ext cx="242644" cy="242640"/>
          </a:xfrm>
          <a:prstGeom prst="ellipse">
            <a:avLst/>
          </a:prstGeom>
          <a:solidFill>
            <a:schemeClr val="tx2">
              <a:lumMod val="60000"/>
              <a:lumOff val="40000"/>
            </a:schemeClr>
          </a:solidFill>
          <a:ln w="19050">
            <a:solidFill>
              <a:schemeClr val="bg1"/>
            </a:solidFill>
            <a:round/>
            <a:headEnd/>
            <a:tailEnd/>
          </a:ln>
          <a:effectLst/>
        </p:spPr>
        <p:txBody>
          <a:bodyPr wrap="none" lIns="93216" tIns="46609" rIns="93216" bIns="46609" anchor="ctr">
            <a:noAutofit/>
          </a:bodyPr>
          <a:lstStyle/>
          <a:p>
            <a:pPr algn="ctr" defTabSz="932658"/>
            <a:r>
              <a:rPr lang="en-US" altLang="ko-KR" sz="1600" b="1" dirty="0">
                <a:solidFill>
                  <a:srgbClr val="FFFFFF"/>
                </a:solidFill>
                <a:latin typeface="Arial"/>
                <a:ea typeface="Gulim" pitchFamily="34" charset="-127"/>
                <a:cs typeface="Arial" charset="0"/>
              </a:rPr>
              <a:t>1</a:t>
            </a:r>
          </a:p>
        </p:txBody>
      </p:sp>
      <p:sp>
        <p:nvSpPr>
          <p:cNvPr id="8" name="Rectangle 8"/>
          <p:cNvSpPr txBox="1">
            <a:spLocks/>
          </p:cNvSpPr>
          <p:nvPr/>
        </p:nvSpPr>
        <p:spPr>
          <a:xfrm>
            <a:off x="1872097" y="3339466"/>
            <a:ext cx="2269731" cy="155757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spcBef>
                <a:spcPct val="20000"/>
              </a:spcBef>
              <a:buClr>
                <a:srgbClr val="002960"/>
              </a:buClr>
            </a:pPr>
            <a:r>
              <a:rPr lang="en-GB" sz="1600" dirty="0">
                <a:solidFill>
                  <a:srgbClr val="000000"/>
                </a:solidFill>
                <a:ea typeface="MS PGothic" pitchFamily="34" charset="-128"/>
                <a:cs typeface="Arial" charset="0"/>
              </a:rPr>
              <a:t>Ticket is approaching SLA deadline and L2 Ops resource will not be able to address issue within time</a:t>
            </a:r>
          </a:p>
          <a:p>
            <a:pPr lvl="1">
              <a:spcBef>
                <a:spcPct val="20000"/>
              </a:spcBef>
              <a:buClr>
                <a:srgbClr val="002960"/>
              </a:buClr>
            </a:pPr>
            <a:endParaRPr lang="en-US" sz="1600" dirty="0">
              <a:solidFill>
                <a:srgbClr val="000000"/>
              </a:solidFill>
              <a:ea typeface="MS PGothic" pitchFamily="34" charset="-128"/>
              <a:cs typeface="Arial" charset="0"/>
            </a:endParaRPr>
          </a:p>
        </p:txBody>
      </p:sp>
      <p:sp>
        <p:nvSpPr>
          <p:cNvPr id="22" name="Rectangle 22"/>
          <p:cNvSpPr txBox="1"/>
          <p:nvPr/>
        </p:nvSpPr>
        <p:spPr>
          <a:xfrm>
            <a:off x="4239681" y="3339466"/>
            <a:ext cx="2327134" cy="165806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spcBef>
                <a:spcPct val="20000"/>
              </a:spcBef>
              <a:buClr>
                <a:srgbClr val="002960"/>
              </a:buClr>
            </a:pPr>
            <a:r>
              <a:rPr lang="en-GB" sz="1600" dirty="0">
                <a:solidFill>
                  <a:srgbClr val="000000"/>
                </a:solidFill>
                <a:ea typeface="MS PGothic" pitchFamily="34" charset="-128"/>
                <a:cs typeface="Arial" charset="0"/>
              </a:rPr>
              <a:t>Escalate to another L2 Ops resource </a:t>
            </a:r>
            <a:br>
              <a:rPr lang="en-GB" sz="1600" dirty="0">
                <a:solidFill>
                  <a:srgbClr val="000000"/>
                </a:solidFill>
                <a:ea typeface="MS PGothic" pitchFamily="34" charset="-128"/>
                <a:cs typeface="Arial" charset="0"/>
              </a:rPr>
            </a:br>
            <a:endParaRPr lang="en-GB" sz="1600" dirty="0">
              <a:solidFill>
                <a:srgbClr val="000000"/>
              </a:solidFill>
              <a:ea typeface="MS PGothic" pitchFamily="34" charset="-128"/>
              <a:cs typeface="Arial" charset="0"/>
            </a:endParaRPr>
          </a:p>
          <a:p>
            <a:pPr lvl="1">
              <a:spcBef>
                <a:spcPct val="20000"/>
              </a:spcBef>
              <a:buClr>
                <a:srgbClr val="002960"/>
              </a:buClr>
            </a:pPr>
            <a:endParaRPr lang="en-GB" sz="1600" dirty="0">
              <a:solidFill>
                <a:srgbClr val="000000"/>
              </a:solidFill>
              <a:ea typeface="MS PGothic" pitchFamily="34" charset="-128"/>
              <a:cs typeface="Arial" charset="0"/>
            </a:endParaRPr>
          </a:p>
          <a:p>
            <a:pPr lvl="1">
              <a:spcBef>
                <a:spcPct val="20000"/>
              </a:spcBef>
              <a:buClr>
                <a:srgbClr val="002960"/>
              </a:buClr>
            </a:pPr>
            <a:r>
              <a:rPr lang="en-GB" sz="1600" dirty="0">
                <a:solidFill>
                  <a:srgbClr val="000000"/>
                </a:solidFill>
                <a:ea typeface="MS PGothic" pitchFamily="34" charset="-128"/>
                <a:cs typeface="Arial" charset="0"/>
              </a:rPr>
              <a:t>Escalate to L3 SMEs</a:t>
            </a:r>
          </a:p>
          <a:p>
            <a:pPr lvl="1">
              <a:spcBef>
                <a:spcPct val="20000"/>
              </a:spcBef>
              <a:buClr>
                <a:srgbClr val="002960"/>
              </a:buClr>
            </a:pPr>
            <a:endParaRPr lang="en-GB" sz="1600" dirty="0">
              <a:solidFill>
                <a:srgbClr val="000000"/>
              </a:solidFill>
              <a:ea typeface="MS PGothic" pitchFamily="34" charset="-128"/>
              <a:cs typeface="Arial" charset="0"/>
            </a:endParaRPr>
          </a:p>
        </p:txBody>
      </p:sp>
      <p:sp>
        <p:nvSpPr>
          <p:cNvPr id="66" name="Oval 10"/>
          <p:cNvSpPr>
            <a:spLocks noChangeArrowheads="1"/>
          </p:cNvSpPr>
          <p:nvPr>
            <p:custDataLst>
              <p:tags r:id="rId9"/>
            </p:custDataLst>
          </p:nvPr>
        </p:nvSpPr>
        <p:spPr bwMode="gray">
          <a:xfrm>
            <a:off x="196910" y="3956698"/>
            <a:ext cx="242644" cy="242640"/>
          </a:xfrm>
          <a:prstGeom prst="ellipse">
            <a:avLst/>
          </a:prstGeom>
          <a:solidFill>
            <a:schemeClr val="tx2">
              <a:lumMod val="60000"/>
              <a:lumOff val="40000"/>
            </a:schemeClr>
          </a:solidFill>
          <a:ln w="19050">
            <a:solidFill>
              <a:schemeClr val="bg1"/>
            </a:solidFill>
            <a:round/>
            <a:headEnd/>
            <a:tailEnd/>
          </a:ln>
          <a:effectLst/>
        </p:spPr>
        <p:txBody>
          <a:bodyPr wrap="none" lIns="93216" tIns="46609" rIns="93216" bIns="46609" anchor="ctr">
            <a:noAutofit/>
          </a:bodyPr>
          <a:lstStyle/>
          <a:p>
            <a:pPr algn="ctr" defTabSz="932658"/>
            <a:r>
              <a:rPr lang="en-US" altLang="ko-KR" sz="1600" b="1" dirty="0">
                <a:solidFill>
                  <a:srgbClr val="FFFFFF"/>
                </a:solidFill>
                <a:latin typeface="Arial"/>
                <a:ea typeface="Gulim" pitchFamily="34" charset="-127"/>
                <a:cs typeface="Arial" charset="0"/>
              </a:rPr>
              <a:t>2</a:t>
            </a:r>
          </a:p>
        </p:txBody>
      </p:sp>
      <p:sp>
        <p:nvSpPr>
          <p:cNvPr id="2" name="Rectangle 3"/>
          <p:cNvSpPr txBox="1">
            <a:spLocks/>
          </p:cNvSpPr>
          <p:nvPr/>
        </p:nvSpPr>
        <p:spPr>
          <a:xfrm>
            <a:off x="1872097" y="1777352"/>
            <a:ext cx="2269731" cy="105513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spcBef>
                <a:spcPct val="20000"/>
              </a:spcBef>
              <a:buClr>
                <a:srgbClr val="002960"/>
              </a:buClr>
            </a:pPr>
            <a:r>
              <a:rPr lang="en-GB" sz="1600" dirty="0">
                <a:solidFill>
                  <a:srgbClr val="000000"/>
                </a:solidFill>
                <a:ea typeface="MS PGothic" pitchFamily="34" charset="-128"/>
                <a:cs typeface="Arial" charset="0"/>
              </a:rPr>
              <a:t>L2 Ops SAs lack skillset required to resolve the ticket</a:t>
            </a:r>
            <a:endParaRPr lang="en-US" sz="1600" dirty="0">
              <a:solidFill>
                <a:srgbClr val="000000"/>
              </a:solidFill>
              <a:ea typeface="MS PGothic" pitchFamily="34" charset="-128"/>
              <a:cs typeface="Arial" charset="0"/>
            </a:endParaRPr>
          </a:p>
          <a:p>
            <a:pPr marL="1619" lvl="1" indent="0">
              <a:spcBef>
                <a:spcPct val="20000"/>
              </a:spcBef>
              <a:buClr>
                <a:srgbClr val="002960"/>
              </a:buClr>
              <a:buNone/>
            </a:pPr>
            <a:endParaRPr lang="en-US" sz="1600" dirty="0">
              <a:solidFill>
                <a:srgbClr val="000000"/>
              </a:solidFill>
              <a:ea typeface="MS PGothic" pitchFamily="34" charset="-128"/>
              <a:cs typeface="Arial" charset="0"/>
            </a:endParaRPr>
          </a:p>
        </p:txBody>
      </p:sp>
      <p:sp>
        <p:nvSpPr>
          <p:cNvPr id="26" name="Rectangle 26"/>
          <p:cNvSpPr txBox="1"/>
          <p:nvPr/>
        </p:nvSpPr>
        <p:spPr>
          <a:xfrm>
            <a:off x="4239894" y="1777350"/>
            <a:ext cx="2218609"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spcBef>
                <a:spcPct val="20000"/>
              </a:spcBef>
              <a:buClr>
                <a:srgbClr val="002960"/>
              </a:buClr>
            </a:pPr>
            <a:r>
              <a:rPr lang="en-GB" sz="1600" dirty="0">
                <a:solidFill>
                  <a:srgbClr val="000000"/>
                </a:solidFill>
                <a:ea typeface="MS PGothic" pitchFamily="34" charset="-128"/>
                <a:cs typeface="Arial" charset="0"/>
              </a:rPr>
              <a:t>Escalate to L3 SMEs</a:t>
            </a:r>
          </a:p>
        </p:txBody>
      </p:sp>
      <p:sp>
        <p:nvSpPr>
          <p:cNvPr id="102" name="Rectangle 9"/>
          <p:cNvSpPr txBox="1">
            <a:spLocks/>
          </p:cNvSpPr>
          <p:nvPr>
            <p:custDataLst>
              <p:tags r:id="rId10"/>
            </p:custDataLst>
          </p:nvPr>
        </p:nvSpPr>
        <p:spPr bwMode="gray">
          <a:xfrm>
            <a:off x="1872096" y="1418029"/>
            <a:ext cx="3173463"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b="1" dirty="0">
                <a:solidFill>
                  <a:srgbClr val="0066CC"/>
                </a:solidFill>
                <a:ea typeface="MS PGothic" pitchFamily="34" charset="-128"/>
                <a:cs typeface="Arial" charset="0"/>
              </a:rPr>
              <a:t>Description</a:t>
            </a:r>
          </a:p>
        </p:txBody>
      </p:sp>
      <p:cxnSp>
        <p:nvCxnSpPr>
          <p:cNvPr id="103" name="Straight Connector 102"/>
          <p:cNvCxnSpPr>
            <a:cxnSpLocks/>
          </p:cNvCxnSpPr>
          <p:nvPr>
            <p:custDataLst>
              <p:tags r:id="rId11"/>
            </p:custDataLst>
          </p:nvPr>
        </p:nvCxnSpPr>
        <p:spPr bwMode="gray">
          <a:xfrm>
            <a:off x="1872089" y="1708418"/>
            <a:ext cx="2269732"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06" name="Rectangle 9"/>
          <p:cNvSpPr txBox="1">
            <a:spLocks/>
          </p:cNvSpPr>
          <p:nvPr>
            <p:custDataLst>
              <p:tags r:id="rId12"/>
            </p:custDataLst>
          </p:nvPr>
        </p:nvSpPr>
        <p:spPr bwMode="gray">
          <a:xfrm>
            <a:off x="4239894" y="1418029"/>
            <a:ext cx="2327134"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b="1" dirty="0">
                <a:solidFill>
                  <a:srgbClr val="0066CC"/>
                </a:solidFill>
                <a:ea typeface="MS PGothic" pitchFamily="34" charset="-128"/>
                <a:cs typeface="Arial" charset="0"/>
              </a:rPr>
              <a:t>Escalation options</a:t>
            </a:r>
          </a:p>
        </p:txBody>
      </p:sp>
      <p:cxnSp>
        <p:nvCxnSpPr>
          <p:cNvPr id="56" name="Straight Connector 55"/>
          <p:cNvCxnSpPr>
            <a:cxnSpLocks/>
          </p:cNvCxnSpPr>
          <p:nvPr>
            <p:custDataLst>
              <p:tags r:id="rId13"/>
            </p:custDataLst>
          </p:nvPr>
        </p:nvCxnSpPr>
        <p:spPr bwMode="gray">
          <a:xfrm>
            <a:off x="4239902" y="1708418"/>
            <a:ext cx="2133789"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0" name="Rectangle 9"/>
          <p:cNvSpPr txBox="1">
            <a:spLocks/>
          </p:cNvSpPr>
          <p:nvPr>
            <p:custDataLst>
              <p:tags r:id="rId14"/>
            </p:custDataLst>
          </p:nvPr>
        </p:nvSpPr>
        <p:spPr bwMode="gray">
          <a:xfrm>
            <a:off x="293229" y="1271645"/>
            <a:ext cx="1216556" cy="50244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b="1" dirty="0">
                <a:solidFill>
                  <a:srgbClr val="0066CC"/>
                </a:solidFill>
                <a:ea typeface="MS PGothic" pitchFamily="34" charset="-128"/>
                <a:cs typeface="Arial" charset="0"/>
              </a:rPr>
              <a:t>Escalation scenario</a:t>
            </a:r>
          </a:p>
        </p:txBody>
      </p:sp>
      <p:sp>
        <p:nvSpPr>
          <p:cNvPr id="33" name="Rectangle 9"/>
          <p:cNvSpPr txBox="1">
            <a:spLocks/>
          </p:cNvSpPr>
          <p:nvPr>
            <p:custDataLst>
              <p:tags r:id="rId15"/>
            </p:custDataLst>
          </p:nvPr>
        </p:nvSpPr>
        <p:spPr bwMode="gray">
          <a:xfrm>
            <a:off x="6579689" y="1418029"/>
            <a:ext cx="1829031" cy="2512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913526" eaLnBrk="1" hangingPunct="1">
              <a:buClr>
                <a:schemeClr val="tx2"/>
              </a:buClr>
              <a:defRPr baseline="0">
                <a:latin typeface="+mn-lt"/>
              </a:defRPr>
            </a:lvl1pPr>
            <a:lvl2pPr marL="197607" lvl="1" indent="-195987" defTabSz="913526" eaLnBrk="1" hangingPunct="1">
              <a:buClr>
                <a:srgbClr val="6A737B"/>
              </a:buClr>
              <a:buSzPct val="125000"/>
              <a:buFont typeface="Arial" charset="0"/>
              <a:buChar char="▪"/>
              <a:defRPr baseline="0">
                <a:latin typeface="+mn-lt"/>
              </a:defRPr>
            </a:lvl2pPr>
            <a:lvl3pPr marL="466481" lvl="2" indent="-267255" defTabSz="913526" eaLnBrk="1" hangingPunct="1">
              <a:buClr>
                <a:srgbClr val="6A737B"/>
              </a:buClr>
              <a:buSzPct val="120000"/>
              <a:buFont typeface="Arial" charset="0"/>
              <a:buChar char="–"/>
              <a:defRPr baseline="0">
                <a:latin typeface="+mn-lt"/>
              </a:defRPr>
            </a:lvl3pPr>
            <a:lvl4pPr marL="626835" lvl="3" indent="-158733" defTabSz="913526" eaLnBrk="1" hangingPunct="1">
              <a:buClr>
                <a:srgbClr val="6A737B"/>
              </a:buClr>
              <a:buSzPct val="120000"/>
              <a:buFont typeface="Arial" charset="0"/>
              <a:buChar char="▫"/>
              <a:defRPr baseline="0">
                <a:latin typeface="+mn-lt"/>
              </a:defRPr>
            </a:lvl4pPr>
            <a:lvl5pPr marL="765029" lvl="4" indent="-132818" defTabSz="913526" eaLnBrk="1" hangingPunct="1">
              <a:buClr>
                <a:srgbClr val="6A737B"/>
              </a:buClr>
              <a:buSzPct val="89000"/>
              <a:buFont typeface="Arial" charset="0"/>
              <a:buChar char="-"/>
              <a:defRPr baseline="0">
                <a:latin typeface="+mn-lt"/>
              </a:defRPr>
            </a:lvl5pPr>
            <a:lvl6pPr marL="765029" indent="-132818" defTabSz="913526" fontAlgn="base">
              <a:spcBef>
                <a:spcPct val="0"/>
              </a:spcBef>
              <a:spcAft>
                <a:spcPct val="0"/>
              </a:spcAft>
              <a:buClr>
                <a:schemeClr val="tx2"/>
              </a:buClr>
              <a:buSzPct val="89000"/>
              <a:buFont typeface="Arial" charset="0"/>
              <a:buChar char="-"/>
              <a:defRPr baseline="0">
                <a:latin typeface="+mn-lt"/>
              </a:defRPr>
            </a:lvl6pPr>
            <a:lvl7pPr marL="765029" indent="-132818" defTabSz="913526" fontAlgn="base">
              <a:spcBef>
                <a:spcPct val="0"/>
              </a:spcBef>
              <a:spcAft>
                <a:spcPct val="0"/>
              </a:spcAft>
              <a:buClr>
                <a:schemeClr val="tx2"/>
              </a:buClr>
              <a:buSzPct val="89000"/>
              <a:buFont typeface="Arial" charset="0"/>
              <a:buChar char="-"/>
              <a:defRPr baseline="0">
                <a:latin typeface="+mn-lt"/>
              </a:defRPr>
            </a:lvl7pPr>
            <a:lvl8pPr marL="765029" indent="-132818" defTabSz="913526" fontAlgn="base">
              <a:spcBef>
                <a:spcPct val="0"/>
              </a:spcBef>
              <a:spcAft>
                <a:spcPct val="0"/>
              </a:spcAft>
              <a:buClr>
                <a:schemeClr val="tx2"/>
              </a:buClr>
              <a:buSzPct val="89000"/>
              <a:buFont typeface="Arial" charset="0"/>
              <a:buChar char="-"/>
              <a:defRPr baseline="0">
                <a:latin typeface="+mn-lt"/>
              </a:defRPr>
            </a:lvl8pPr>
            <a:lvl9pPr marL="765029" indent="-132818" defTabSz="913526"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600" b="1" dirty="0">
                <a:solidFill>
                  <a:srgbClr val="0066CC"/>
                </a:solidFill>
                <a:ea typeface="MS PGothic" pitchFamily="34" charset="-128"/>
                <a:cs typeface="Arial" charset="0"/>
              </a:rPr>
              <a:t>Protocol</a:t>
            </a:r>
          </a:p>
        </p:txBody>
      </p:sp>
      <p:cxnSp>
        <p:nvCxnSpPr>
          <p:cNvPr id="34" name="Straight Connector 33"/>
          <p:cNvCxnSpPr>
            <a:cxnSpLocks/>
          </p:cNvCxnSpPr>
          <p:nvPr>
            <p:custDataLst>
              <p:tags r:id="rId16"/>
            </p:custDataLst>
          </p:nvPr>
        </p:nvCxnSpPr>
        <p:spPr bwMode="gray">
          <a:xfrm>
            <a:off x="6579682" y="1708418"/>
            <a:ext cx="2313708"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2" name="Rectangle 26"/>
          <p:cNvSpPr txBox="1"/>
          <p:nvPr/>
        </p:nvSpPr>
        <p:spPr>
          <a:xfrm>
            <a:off x="6579682" y="1756513"/>
            <a:ext cx="2313708" cy="105513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spcBef>
                <a:spcPct val="20000"/>
              </a:spcBef>
              <a:buClr>
                <a:srgbClr val="002960"/>
              </a:buClr>
            </a:pPr>
            <a:r>
              <a:rPr lang="en-GB" sz="1600" dirty="0">
                <a:solidFill>
                  <a:srgbClr val="000000"/>
                </a:solidFill>
                <a:ea typeface="MS PGothic" pitchFamily="34" charset="-128"/>
                <a:cs typeface="Arial" charset="0"/>
              </a:rPr>
              <a:t>Team lead reassigns ticket to applicable L3 SME queue</a:t>
            </a:r>
          </a:p>
          <a:p>
            <a:pPr marL="1619" lvl="1" indent="0">
              <a:spcBef>
                <a:spcPct val="20000"/>
              </a:spcBef>
              <a:buClr>
                <a:srgbClr val="002960"/>
              </a:buClr>
              <a:buNone/>
            </a:pPr>
            <a:endParaRPr lang="en-GB" sz="1600" dirty="0">
              <a:solidFill>
                <a:srgbClr val="000000"/>
              </a:solidFill>
              <a:ea typeface="MS PGothic" pitchFamily="34" charset="-128"/>
              <a:cs typeface="Arial" charset="0"/>
            </a:endParaRPr>
          </a:p>
        </p:txBody>
      </p:sp>
      <p:sp>
        <p:nvSpPr>
          <p:cNvPr id="36" name="Rectangle 26"/>
          <p:cNvSpPr txBox="1"/>
          <p:nvPr/>
        </p:nvSpPr>
        <p:spPr>
          <a:xfrm>
            <a:off x="6579682" y="3339469"/>
            <a:ext cx="2313708" cy="206825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spcBef>
                <a:spcPct val="20000"/>
              </a:spcBef>
              <a:buClr>
                <a:srgbClr val="002960"/>
              </a:buClr>
            </a:pPr>
            <a:r>
              <a:rPr lang="en-GB" sz="1600" dirty="0">
                <a:solidFill>
                  <a:srgbClr val="000000"/>
                </a:solidFill>
                <a:ea typeface="MS PGothic" pitchFamily="34" charset="-128"/>
                <a:cs typeface="Arial" charset="0"/>
              </a:rPr>
              <a:t>Team lead reassigns ticket to another available resource</a:t>
            </a:r>
          </a:p>
          <a:p>
            <a:pPr marL="1619" lvl="1" indent="0">
              <a:spcBef>
                <a:spcPct val="20000"/>
              </a:spcBef>
              <a:buClr>
                <a:srgbClr val="002960"/>
              </a:buClr>
              <a:buNone/>
            </a:pPr>
            <a:endParaRPr lang="en-GB" sz="1600" dirty="0">
              <a:solidFill>
                <a:srgbClr val="000000"/>
              </a:solidFill>
              <a:ea typeface="MS PGothic" pitchFamily="34" charset="-128"/>
              <a:cs typeface="Arial" charset="0"/>
            </a:endParaRPr>
          </a:p>
          <a:p>
            <a:pPr lvl="1">
              <a:spcBef>
                <a:spcPct val="20000"/>
              </a:spcBef>
              <a:buClr>
                <a:srgbClr val="002960"/>
              </a:buClr>
            </a:pPr>
            <a:r>
              <a:rPr lang="en-GB" sz="1600" dirty="0">
                <a:solidFill>
                  <a:srgbClr val="000000"/>
                </a:solidFill>
                <a:ea typeface="MS PGothic" pitchFamily="34" charset="-128"/>
                <a:cs typeface="Arial" charset="0"/>
              </a:rPr>
              <a:t>If no available resource in L2 Ops, team lead reassigns ticket to the L3 SME queue</a:t>
            </a:r>
          </a:p>
        </p:txBody>
      </p:sp>
      <p:sp>
        <p:nvSpPr>
          <p:cNvPr id="25" name="McK 4. Footnote"/>
          <p:cNvSpPr txBox="1">
            <a:spLocks noChangeArrowheads="1"/>
          </p:cNvSpPr>
          <p:nvPr>
            <p:custDataLst>
              <p:tags r:id="rId17"/>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23154239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p:cNvGraphicFramePr>
          <p:nvPr>
            <p:custDataLst>
              <p:tags r:id="rId2"/>
            </p:custDataLst>
            <p:extLst>
              <p:ext uri="{D42A27DB-BD31-4B8C-83A1-F6EECF244321}">
                <p14:modId xmlns:p14="http://schemas.microsoft.com/office/powerpoint/2010/main" val="2458945880"/>
              </p:ext>
            </p:extLst>
          </p:nvPr>
        </p:nvGraphicFramePr>
        <p:xfrm>
          <a:off x="8" y="0"/>
          <a:ext cx="158750" cy="158750"/>
        </p:xfrm>
        <a:graphic>
          <a:graphicData uri="http://schemas.openxmlformats.org/presentationml/2006/ole">
            <mc:AlternateContent xmlns:mc="http://schemas.openxmlformats.org/markup-compatibility/2006">
              <mc:Choice xmlns:v="urn:schemas-microsoft-com:vml" Requires="v">
                <p:oleObj spid="_x0000_s39968" name="think-cell Slide" r:id="rId21" imgW="360" imgH="360" progId="">
                  <p:embed/>
                </p:oleObj>
              </mc:Choice>
              <mc:Fallback>
                <p:oleObj name="think-cell Slide" r:id="rId21" imgW="360" imgH="360" progId="">
                  <p:embed/>
                  <p:pic>
                    <p:nvPicPr>
                      <p:cNvPr id="0" name="Picture 8"/>
                      <p:cNvPicPr>
                        <a:picLocks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 y="0"/>
                        <a:ext cx="158750"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itle 3"/>
          <p:cNvSpPr>
            <a:spLocks noGrp="1"/>
          </p:cNvSpPr>
          <p:nvPr>
            <p:ph type="title"/>
            <p:custDataLst>
              <p:tags r:id="rId3"/>
            </p:custDataLst>
          </p:nvPr>
        </p:nvSpPr>
        <p:spPr>
          <a:xfrm>
            <a:off x="121496" y="234862"/>
            <a:ext cx="8794113" cy="37683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smtClean="0">
                <a:solidFill>
                  <a:schemeClr val="tx1"/>
                </a:solidFill>
              </a:rPr>
              <a:t>Implementation of swing rules to manage excess demand</a:t>
            </a:r>
            <a:endParaRPr lang="en-US" sz="2400" b="0" dirty="0">
              <a:solidFill>
                <a:schemeClr val="tx1"/>
              </a:solidFill>
            </a:endParaRPr>
          </a:p>
        </p:txBody>
      </p:sp>
      <p:sp>
        <p:nvSpPr>
          <p:cNvPr id="27" name="Rectangle 26"/>
          <p:cNvSpPr>
            <a:spLocks/>
          </p:cNvSpPr>
          <p:nvPr>
            <p:custDataLst>
              <p:tags r:id="rId4"/>
            </p:custDataLst>
          </p:nvPr>
        </p:nvSpPr>
        <p:spPr>
          <a:xfrm>
            <a:off x="353300" y="1179744"/>
            <a:ext cx="5442650" cy="4707642"/>
          </a:xfrm>
          <a:prstGeom prst="rect">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3226" tIns="46614" rIns="93226" bIns="46614" rtlCol="0" anchor="ctr"/>
          <a:lstStyle/>
          <a:p>
            <a:pPr algn="ctr"/>
            <a:endParaRPr lang="en-US" sz="1600" dirty="0">
              <a:solidFill>
                <a:srgbClr val="000000"/>
              </a:solidFill>
            </a:endParaRPr>
          </a:p>
        </p:txBody>
      </p:sp>
      <p:sp>
        <p:nvSpPr>
          <p:cNvPr id="28" name="McK DirArrow"/>
          <p:cNvSpPr>
            <a:spLocks noChangeArrowheads="1"/>
          </p:cNvSpPr>
          <p:nvPr>
            <p:custDataLst>
              <p:tags r:id="rId5"/>
            </p:custDataLst>
          </p:nvPr>
        </p:nvSpPr>
        <p:spPr bwMode="auto">
          <a:xfrm rot="5400000">
            <a:off x="4520147" y="3305484"/>
            <a:ext cx="3153449" cy="350404"/>
          </a:xfrm>
          <a:prstGeom prst="triangle">
            <a:avLst>
              <a:gd name="adj" fmla="val 50000"/>
            </a:avLst>
          </a:prstGeom>
          <a:solidFill>
            <a:schemeClr val="accent1"/>
          </a:solidFill>
          <a:ln w="9525">
            <a:noFill/>
            <a:miter lim="800000"/>
            <a:headEnd/>
            <a:tailEnd/>
          </a:ln>
          <a:effectLst/>
          <a:extLst/>
        </p:spPr>
        <p:txBody>
          <a:bodyPr wrap="none" lIns="91363" tIns="45681" rIns="91363" bIns="45681" anchor="ctr"/>
          <a:lstStyle/>
          <a:p>
            <a:endParaRPr lang="en-US" sz="1600" dirty="0">
              <a:solidFill>
                <a:srgbClr val="000000"/>
              </a:solidFill>
              <a:ea typeface="MS PGothic" pitchFamily="34" charset="-128"/>
              <a:cs typeface="Arial" charset="0"/>
            </a:endParaRPr>
          </a:p>
        </p:txBody>
      </p:sp>
      <p:grpSp>
        <p:nvGrpSpPr>
          <p:cNvPr id="29" name="Group 28"/>
          <p:cNvGrpSpPr>
            <a:grpSpLocks/>
          </p:cNvGrpSpPr>
          <p:nvPr>
            <p:custDataLst>
              <p:tags r:id="rId6"/>
            </p:custDataLst>
          </p:nvPr>
        </p:nvGrpSpPr>
        <p:grpSpPr>
          <a:xfrm>
            <a:off x="406929" y="1250733"/>
            <a:ext cx="5335408" cy="4411663"/>
            <a:chOff x="555315" y="1164611"/>
            <a:chExt cx="5228885" cy="4323838"/>
          </a:xfrm>
        </p:grpSpPr>
        <p:grpSp>
          <p:nvGrpSpPr>
            <p:cNvPr id="31" name="Group 30"/>
            <p:cNvGrpSpPr>
              <a:grpSpLocks/>
            </p:cNvGrpSpPr>
            <p:nvPr/>
          </p:nvGrpSpPr>
          <p:grpSpPr>
            <a:xfrm>
              <a:off x="555315" y="1164611"/>
              <a:ext cx="5228885" cy="646331"/>
              <a:chOff x="555315" y="1164611"/>
              <a:chExt cx="5228885" cy="646331"/>
            </a:xfrm>
          </p:grpSpPr>
          <p:sp>
            <p:nvSpPr>
              <p:cNvPr id="45" name="Rectangle 44"/>
              <p:cNvSpPr>
                <a:spLocks/>
              </p:cNvSpPr>
              <p:nvPr>
                <p:custDataLst>
                  <p:tags r:id="rId17"/>
                </p:custDataLst>
              </p:nvPr>
            </p:nvSpPr>
            <p:spPr>
              <a:xfrm>
                <a:off x="555315" y="1164611"/>
                <a:ext cx="1124823" cy="646331"/>
              </a:xfrm>
              <a:prstGeom prst="rect">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CA" sz="1400" b="1" dirty="0">
                    <a:solidFill>
                      <a:srgbClr val="0066CC"/>
                    </a:solidFill>
                  </a:rPr>
                  <a:t>What</a:t>
                </a:r>
                <a:endParaRPr lang="en-CA" sz="1400" dirty="0">
                  <a:solidFill>
                    <a:srgbClr val="0066CC"/>
                  </a:solidFill>
                </a:endParaRPr>
              </a:p>
            </p:txBody>
          </p:sp>
          <p:sp>
            <p:nvSpPr>
              <p:cNvPr id="46" name="Rectangle 286"/>
              <p:cNvSpPr txBox="1">
                <a:spLocks noChangeArrowheads="1"/>
              </p:cNvSpPr>
              <p:nvPr>
                <p:custDataLst>
                  <p:tags r:id="rId18"/>
                </p:custDataLst>
              </p:nvPr>
            </p:nvSpPr>
            <p:spPr bwMode="auto">
              <a:xfrm>
                <a:off x="1776023" y="1164611"/>
                <a:ext cx="4008177"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ct val="30000"/>
                  </a:spcBef>
                  <a:buClr>
                    <a:srgbClr val="002960"/>
                  </a:buClr>
                </a:pPr>
                <a:r>
                  <a:rPr lang="en-US" sz="1400" dirty="0">
                    <a:solidFill>
                      <a:srgbClr val="000000"/>
                    </a:solidFill>
                    <a:ea typeface="MS PGothic" pitchFamily="34" charset="-128"/>
                    <a:cs typeface="Arial" charset="0"/>
                  </a:rPr>
                  <a:t>L2 Ops tickets are assigned or reassigned  to L3 instead of L2 by dispatch</a:t>
                </a:r>
              </a:p>
            </p:txBody>
          </p:sp>
        </p:grpSp>
        <p:grpSp>
          <p:nvGrpSpPr>
            <p:cNvPr id="32" name="Group 31"/>
            <p:cNvGrpSpPr>
              <a:grpSpLocks/>
            </p:cNvGrpSpPr>
            <p:nvPr/>
          </p:nvGrpSpPr>
          <p:grpSpPr>
            <a:xfrm>
              <a:off x="555315" y="2271526"/>
              <a:ext cx="5228885" cy="495520"/>
              <a:chOff x="555315" y="2422186"/>
              <a:chExt cx="5228885" cy="495520"/>
            </a:xfrm>
          </p:grpSpPr>
          <p:sp>
            <p:nvSpPr>
              <p:cNvPr id="43" name="Rectangle 42"/>
              <p:cNvSpPr>
                <a:spLocks/>
              </p:cNvSpPr>
              <p:nvPr>
                <p:custDataLst>
                  <p:tags r:id="rId15"/>
                </p:custDataLst>
              </p:nvPr>
            </p:nvSpPr>
            <p:spPr>
              <a:xfrm>
                <a:off x="555315" y="2422186"/>
                <a:ext cx="1124823" cy="495520"/>
              </a:xfrm>
              <a:prstGeom prst="rect">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CA" sz="1400" b="1" dirty="0">
                    <a:solidFill>
                      <a:srgbClr val="0066CC"/>
                    </a:solidFill>
                  </a:rPr>
                  <a:t>When</a:t>
                </a:r>
                <a:endParaRPr lang="en-CA" sz="1400" dirty="0">
                  <a:solidFill>
                    <a:srgbClr val="0066CC"/>
                  </a:solidFill>
                </a:endParaRPr>
              </a:p>
            </p:txBody>
          </p:sp>
          <p:sp>
            <p:nvSpPr>
              <p:cNvPr id="44" name="Rectangle 286"/>
              <p:cNvSpPr txBox="1">
                <a:spLocks noChangeArrowheads="1"/>
              </p:cNvSpPr>
              <p:nvPr>
                <p:custDataLst>
                  <p:tags r:id="rId16"/>
                </p:custDataLst>
              </p:nvPr>
            </p:nvSpPr>
            <p:spPr bwMode="auto">
              <a:xfrm>
                <a:off x="1776023" y="2422186"/>
                <a:ext cx="4008177" cy="495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ct val="30000"/>
                  </a:spcBef>
                  <a:buClr>
                    <a:srgbClr val="002960"/>
                  </a:buClr>
                </a:pPr>
                <a:r>
                  <a:rPr lang="en-US" sz="1400" dirty="0">
                    <a:solidFill>
                      <a:srgbClr val="000000"/>
                    </a:solidFill>
                    <a:ea typeface="MS PGothic" pitchFamily="34" charset="-128"/>
                    <a:cs typeface="Arial" charset="0"/>
                  </a:rPr>
                  <a:t>Sudden demand spikes</a:t>
                </a:r>
              </a:p>
              <a:p>
                <a:pPr lvl="1">
                  <a:spcBef>
                    <a:spcPct val="30000"/>
                  </a:spcBef>
                  <a:buClr>
                    <a:srgbClr val="002960"/>
                  </a:buClr>
                </a:pPr>
                <a:r>
                  <a:rPr lang="en-US" sz="1400" dirty="0">
                    <a:solidFill>
                      <a:srgbClr val="000000"/>
                    </a:solidFill>
                    <a:ea typeface="MS PGothic" pitchFamily="34" charset="-128"/>
                    <a:cs typeface="Arial" charset="0"/>
                  </a:rPr>
                  <a:t>Known capacity shortfalls</a:t>
                </a:r>
              </a:p>
            </p:txBody>
          </p:sp>
        </p:grpSp>
        <p:grpSp>
          <p:nvGrpSpPr>
            <p:cNvPr id="33" name="Group 32"/>
            <p:cNvGrpSpPr>
              <a:grpSpLocks/>
            </p:cNvGrpSpPr>
            <p:nvPr/>
          </p:nvGrpSpPr>
          <p:grpSpPr>
            <a:xfrm>
              <a:off x="555315" y="3133034"/>
              <a:ext cx="5228885" cy="926407"/>
              <a:chOff x="555315" y="3585167"/>
              <a:chExt cx="5228885" cy="926407"/>
            </a:xfrm>
          </p:grpSpPr>
          <p:sp>
            <p:nvSpPr>
              <p:cNvPr id="40" name="Rectangle 39"/>
              <p:cNvSpPr>
                <a:spLocks/>
              </p:cNvSpPr>
              <p:nvPr>
                <p:custDataLst>
                  <p:tags r:id="rId13"/>
                </p:custDataLst>
              </p:nvPr>
            </p:nvSpPr>
            <p:spPr>
              <a:xfrm>
                <a:off x="555315" y="3585167"/>
                <a:ext cx="1124823" cy="926407"/>
              </a:xfrm>
              <a:prstGeom prst="rect">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CA" sz="1400" b="1" dirty="0">
                    <a:solidFill>
                      <a:srgbClr val="0066CC"/>
                    </a:solidFill>
                  </a:rPr>
                  <a:t>Who</a:t>
                </a:r>
                <a:endParaRPr lang="en-CA" sz="1400" dirty="0">
                  <a:solidFill>
                    <a:srgbClr val="0066CC"/>
                  </a:solidFill>
                </a:endParaRPr>
              </a:p>
            </p:txBody>
          </p:sp>
          <p:sp>
            <p:nvSpPr>
              <p:cNvPr id="42" name="Rectangle 286"/>
              <p:cNvSpPr txBox="1">
                <a:spLocks noChangeArrowheads="1"/>
              </p:cNvSpPr>
              <p:nvPr>
                <p:custDataLst>
                  <p:tags r:id="rId14"/>
                </p:custDataLst>
              </p:nvPr>
            </p:nvSpPr>
            <p:spPr bwMode="auto">
              <a:xfrm>
                <a:off x="1776023" y="3679763"/>
                <a:ext cx="4008177"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ct val="30000"/>
                  </a:spcBef>
                  <a:buClr>
                    <a:srgbClr val="002960"/>
                  </a:buClr>
                </a:pPr>
                <a:r>
                  <a:rPr lang="en-US" sz="1400" dirty="0">
                    <a:solidFill>
                      <a:srgbClr val="000000"/>
                    </a:solidFill>
                    <a:ea typeface="MS PGothic" pitchFamily="34" charset="-128"/>
                    <a:cs typeface="Arial" charset="0"/>
                  </a:rPr>
                  <a:t>L2 Ops team leads in consultation with front line resources and L3 team leads</a:t>
                </a:r>
              </a:p>
            </p:txBody>
          </p:sp>
        </p:grpSp>
        <p:grpSp>
          <p:nvGrpSpPr>
            <p:cNvPr id="34" name="Group 33"/>
            <p:cNvGrpSpPr>
              <a:grpSpLocks/>
            </p:cNvGrpSpPr>
            <p:nvPr/>
          </p:nvGrpSpPr>
          <p:grpSpPr>
            <a:xfrm>
              <a:off x="555315" y="4346598"/>
              <a:ext cx="5228885" cy="1141851"/>
              <a:chOff x="555315" y="4669317"/>
              <a:chExt cx="5228885" cy="1141851"/>
            </a:xfrm>
          </p:grpSpPr>
          <p:sp>
            <p:nvSpPr>
              <p:cNvPr id="38" name="Rectangle 37"/>
              <p:cNvSpPr>
                <a:spLocks/>
              </p:cNvSpPr>
              <p:nvPr>
                <p:custDataLst>
                  <p:tags r:id="rId11"/>
                </p:custDataLst>
              </p:nvPr>
            </p:nvSpPr>
            <p:spPr>
              <a:xfrm>
                <a:off x="555315" y="4669317"/>
                <a:ext cx="1124823" cy="1141851"/>
              </a:xfrm>
              <a:prstGeom prst="rect">
                <a:avLst/>
              </a:prstGeom>
              <a:ln w="9525">
                <a:noFill/>
              </a:ln>
            </p:spPr>
            <p:style>
              <a:lnRef idx="2">
                <a:schemeClr val="accent1">
                  <a:shade val="50000"/>
                </a:schemeClr>
              </a:lnRef>
              <a:fillRef idx="1">
                <a:schemeClr val="accent1"/>
              </a:fillRef>
              <a:effectRef idx="0">
                <a:schemeClr val="accent1"/>
              </a:effectRef>
              <a:fontRef idx="minor">
                <a:schemeClr val="lt1"/>
              </a:fontRef>
            </p:style>
            <p:txBody>
              <a:bodyPr lIns="89611" tIns="44806" rIns="89611" bIns="44806" rtlCol="0" anchor="ctr"/>
              <a:lstStyle/>
              <a:p>
                <a:pPr algn="ctr"/>
                <a:r>
                  <a:rPr lang="en-CA" sz="1400" b="1" dirty="0">
                    <a:solidFill>
                      <a:srgbClr val="0066CC"/>
                    </a:solidFill>
                  </a:rPr>
                  <a:t>How</a:t>
                </a:r>
                <a:endParaRPr lang="en-CA" sz="1400" dirty="0">
                  <a:solidFill>
                    <a:srgbClr val="0066CC"/>
                  </a:solidFill>
                </a:endParaRPr>
              </a:p>
            </p:txBody>
          </p:sp>
          <p:sp>
            <p:nvSpPr>
              <p:cNvPr id="39" name="Rectangle 286"/>
              <p:cNvSpPr txBox="1">
                <a:spLocks noChangeArrowheads="1"/>
              </p:cNvSpPr>
              <p:nvPr>
                <p:custDataLst>
                  <p:tags r:id="rId12"/>
                </p:custDataLst>
              </p:nvPr>
            </p:nvSpPr>
            <p:spPr bwMode="auto">
              <a:xfrm>
                <a:off x="1776023" y="4669317"/>
                <a:ext cx="4008177" cy="1141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indent="0" algn="l" defTabSz="895350" rtl="0" eaLnBrk="1" fontAlgn="base" hangingPunct="1">
                  <a:spcBef>
                    <a:spcPct val="0"/>
                  </a:spcBef>
                  <a:spcAft>
                    <a:spcPct val="0"/>
                  </a:spcAft>
                  <a:buClr>
                    <a:schemeClr val="tx2"/>
                  </a:buClr>
                  <a:defRPr sz="1600">
                    <a:solidFill>
                      <a:schemeClr val="tx1"/>
                    </a:solidFill>
                    <a:latin typeface="+mn-lt"/>
                    <a:ea typeface="+mn-ea"/>
                    <a:cs typeface="+mn-cs"/>
                  </a:defRPr>
                </a:lvl1pPr>
                <a:lvl2pPr marL="193675" indent="-192088" algn="l" defTabSz="895350" rtl="0" eaLnBrk="1" fontAlgn="base" hangingPunct="1">
                  <a:spcBef>
                    <a:spcPct val="0"/>
                  </a:spcBef>
                  <a:spcAft>
                    <a:spcPct val="0"/>
                  </a:spcAft>
                  <a:buClr>
                    <a:schemeClr val="tx2"/>
                  </a:buClr>
                  <a:buSzPct val="125000"/>
                  <a:buFont typeface="Arial" charset="0"/>
                  <a:buChar char="▪"/>
                  <a:defRPr sz="1600">
                    <a:solidFill>
                      <a:schemeClr val="tx1"/>
                    </a:solidFill>
                    <a:latin typeface="+mn-lt"/>
                  </a:defRPr>
                </a:lvl2pPr>
                <a:lvl3pPr marL="457200" indent="-261938"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3pPr>
                <a:lvl4pPr marL="614363" indent="-155575" algn="l" defTabSz="895350" rtl="0" eaLnBrk="1" fontAlgn="base" hangingPunct="1">
                  <a:spcBef>
                    <a:spcPct val="0"/>
                  </a:spcBef>
                  <a:spcAft>
                    <a:spcPct val="0"/>
                  </a:spcAft>
                  <a:buClr>
                    <a:schemeClr val="tx2"/>
                  </a:buClr>
                  <a:buSzPct val="120000"/>
                  <a:buFont typeface="Arial" charset="0"/>
                  <a:buChar char="▫"/>
                  <a:defRPr sz="1600">
                    <a:solidFill>
                      <a:schemeClr val="tx1"/>
                    </a:solidFill>
                    <a:latin typeface="+mn-lt"/>
                  </a:defRPr>
                </a:lvl4pPr>
                <a:lvl5pPr marL="746125"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5pPr>
                <a:lvl6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6pPr>
                <a:lvl7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7pPr>
                <a:lvl8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8pPr>
                <a:lvl9pPr marL="749808" indent="-130175" algn="l" defTabSz="895350" rtl="0" eaLnBrk="1" fontAlgn="base" hangingPunct="1">
                  <a:spcBef>
                    <a:spcPct val="0"/>
                  </a:spcBef>
                  <a:spcAft>
                    <a:spcPct val="0"/>
                  </a:spcAft>
                  <a:buClr>
                    <a:schemeClr val="tx2"/>
                  </a:buClr>
                  <a:buSzPct val="89000"/>
                  <a:buFont typeface="Arial" charset="0"/>
                  <a:buChar char="-"/>
                  <a:defRPr sz="1600">
                    <a:solidFill>
                      <a:schemeClr val="tx1"/>
                    </a:solidFill>
                    <a:latin typeface="+mn-lt"/>
                  </a:defRPr>
                </a:lvl9pPr>
              </a:lstStyle>
              <a:p>
                <a:pPr lvl="1">
                  <a:spcBef>
                    <a:spcPct val="30000"/>
                  </a:spcBef>
                  <a:buClr>
                    <a:srgbClr val="002960"/>
                  </a:buClr>
                </a:pPr>
                <a:r>
                  <a:rPr lang="en-US" sz="1400" dirty="0">
                    <a:solidFill>
                      <a:srgbClr val="000000"/>
                    </a:solidFill>
                    <a:ea typeface="MS PGothic" pitchFamily="34" charset="-128"/>
                    <a:cs typeface="Arial" charset="0"/>
                  </a:rPr>
                  <a:t>Monitor queues and historical performance to identify demand/capacity shortfalls through daily huddles</a:t>
                </a:r>
              </a:p>
              <a:p>
                <a:pPr lvl="1">
                  <a:spcBef>
                    <a:spcPct val="30000"/>
                  </a:spcBef>
                  <a:buClr>
                    <a:srgbClr val="002960"/>
                  </a:buClr>
                </a:pPr>
                <a:r>
                  <a:rPr lang="en-US" sz="1400" dirty="0">
                    <a:solidFill>
                      <a:srgbClr val="000000"/>
                    </a:solidFill>
                    <a:ea typeface="MS PGothic" pitchFamily="34" charset="-128"/>
                    <a:cs typeface="Arial" charset="0"/>
                  </a:rPr>
                  <a:t>Consult/alert dispatch that swing rules are enacted to (re)route tickets to L3 SMEs</a:t>
                </a:r>
              </a:p>
            </p:txBody>
          </p:sp>
        </p:grpSp>
        <p:cxnSp>
          <p:nvCxnSpPr>
            <p:cNvPr id="35" name="Straight Connector 34"/>
            <p:cNvCxnSpPr>
              <a:cxnSpLocks/>
            </p:cNvCxnSpPr>
            <p:nvPr>
              <p:custDataLst>
                <p:tags r:id="rId8"/>
              </p:custDataLst>
            </p:nvPr>
          </p:nvCxnSpPr>
          <p:spPr>
            <a:xfrm>
              <a:off x="555315" y="2041234"/>
              <a:ext cx="5228885"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cxnSpLocks/>
            </p:cNvCxnSpPr>
            <p:nvPr>
              <p:custDataLst>
                <p:tags r:id="rId9"/>
              </p:custDataLst>
            </p:nvPr>
          </p:nvCxnSpPr>
          <p:spPr>
            <a:xfrm>
              <a:off x="555315" y="2997338"/>
              <a:ext cx="5228885"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cxnSpLocks/>
            </p:cNvCxnSpPr>
            <p:nvPr>
              <p:custDataLst>
                <p:tags r:id="rId10"/>
              </p:custDataLst>
            </p:nvPr>
          </p:nvCxnSpPr>
          <p:spPr>
            <a:xfrm>
              <a:off x="555315" y="4116307"/>
              <a:ext cx="5228885" cy="0"/>
            </a:xfrm>
            <a:prstGeom prst="line">
              <a:avLst/>
            </a:prstGeom>
            <a:ln w="19050">
              <a:solidFill>
                <a:schemeClr val="accent6"/>
              </a:solidFill>
              <a:prstDash val="sysDot"/>
            </a:ln>
          </p:spPr>
          <p:style>
            <a:lnRef idx="1">
              <a:schemeClr val="accent1"/>
            </a:lnRef>
            <a:fillRef idx="0">
              <a:schemeClr val="accent1"/>
            </a:fillRef>
            <a:effectRef idx="0">
              <a:schemeClr val="accent1"/>
            </a:effectRef>
            <a:fontRef idx="minor">
              <a:schemeClr val="tx1"/>
            </a:fontRef>
          </p:style>
        </p:cxnSp>
      </p:grpSp>
      <p:sp>
        <p:nvSpPr>
          <p:cNvPr id="47" name="Rectangle 27"/>
          <p:cNvSpPr txBox="1"/>
          <p:nvPr/>
        </p:nvSpPr>
        <p:spPr>
          <a:xfrm>
            <a:off x="6451399" y="1876514"/>
            <a:ext cx="2178770" cy="3236695"/>
          </a:xfrm>
          <a:prstGeom prst="rect">
            <a:avLst/>
          </a:prstGeom>
          <a:solidFill>
            <a:schemeClr val="bg1"/>
          </a:solidFill>
          <a:ln w="19050">
            <a:solidFill>
              <a:schemeClr val="accent3"/>
            </a:solidFill>
            <a:miter lim="800000"/>
            <a:headEnd/>
            <a:tailEnd/>
          </a:ln>
          <a:effectLst/>
        </p:spPr>
        <p:txBody>
          <a:bodyPr vert="horz" wrap="square" lIns="73417" tIns="73417" rIns="73417" bIns="73417" numCol="1" anchor="ctr" anchorCtr="0" compatLnSpc="1">
            <a:prstTxWarp prst="textNoShape">
              <a:avLst/>
            </a:prstTxWarp>
            <a:no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spcBef>
                <a:spcPct val="60000"/>
              </a:spcBef>
              <a:buClr>
                <a:srgbClr val="002960"/>
              </a:buClr>
            </a:pPr>
            <a:r>
              <a:rPr lang="en-US" sz="1400" b="1" dirty="0">
                <a:solidFill>
                  <a:srgbClr val="0066CC"/>
                </a:solidFill>
                <a:ea typeface="MS PGothic" pitchFamily="34" charset="-128"/>
                <a:cs typeface="Arial" charset="0"/>
              </a:rPr>
              <a:t>Benefits</a:t>
            </a:r>
          </a:p>
          <a:p>
            <a:pPr lvl="1">
              <a:spcBef>
                <a:spcPct val="30000"/>
              </a:spcBef>
              <a:buClr>
                <a:srgbClr val="002960"/>
              </a:buClr>
            </a:pPr>
            <a:r>
              <a:rPr lang="en-US" sz="1400" dirty="0">
                <a:solidFill>
                  <a:srgbClr val="000000"/>
                </a:solidFill>
                <a:ea typeface="MS PGothic" pitchFamily="34" charset="-128"/>
                <a:cs typeface="Arial" charset="0"/>
              </a:rPr>
              <a:t>Assists in meeting SLAs during busy periods</a:t>
            </a:r>
          </a:p>
          <a:p>
            <a:pPr lvl="1">
              <a:spcBef>
                <a:spcPct val="30000"/>
              </a:spcBef>
              <a:buClr>
                <a:srgbClr val="002960"/>
              </a:buClr>
            </a:pPr>
            <a:endParaRPr lang="en-US" sz="1400" dirty="0">
              <a:solidFill>
                <a:srgbClr val="000000"/>
              </a:solidFill>
              <a:ea typeface="MS PGothic" pitchFamily="34" charset="-128"/>
              <a:cs typeface="Arial" charset="0"/>
            </a:endParaRPr>
          </a:p>
          <a:p>
            <a:pPr lvl="1">
              <a:spcBef>
                <a:spcPct val="30000"/>
              </a:spcBef>
              <a:buClr>
                <a:srgbClr val="002960"/>
              </a:buClr>
            </a:pPr>
            <a:r>
              <a:rPr lang="en-US" sz="1400" dirty="0">
                <a:solidFill>
                  <a:srgbClr val="000000"/>
                </a:solidFill>
                <a:ea typeface="MS PGothic" pitchFamily="34" charset="-128"/>
                <a:cs typeface="Arial" charset="0"/>
              </a:rPr>
              <a:t>Empowers front line employees</a:t>
            </a:r>
          </a:p>
          <a:p>
            <a:pPr lvl="2">
              <a:spcBef>
                <a:spcPct val="15000"/>
              </a:spcBef>
              <a:buClr>
                <a:srgbClr val="002960"/>
              </a:buClr>
            </a:pPr>
            <a:r>
              <a:rPr lang="en-US" sz="1400" dirty="0">
                <a:solidFill>
                  <a:srgbClr val="000000"/>
                </a:solidFill>
                <a:ea typeface="MS PGothic" pitchFamily="34" charset="-128"/>
                <a:cs typeface="Arial" charset="0"/>
              </a:rPr>
              <a:t>Employees are comfortable asking for help, raising concerns, and pushing through stretch goals</a:t>
            </a:r>
          </a:p>
        </p:txBody>
      </p:sp>
      <p:sp>
        <p:nvSpPr>
          <p:cNvPr id="24" name="McK 4. Footnote"/>
          <p:cNvSpPr txBox="1">
            <a:spLocks noChangeArrowheads="1"/>
          </p:cNvSpPr>
          <p:nvPr>
            <p:custDataLst>
              <p:tags r:id="rId7"/>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3792448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Rectangle 2" hidden="1"/>
          <p:cNvGraphicFramePr>
            <a:graphicFrameLocks/>
          </p:cNvGraphicFramePr>
          <p:nvPr>
            <p:extLst>
              <p:ext uri="{D42A27DB-BD31-4B8C-83A1-F6EECF244321}">
                <p14:modId xmlns:p14="http://schemas.microsoft.com/office/powerpoint/2010/main" val="3648129292"/>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44053" name="think-cell Slide" r:id="rId7" imgW="0" imgH="0" progId="">
                  <p:embed/>
                </p:oleObj>
              </mc:Choice>
              <mc:Fallback>
                <p:oleObj name="think-cell Slide" r:id="rId7"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6" name="Group 25"/>
          <p:cNvGrpSpPr/>
          <p:nvPr/>
        </p:nvGrpSpPr>
        <p:grpSpPr bwMode="gray">
          <a:xfrm>
            <a:off x="143165" y="617682"/>
            <a:ext cx="8636476" cy="6135736"/>
            <a:chOff x="196308" y="605378"/>
            <a:chExt cx="8464047" cy="6013584"/>
          </a:xfrm>
        </p:grpSpPr>
        <p:sp>
          <p:nvSpPr>
            <p:cNvPr id="20" name="Rectangle 19"/>
            <p:cNvSpPr>
              <a:spLocks/>
            </p:cNvSpPr>
            <p:nvPr>
              <p:custDataLst>
                <p:tags r:id="rId4"/>
              </p:custDataLst>
            </p:nvPr>
          </p:nvSpPr>
          <p:spPr bwMode="gray">
            <a:xfrm>
              <a:off x="196308" y="605378"/>
              <a:ext cx="8464047" cy="5602638"/>
            </a:xfrm>
            <a:prstGeom prst="rect">
              <a:avLst/>
            </a:prstGeom>
            <a:solidFill>
              <a:schemeClr val="bg1"/>
            </a:solidFill>
            <a:ln w="19050">
              <a:solidFill>
                <a:schemeClr val="accent1"/>
              </a:solidFill>
              <a:miter lim="800000"/>
              <a:headEnd/>
              <a:tailEnd/>
            </a:ln>
            <a:effectLst/>
          </p:spPr>
          <p:txBody>
            <a:bodyPr wrap="none" lIns="91430" tIns="45715" rIns="91430" bIns="45715" anchor="ctr">
              <a:noAutofit/>
            </a:bodyPr>
            <a:lstStyle/>
            <a:p>
              <a:endParaRPr lang="en-US" sz="1300" dirty="0">
                <a:solidFill>
                  <a:srgbClr val="000000"/>
                </a:solidFill>
                <a:latin typeface="Arial"/>
                <a:ea typeface="MS PGothic" pitchFamily="34" charset="-128"/>
                <a:cs typeface="Arial" charset="0"/>
              </a:endParaRPr>
            </a:p>
          </p:txBody>
        </p:sp>
        <p:sp>
          <p:nvSpPr>
            <p:cNvPr id="4" name="Rectangle 5"/>
            <p:cNvSpPr txBox="1">
              <a:spLocks/>
            </p:cNvSpPr>
            <p:nvPr/>
          </p:nvSpPr>
          <p:spPr bwMode="gray">
            <a:xfrm>
              <a:off x="256578" y="706636"/>
              <a:ext cx="5857986" cy="591232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a:buClr>
                  <a:srgbClr val="002960"/>
                </a:buClr>
              </a:pPr>
              <a:r>
                <a:rPr lang="en-US" sz="1300" b="1" dirty="0" smtClean="0">
                  <a:solidFill>
                    <a:srgbClr val="0066CC"/>
                  </a:solidFill>
                  <a:ea typeface="MS PGothic" pitchFamily="34" charset="-128"/>
                  <a:cs typeface="Arial" charset="0"/>
                </a:rPr>
                <a:t>Standard Incident Engagement Process</a:t>
              </a:r>
            </a:p>
            <a:p>
              <a:pPr>
                <a:buClr>
                  <a:srgbClr val="002960"/>
                </a:buClr>
              </a:pPr>
              <a:endParaRPr lang="en-US" sz="1300" b="1" dirty="0">
                <a:solidFill>
                  <a:srgbClr val="0066CC"/>
                </a:solidFill>
                <a:ea typeface="MS PGothic" pitchFamily="34" charset="-128"/>
                <a:cs typeface="Arial" charset="0"/>
              </a:endParaRPr>
            </a:p>
            <a:p>
              <a:pPr lvl="1">
                <a:buClr>
                  <a:srgbClr val="002960"/>
                </a:buClr>
              </a:pPr>
              <a:r>
                <a:rPr lang="en-US" sz="1200" dirty="0" smtClean="0">
                  <a:solidFill>
                    <a:srgbClr val="000000"/>
                  </a:solidFill>
                  <a:ea typeface="MS PGothic" pitchFamily="34" charset="-128"/>
                  <a:cs typeface="Arial" charset="0"/>
                </a:rPr>
                <a:t>Requestor </a:t>
              </a:r>
              <a:r>
                <a:rPr lang="en-GB" sz="1200" dirty="0" smtClean="0"/>
                <a:t>should submit a ticket to the queue </a:t>
              </a:r>
              <a:r>
                <a:rPr lang="it-IT" sz="1200" dirty="0" smtClean="0"/>
                <a:t>CTI </a:t>
              </a:r>
              <a:r>
                <a:rPr lang="it-IT" sz="1200" dirty="0"/>
                <a:t>GL CIS HIA </a:t>
              </a:r>
              <a:r>
                <a:rPr lang="it-IT" sz="1200" dirty="0" smtClean="0"/>
                <a:t>DISPATCH</a:t>
              </a:r>
              <a:r>
                <a:rPr lang="en-GB" sz="1200" dirty="0" smtClean="0"/>
                <a:t>.  The Dispatch team will triage/assign to the appropriate L2 team</a:t>
              </a:r>
            </a:p>
            <a:p>
              <a:pPr marL="1587" lvl="1" indent="0">
                <a:buClr>
                  <a:srgbClr val="002960"/>
                </a:buClr>
                <a:buNone/>
              </a:pPr>
              <a:endParaRPr lang="en-US" sz="800" dirty="0" smtClean="0">
                <a:solidFill>
                  <a:srgbClr val="000000"/>
                </a:solidFill>
                <a:ea typeface="MS PGothic" pitchFamily="34" charset="-128"/>
                <a:cs typeface="Arial" charset="0"/>
              </a:endParaRPr>
            </a:p>
            <a:p>
              <a:pPr>
                <a:buClr>
                  <a:srgbClr val="002960"/>
                </a:buClr>
              </a:pPr>
              <a:r>
                <a:rPr lang="en-US" sz="1300" b="1" dirty="0" smtClean="0">
                  <a:solidFill>
                    <a:srgbClr val="0066CC"/>
                  </a:solidFill>
                  <a:ea typeface="MS PGothic" pitchFamily="34" charset="-128"/>
                  <a:cs typeface="Arial" charset="0"/>
                </a:rPr>
                <a:t>Teams</a:t>
              </a:r>
            </a:p>
            <a:p>
              <a:pPr>
                <a:buClr>
                  <a:srgbClr val="002960"/>
                </a:buClr>
              </a:pPr>
              <a:endParaRPr lang="en-US" sz="1300" b="1" dirty="0">
                <a:solidFill>
                  <a:srgbClr val="0066CC"/>
                </a:solidFill>
                <a:ea typeface="MS PGothic" pitchFamily="34" charset="-128"/>
                <a:cs typeface="Arial" charset="0"/>
              </a:endParaRPr>
            </a:p>
            <a:p>
              <a:pPr lvl="1">
                <a:buClr>
                  <a:srgbClr val="002960"/>
                </a:buClr>
              </a:pPr>
              <a:r>
                <a:rPr lang="en-US" sz="1200" dirty="0" smtClean="0">
                  <a:solidFill>
                    <a:srgbClr val="000000"/>
                  </a:solidFill>
                  <a:ea typeface="MS PGothic" pitchFamily="34" charset="-128"/>
                  <a:cs typeface="Arial" charset="0"/>
                </a:rPr>
                <a:t>OPS 1 </a:t>
              </a:r>
              <a:r>
                <a:rPr lang="en-US" sz="1200" dirty="0">
                  <a:solidFill>
                    <a:srgbClr val="000000"/>
                  </a:solidFill>
                  <a:ea typeface="MS PGothic" pitchFamily="34" charset="-128"/>
                  <a:cs typeface="Arial" charset="0"/>
                </a:rPr>
                <a:t>&amp; 2 (NAM) and </a:t>
              </a:r>
              <a:r>
                <a:rPr lang="en-US" sz="1200" dirty="0" smtClean="0">
                  <a:solidFill>
                    <a:srgbClr val="000000"/>
                  </a:solidFill>
                  <a:ea typeface="MS PGothic" pitchFamily="34" charset="-128"/>
                  <a:cs typeface="Arial" charset="0"/>
                </a:rPr>
                <a:t>OPS </a:t>
              </a:r>
              <a:r>
                <a:rPr lang="en-US" sz="1200" dirty="0">
                  <a:solidFill>
                    <a:srgbClr val="000000"/>
                  </a:solidFill>
                  <a:ea typeface="MS PGothic" pitchFamily="34" charset="-128"/>
                  <a:cs typeface="Arial" charset="0"/>
                </a:rPr>
                <a:t>6 (EMEA) </a:t>
              </a:r>
              <a:r>
                <a:rPr lang="en-US" sz="1200" dirty="0"/>
                <a:t>Distributed Storage Support (NAS &amp; SAN) either via team members on-shift or oncall.  </a:t>
              </a:r>
              <a:endParaRPr lang="en-US" sz="1200" dirty="0" smtClean="0"/>
            </a:p>
            <a:p>
              <a:pPr lvl="2">
                <a:buClr>
                  <a:srgbClr val="002960"/>
                </a:buClr>
              </a:pPr>
              <a:r>
                <a:rPr lang="en-US" sz="1200" dirty="0" smtClean="0"/>
                <a:t>Management </a:t>
              </a:r>
              <a:r>
                <a:rPr lang="en-US" sz="1200" dirty="0"/>
                <a:t>escalations are supported during core hours and </a:t>
              </a:r>
              <a:r>
                <a:rPr lang="en-US" sz="1200" dirty="0" smtClean="0"/>
                <a:t>Oncall </a:t>
              </a:r>
              <a:r>
                <a:rPr lang="en-US" sz="1200" dirty="0"/>
                <a:t>after hours (see calendars for </a:t>
              </a:r>
              <a:r>
                <a:rPr lang="en-US" sz="1200" dirty="0" smtClean="0"/>
                <a:t>details)</a:t>
              </a:r>
            </a:p>
            <a:p>
              <a:pPr lvl="2">
                <a:buClr>
                  <a:srgbClr val="002960"/>
                </a:buClr>
              </a:pPr>
              <a:r>
                <a:rPr lang="en-US" sz="1200" dirty="0" smtClean="0"/>
                <a:t>NAS Daily Shift </a:t>
              </a:r>
              <a:r>
                <a:rPr lang="en-US" sz="1200" dirty="0"/>
                <a:t>coverage </a:t>
              </a:r>
              <a:r>
                <a:rPr lang="en-US" sz="1200" dirty="0" smtClean="0"/>
                <a:t>24/5. Weekends </a:t>
              </a:r>
              <a:r>
                <a:rPr lang="en-US" sz="1200" dirty="0"/>
                <a:t>– Saturday </a:t>
              </a:r>
              <a:r>
                <a:rPr lang="en-US" sz="1200" dirty="0" smtClean="0"/>
                <a:t>shift </a:t>
              </a:r>
              <a:r>
                <a:rPr lang="en-US" sz="1200" dirty="0"/>
                <a:t>5 AM </a:t>
              </a:r>
              <a:r>
                <a:rPr lang="en-US" sz="1200" dirty="0" smtClean="0"/>
                <a:t>- 1 </a:t>
              </a:r>
              <a:r>
                <a:rPr lang="en-US" sz="1200" dirty="0"/>
                <a:t>AM ET </a:t>
              </a:r>
              <a:r>
                <a:rPr lang="en-US" sz="1200" dirty="0" smtClean="0"/>
                <a:t>(Oncall </a:t>
              </a:r>
              <a:r>
                <a:rPr lang="en-US" sz="1200" dirty="0"/>
                <a:t>1 AM – 9 AM ET</a:t>
              </a:r>
              <a:r>
                <a:rPr lang="en-US" sz="1200" dirty="0" smtClean="0"/>
                <a:t>), Sun </a:t>
              </a:r>
              <a:r>
                <a:rPr lang="en-US" sz="1200" dirty="0"/>
                <a:t>– 9 AM to 1 AM ET </a:t>
              </a:r>
              <a:r>
                <a:rPr lang="en-US" sz="1200" dirty="0" smtClean="0"/>
                <a:t>(Oncall </a:t>
              </a:r>
              <a:r>
                <a:rPr lang="en-US" sz="1200" dirty="0"/>
                <a:t>1 AM – 7 AM ET)</a:t>
              </a:r>
            </a:p>
            <a:p>
              <a:pPr lvl="2">
                <a:buClr>
                  <a:srgbClr val="002960"/>
                </a:buClr>
              </a:pPr>
              <a:r>
                <a:rPr lang="en-US" sz="1200" dirty="0" smtClean="0"/>
                <a:t>SAN Daily </a:t>
              </a:r>
              <a:r>
                <a:rPr lang="en-GB" sz="1200" dirty="0"/>
                <a:t>S</a:t>
              </a:r>
              <a:r>
                <a:rPr lang="en-GB" sz="1200" dirty="0" smtClean="0"/>
                <a:t>hift coverage (NAM) </a:t>
              </a:r>
              <a:r>
                <a:rPr lang="en-GB" sz="1200" dirty="0"/>
                <a:t>from 8 AM to 1 AM ET </a:t>
              </a:r>
              <a:r>
                <a:rPr lang="en-GB" sz="1200" dirty="0" smtClean="0"/>
                <a:t>(Oncall </a:t>
              </a:r>
              <a:r>
                <a:rPr lang="en-GB" sz="1200" dirty="0"/>
                <a:t>1 AM – 8 AM </a:t>
              </a:r>
              <a:r>
                <a:rPr lang="en-GB" sz="1200" dirty="0" smtClean="0"/>
                <a:t>ET) Weekends </a:t>
              </a:r>
              <a:r>
                <a:rPr lang="en-GB" sz="1200" dirty="0"/>
                <a:t>– </a:t>
              </a:r>
              <a:r>
                <a:rPr lang="en-GB" sz="1200" dirty="0" smtClean="0"/>
                <a:t>Shift </a:t>
              </a:r>
              <a:r>
                <a:rPr lang="en-GB" sz="1200" dirty="0"/>
                <a:t>coverage provided (except when noted</a:t>
              </a:r>
              <a:r>
                <a:rPr lang="en-GB" sz="1200" dirty="0" smtClean="0"/>
                <a:t>)</a:t>
              </a:r>
            </a:p>
            <a:p>
              <a:pPr lvl="2">
                <a:buClr>
                  <a:srgbClr val="002960"/>
                </a:buClr>
              </a:pPr>
              <a:r>
                <a:rPr lang="en-GB" sz="1200" dirty="0" smtClean="0"/>
                <a:t>SAN Daily Shift coverage (EMEA) from 12AM ET to 2PM ET </a:t>
              </a:r>
              <a:r>
                <a:rPr lang="en-US" sz="1200" dirty="0"/>
                <a:t>After hours support is provided via </a:t>
              </a:r>
              <a:r>
                <a:rPr lang="en-US" sz="1200" dirty="0" smtClean="0"/>
                <a:t>Oncall.</a:t>
              </a:r>
            </a:p>
            <a:p>
              <a:pPr lvl="2">
                <a:buClr>
                  <a:srgbClr val="002960"/>
                </a:buClr>
              </a:pPr>
              <a:r>
                <a:rPr lang="en-US" sz="1200" dirty="0" smtClean="0"/>
                <a:t>Manager Escalation:</a:t>
              </a:r>
            </a:p>
            <a:p>
              <a:pPr marL="195262" lvl="2" indent="0">
                <a:buClr>
                  <a:srgbClr val="002960"/>
                </a:buClr>
                <a:buNone/>
              </a:pPr>
              <a:r>
                <a:rPr lang="en-US" sz="1200" dirty="0"/>
                <a:t>	</a:t>
              </a:r>
              <a:r>
                <a:rPr lang="en-US" sz="1200" dirty="0" smtClean="0"/>
                <a:t>OPS 1 – Anthony Pineda</a:t>
              </a:r>
            </a:p>
            <a:p>
              <a:pPr marL="195262" lvl="2" indent="0">
                <a:buClr>
                  <a:srgbClr val="002960"/>
                </a:buClr>
                <a:buNone/>
              </a:pPr>
              <a:r>
                <a:rPr lang="en-US" sz="1200" dirty="0"/>
                <a:t>	</a:t>
              </a:r>
              <a:r>
                <a:rPr lang="en-US" sz="1200" dirty="0" smtClean="0"/>
                <a:t>OPS 2 – Doug Chin</a:t>
              </a:r>
            </a:p>
            <a:p>
              <a:pPr marL="195262" lvl="2" indent="0">
                <a:buClr>
                  <a:srgbClr val="002960"/>
                </a:buClr>
                <a:buNone/>
              </a:pPr>
              <a:r>
                <a:rPr lang="en-US" sz="1200" dirty="0"/>
                <a:t>	</a:t>
              </a:r>
              <a:r>
                <a:rPr lang="en-US" sz="1200" dirty="0" smtClean="0"/>
                <a:t>OPS 6 – Piotr Trojczak</a:t>
              </a:r>
              <a:endParaRPr lang="en-GB" sz="1200" dirty="0" smtClean="0"/>
            </a:p>
            <a:p>
              <a:pPr lvl="2">
                <a:buClr>
                  <a:srgbClr val="002960"/>
                </a:buClr>
              </a:pPr>
              <a:endParaRPr lang="en-GB" sz="1200" dirty="0"/>
            </a:p>
            <a:p>
              <a:pPr lvl="1">
                <a:buClr>
                  <a:srgbClr val="002960"/>
                </a:buClr>
              </a:pPr>
              <a:r>
                <a:rPr lang="en-US" sz="1200" dirty="0" smtClean="0"/>
                <a:t>Wintel Unix Frame provide </a:t>
              </a:r>
              <a:r>
                <a:rPr lang="en-US" sz="1200" dirty="0"/>
                <a:t>24/7 </a:t>
              </a:r>
              <a:r>
                <a:rPr lang="en-US" sz="1200" dirty="0" smtClean="0"/>
                <a:t>Support </a:t>
              </a:r>
              <a:r>
                <a:rPr lang="en-US" sz="1200" dirty="0"/>
                <a:t>for </a:t>
              </a:r>
              <a:r>
                <a:rPr lang="en-US" sz="1200" dirty="0" smtClean="0"/>
                <a:t>the environment </a:t>
              </a:r>
            </a:p>
            <a:p>
              <a:pPr lvl="2">
                <a:buClr>
                  <a:srgbClr val="002960"/>
                </a:buClr>
              </a:pPr>
              <a:r>
                <a:rPr lang="en-US" sz="1200" dirty="0" smtClean="0"/>
                <a:t>Manager Escalation:</a:t>
              </a:r>
            </a:p>
            <a:p>
              <a:pPr marL="458788" lvl="3" indent="0">
                <a:buClr>
                  <a:srgbClr val="002960"/>
                </a:buClr>
                <a:buNone/>
              </a:pPr>
              <a:r>
                <a:rPr lang="en-US" sz="1200" dirty="0" smtClean="0"/>
                <a:t>	12am-8am </a:t>
              </a:r>
              <a:r>
                <a:rPr lang="en-US" sz="1200" dirty="0"/>
                <a:t>EST  - Aleksey </a:t>
              </a:r>
              <a:r>
                <a:rPr lang="en-US" sz="1200" dirty="0" smtClean="0"/>
                <a:t>Zisk</a:t>
              </a:r>
            </a:p>
            <a:p>
              <a:pPr marL="458788" lvl="3" indent="0">
                <a:buClr>
                  <a:srgbClr val="002960"/>
                </a:buClr>
                <a:buNone/>
              </a:pPr>
              <a:r>
                <a:rPr lang="en-US" sz="1200" dirty="0" smtClean="0"/>
                <a:t>	8am-4pm </a:t>
              </a:r>
              <a:r>
                <a:rPr lang="en-US" sz="1200" dirty="0"/>
                <a:t>EST  -  </a:t>
              </a:r>
              <a:r>
                <a:rPr lang="en-US" sz="1200" dirty="0" smtClean="0"/>
                <a:t>Benjamin McCune</a:t>
              </a:r>
            </a:p>
            <a:p>
              <a:pPr marL="458788" lvl="3" indent="0">
                <a:buClr>
                  <a:srgbClr val="002960"/>
                </a:buClr>
                <a:buNone/>
              </a:pPr>
              <a:r>
                <a:rPr lang="en-US" sz="1200" dirty="0" smtClean="0"/>
                <a:t>	4pm-12am </a:t>
              </a:r>
              <a:r>
                <a:rPr lang="en-US" sz="1200" dirty="0"/>
                <a:t>EST  - Michael </a:t>
              </a:r>
              <a:r>
                <a:rPr lang="en-US" sz="1200" dirty="0" smtClean="0"/>
                <a:t>Vlamakis</a:t>
              </a:r>
            </a:p>
            <a:p>
              <a:pPr marL="458788" lvl="3" indent="0">
                <a:buClr>
                  <a:srgbClr val="002960"/>
                </a:buClr>
                <a:buNone/>
              </a:pPr>
              <a:r>
                <a:rPr lang="en-US" sz="1200" dirty="0" smtClean="0"/>
                <a:t>Group Manager – Domenico Daddio</a:t>
              </a:r>
              <a:endParaRPr lang="en-US" sz="1400" dirty="0"/>
            </a:p>
            <a:p>
              <a:pPr lvl="1">
                <a:buClr>
                  <a:srgbClr val="002960"/>
                </a:buClr>
              </a:pPr>
              <a:r>
                <a:rPr lang="en-US" sz="800" dirty="0">
                  <a:hlinkClick r:id="rId8"/>
                </a:rPr>
                <a:t>https://</a:t>
              </a:r>
              <a:r>
                <a:rPr lang="en-US" sz="800" dirty="0" smtClean="0">
                  <a:hlinkClick r:id="rId8"/>
                </a:rPr>
                <a:t>globalconsumer.collaborationtools.consumer.citigroup.net/sites/HPIATEAM/TEAMSITES/OPS/L2OPS1/Shared%20Documents/Wintel_UNIX_Frame/public_website/Team_Lead_Contact_Info.docx</a:t>
              </a:r>
              <a:endParaRPr lang="en-US" sz="800" dirty="0" smtClean="0"/>
            </a:p>
            <a:p>
              <a:pPr lvl="1">
                <a:buClr>
                  <a:srgbClr val="002960"/>
                </a:buClr>
              </a:pPr>
              <a:endParaRPr lang="en-US" sz="1300" dirty="0"/>
            </a:p>
            <a:p>
              <a:pPr lvl="1">
                <a:buClr>
                  <a:srgbClr val="002960"/>
                </a:buClr>
              </a:pPr>
              <a:endParaRPr lang="en-US" sz="1300" dirty="0" smtClean="0">
                <a:solidFill>
                  <a:srgbClr val="000000"/>
                </a:solidFill>
                <a:ea typeface="MS PGothic" pitchFamily="34" charset="-128"/>
                <a:cs typeface="Arial" charset="0"/>
              </a:endParaRPr>
            </a:p>
          </p:txBody>
        </p:sp>
        <p:sp>
          <p:nvSpPr>
            <p:cNvPr id="28" name="Rectangle 28"/>
            <p:cNvSpPr txBox="1">
              <a:spLocks/>
            </p:cNvSpPr>
            <p:nvPr/>
          </p:nvSpPr>
          <p:spPr bwMode="gray">
            <a:xfrm>
              <a:off x="6212841" y="706636"/>
              <a:ext cx="2447514" cy="532410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587" lvl="1" indent="0">
                <a:buClr>
                  <a:srgbClr val="002960"/>
                </a:buClr>
                <a:buNone/>
              </a:pPr>
              <a:r>
                <a:rPr lang="en-US" sz="1300" b="1" dirty="0" smtClean="0">
                  <a:solidFill>
                    <a:srgbClr val="0066CC"/>
                  </a:solidFill>
                  <a:ea typeface="MS PGothic" pitchFamily="34" charset="-128"/>
                  <a:cs typeface="Arial" charset="0"/>
                </a:rPr>
                <a:t>Team Info</a:t>
              </a:r>
            </a:p>
            <a:p>
              <a:pPr marL="1587" lvl="1" indent="0">
                <a:buClr>
                  <a:srgbClr val="002960"/>
                </a:buClr>
                <a:buNone/>
              </a:pPr>
              <a:endParaRPr lang="en-US" sz="1300" dirty="0" smtClean="0">
                <a:solidFill>
                  <a:srgbClr val="000000"/>
                </a:solidFill>
                <a:ea typeface="MS PGothic" pitchFamily="34" charset="-128"/>
                <a:cs typeface="Arial" charset="0"/>
              </a:endParaRPr>
            </a:p>
            <a:p>
              <a:pPr lvl="1">
                <a:buClr>
                  <a:srgbClr val="002960"/>
                </a:buClr>
              </a:pPr>
              <a:r>
                <a:rPr lang="en-US" sz="1200" dirty="0" smtClean="0">
                  <a:solidFill>
                    <a:srgbClr val="000000"/>
                  </a:solidFill>
                  <a:ea typeface="MS PGothic" pitchFamily="34" charset="-128"/>
                  <a:cs typeface="Arial" charset="0"/>
                </a:rPr>
                <a:t>Dispatch Info</a:t>
              </a:r>
            </a:p>
            <a:p>
              <a:pPr marL="352425" lvl="3" indent="0">
                <a:buClr>
                  <a:srgbClr val="002960"/>
                </a:buClr>
                <a:buNone/>
              </a:pPr>
              <a:r>
                <a:rPr lang="en-US" sz="1200" dirty="0" smtClean="0"/>
                <a:t>Contact via email </a:t>
              </a:r>
              <a:r>
                <a:rPr lang="en-US" sz="1200" dirty="0"/>
                <a:t>*CTI Global CIS HIA Dispatch</a:t>
              </a:r>
            </a:p>
            <a:p>
              <a:pPr marL="195262" lvl="2" indent="0">
                <a:buClr>
                  <a:srgbClr val="002960"/>
                </a:buClr>
                <a:buNone/>
              </a:pPr>
              <a:endParaRPr lang="en-US" sz="1300" dirty="0">
                <a:solidFill>
                  <a:srgbClr val="000000"/>
                </a:solidFill>
                <a:ea typeface="MS PGothic" pitchFamily="34" charset="-128"/>
                <a:cs typeface="Arial" charset="0"/>
              </a:endParaRPr>
            </a:p>
            <a:p>
              <a:pPr lvl="1">
                <a:buClr>
                  <a:srgbClr val="002960"/>
                </a:buClr>
              </a:pPr>
              <a:r>
                <a:rPr lang="en-US" sz="1200" dirty="0" smtClean="0">
                  <a:solidFill>
                    <a:srgbClr val="000000"/>
                  </a:solidFill>
                  <a:ea typeface="MS PGothic" pitchFamily="34" charset="-128"/>
                  <a:cs typeface="Arial" charset="0"/>
                </a:rPr>
                <a:t>Storage</a:t>
              </a:r>
            </a:p>
            <a:p>
              <a:pPr lvl="2">
                <a:buClr>
                  <a:srgbClr val="002960"/>
                </a:buClr>
              </a:pPr>
              <a:r>
                <a:rPr lang="en-US" sz="1200" dirty="0" smtClean="0">
                  <a:solidFill>
                    <a:srgbClr val="000000"/>
                  </a:solidFill>
                  <a:ea typeface="MS PGothic" pitchFamily="34" charset="-128"/>
                  <a:cs typeface="Arial" charset="0"/>
                </a:rPr>
                <a:t>NAS Calendar</a:t>
              </a:r>
            </a:p>
            <a:p>
              <a:pPr marL="487870" lvl="4" indent="0">
                <a:buClr>
                  <a:srgbClr val="002960"/>
                </a:buClr>
                <a:buNone/>
              </a:pPr>
              <a:r>
                <a:rPr lang="en-US" sz="1000" dirty="0" smtClean="0">
                  <a:hlinkClick r:id="rId9"/>
                </a:rPr>
                <a:t>https://globalconsumer.collaborationtools.consumer.citigroup.net/sites/nas/Lists/NAS%20Oncall%20Calendar/calendar.aspx</a:t>
              </a:r>
              <a:endParaRPr lang="en-US" sz="1000" dirty="0" smtClean="0"/>
            </a:p>
            <a:p>
              <a:pPr lvl="2">
                <a:buClr>
                  <a:srgbClr val="002960"/>
                </a:buClr>
              </a:pPr>
              <a:r>
                <a:rPr lang="en-US" sz="1200" dirty="0" smtClean="0">
                  <a:solidFill>
                    <a:srgbClr val="000000"/>
                  </a:solidFill>
                  <a:ea typeface="MS PGothic" pitchFamily="34" charset="-128"/>
                  <a:cs typeface="Arial" charset="0"/>
                </a:rPr>
                <a:t> SAN (NAM) Calendar </a:t>
              </a:r>
              <a:r>
                <a:rPr lang="en-US" sz="1000" dirty="0" smtClean="0">
                  <a:hlinkClick r:id="rId10"/>
                </a:rPr>
                <a:t>https://technology.home.citi.net/sites/ctigsm/regions/NAM/ctinasan/Public%20Document%20Library/On-Call%20Support%20Calendars/SAN%20Support%20On-Call%20Calendar.html</a:t>
              </a:r>
              <a:endParaRPr lang="en-US" sz="1300" dirty="0">
                <a:solidFill>
                  <a:srgbClr val="000000"/>
                </a:solidFill>
                <a:ea typeface="MS PGothic" pitchFamily="34" charset="-128"/>
                <a:cs typeface="Arial" charset="0"/>
              </a:endParaRPr>
            </a:p>
            <a:p>
              <a:pPr lvl="2">
                <a:buClr>
                  <a:srgbClr val="002960"/>
                </a:buClr>
              </a:pPr>
              <a:r>
                <a:rPr lang="en-US" sz="1200" dirty="0" smtClean="0">
                  <a:solidFill>
                    <a:srgbClr val="000000"/>
                  </a:solidFill>
                  <a:ea typeface="MS PGothic" pitchFamily="34" charset="-128"/>
                  <a:cs typeface="Arial" charset="0"/>
                </a:rPr>
                <a:t>SAN (EMEA) Calendar </a:t>
              </a:r>
              <a:r>
                <a:rPr lang="en-US" sz="1000" dirty="0" smtClean="0">
                  <a:hlinkClick r:id="rId11" tooltip="https://globalconsumer.collaborationtools.consumer.citigroup.net/sites/EMEA_DOI/san/Lists/BAU%20Callout%20Rota/AllItems.aspx"/>
                </a:rPr>
                <a:t>https</a:t>
              </a:r>
              <a:r>
                <a:rPr lang="en-US" sz="1000" dirty="0">
                  <a:hlinkClick r:id="rId11" tooltip="https://globalconsumer.collaborationtools.consumer.citigroup.net/sites/EMEA_DOI/san/Lists/BAU%20Callout%20Rota/AllItems.aspx"/>
                </a:rPr>
                <a:t>://globalconsumer.collaborationtools.consumer.citigroup.net/sites/EMEA_DOI/san/Lists/BAU%20Callout%20Rota/AllItems.aspx</a:t>
              </a:r>
              <a:r>
                <a:rPr lang="en-US" sz="1000" dirty="0"/>
                <a:t> </a:t>
              </a:r>
              <a:endParaRPr lang="en-US" sz="1000" dirty="0" smtClean="0"/>
            </a:p>
            <a:p>
              <a:pPr marL="195262" lvl="2" indent="0">
                <a:buClr>
                  <a:srgbClr val="002960"/>
                </a:buClr>
                <a:buNone/>
              </a:pPr>
              <a:endParaRPr lang="en-US" sz="1000" dirty="0" smtClean="0"/>
            </a:p>
            <a:p>
              <a:pPr marL="195262" lvl="2" indent="0">
                <a:buClr>
                  <a:srgbClr val="002960"/>
                </a:buClr>
                <a:buNone/>
              </a:pPr>
              <a:endParaRPr lang="en-US" sz="1000" dirty="0" smtClean="0"/>
            </a:p>
            <a:p>
              <a:pPr lvl="1">
                <a:buClr>
                  <a:srgbClr val="002960"/>
                </a:buClr>
                <a:buFont typeface="Wingdings" panose="05000000000000000000" pitchFamily="2" charset="2"/>
                <a:buChar char="§"/>
              </a:pPr>
              <a:r>
                <a:rPr lang="en-US" sz="1200" dirty="0" smtClean="0"/>
                <a:t>Wintel / Unix / Frame</a:t>
              </a:r>
            </a:p>
            <a:p>
              <a:pPr lvl="2">
                <a:buClr>
                  <a:srgbClr val="002960"/>
                </a:buClr>
                <a:buFont typeface="Wingdings" panose="05000000000000000000" pitchFamily="2" charset="2"/>
                <a:buChar char="§"/>
              </a:pPr>
              <a:r>
                <a:rPr lang="en-US" sz="1000" dirty="0">
                  <a:hlinkClick r:id="rId12"/>
                </a:rPr>
                <a:t>https://</a:t>
              </a:r>
              <a:r>
                <a:rPr lang="en-US" sz="1000" dirty="0" smtClean="0">
                  <a:hlinkClick r:id="rId12"/>
                </a:rPr>
                <a:t>globalconsumer.collaborationtools.consumer.citigroup.net/sites/CISHIA/OPS/SitePages/TeamInfoL2OpsWintelUnixFrame.aspx</a:t>
              </a:r>
              <a:endParaRPr lang="en-US" sz="1000" dirty="0" smtClean="0"/>
            </a:p>
            <a:p>
              <a:pPr lvl="1">
                <a:buClr>
                  <a:srgbClr val="002960"/>
                </a:buClr>
                <a:buFont typeface="Wingdings" panose="05000000000000000000" pitchFamily="2" charset="2"/>
                <a:buChar char="§"/>
              </a:pPr>
              <a:endParaRPr lang="en-US" sz="1000" dirty="0"/>
            </a:p>
            <a:p>
              <a:pPr lvl="2">
                <a:buClr>
                  <a:srgbClr val="002960"/>
                </a:buClr>
              </a:pPr>
              <a:endParaRPr lang="en-US" sz="800" dirty="0">
                <a:solidFill>
                  <a:srgbClr val="000000"/>
                </a:solidFill>
                <a:ea typeface="MS PGothic" pitchFamily="34" charset="-128"/>
                <a:cs typeface="Arial" charset="0"/>
              </a:endParaRPr>
            </a:p>
          </p:txBody>
        </p:sp>
      </p:grpSp>
      <p:sp>
        <p:nvSpPr>
          <p:cNvPr id="21" name="Title 1"/>
          <p:cNvSpPr>
            <a:spLocks noGrp="1"/>
          </p:cNvSpPr>
          <p:nvPr>
            <p:ph type="title"/>
            <p:custDataLst>
              <p:tags r:id="rId2"/>
            </p:custDataLst>
          </p:nvPr>
        </p:nvSpPr>
        <p:spPr bwMode="gray">
          <a:xfrm>
            <a:off x="121496" y="234862"/>
            <a:ext cx="8794113" cy="37683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a:solidFill>
                  <a:schemeClr val="tx1"/>
                </a:solidFill>
              </a:rPr>
              <a:t>L2 </a:t>
            </a:r>
            <a:r>
              <a:rPr lang="en-US" sz="2400" b="0" dirty="0" smtClean="0">
                <a:solidFill>
                  <a:schemeClr val="tx1"/>
                </a:solidFill>
              </a:rPr>
              <a:t>Ops Engagement </a:t>
            </a:r>
            <a:endParaRPr lang="en-CA" sz="2400" b="0" dirty="0">
              <a:solidFill>
                <a:schemeClr val="tx1"/>
              </a:solidFill>
            </a:endParaRPr>
          </a:p>
        </p:txBody>
      </p:sp>
      <mc:AlternateContent xmlns:mc="http://schemas.openxmlformats.org/markup-compatibility/2006" xmlns:p14="http://schemas.microsoft.com/office/powerpoint/2010/main">
        <mc:Choice Requires="p14">
          <p:contentPart p14:bwMode="gray" r:id="rId13">
            <p14:nvContentPartPr>
              <p14:cNvPr id="17" name="Ink 16"/>
              <p14:cNvContentPartPr/>
              <p14:nvPr/>
            </p14:nvContentPartPr>
            <p14:xfrm>
              <a:off x="12403444" y="3717614"/>
              <a:ext cx="367" cy="367"/>
            </p14:xfrm>
          </p:contentPart>
        </mc:Choice>
        <mc:Fallback xmlns="">
          <p:pic>
            <p:nvPicPr>
              <p:cNvPr id="17" name="Ink 16"/>
              <p:cNvPicPr/>
              <p:nvPr/>
            </p:nvPicPr>
            <p:blipFill>
              <a:blip r:embed="rId14" cstate="print"/>
              <a:stretch>
                <a:fillRect/>
              </a:stretch>
            </p:blipFill>
            <p:spPr>
              <a:xfrm>
                <a:off x="12147520" y="3635326"/>
                <a:ext cx="16920" cy="16920"/>
              </a:xfrm>
              <a:prstGeom prst="rect">
                <a:avLst/>
              </a:prstGeom>
            </p:spPr>
          </p:pic>
        </mc:Fallback>
      </mc:AlternateContent>
      <p:sp>
        <p:nvSpPr>
          <p:cNvPr id="15" name="McK 4. Footnote"/>
          <p:cNvSpPr txBox="1">
            <a:spLocks noChangeArrowheads="1"/>
          </p:cNvSpPr>
          <p:nvPr>
            <p:custDataLst>
              <p:tags r:id="rId3"/>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5223327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Rectangle 2" hidden="1"/>
          <p:cNvGraphicFramePr>
            <a:graphicFrameLocks/>
          </p:cNvGraphicFramePr>
          <p:nvPr>
            <p:extLst>
              <p:ext uri="{D42A27DB-BD31-4B8C-83A1-F6EECF244321}">
                <p14:modId xmlns:p14="http://schemas.microsoft.com/office/powerpoint/2010/main" val="3024375026"/>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45073" name="think-cell Slide" r:id="rId7" imgW="0" imgH="0" progId="">
                  <p:embed/>
                </p:oleObj>
              </mc:Choice>
              <mc:Fallback>
                <p:oleObj name="think-cell Slide" r:id="rId7"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6" name="Group 25"/>
          <p:cNvGrpSpPr/>
          <p:nvPr/>
        </p:nvGrpSpPr>
        <p:grpSpPr bwMode="gray">
          <a:xfrm>
            <a:off x="143165" y="703407"/>
            <a:ext cx="8636476" cy="3258996"/>
            <a:chOff x="196308" y="689396"/>
            <a:chExt cx="8464047" cy="3194113"/>
          </a:xfrm>
        </p:grpSpPr>
        <p:sp>
          <p:nvSpPr>
            <p:cNvPr id="20" name="Rectangle 19"/>
            <p:cNvSpPr>
              <a:spLocks/>
            </p:cNvSpPr>
            <p:nvPr>
              <p:custDataLst>
                <p:tags r:id="rId4"/>
              </p:custDataLst>
            </p:nvPr>
          </p:nvSpPr>
          <p:spPr bwMode="gray">
            <a:xfrm>
              <a:off x="196308" y="689396"/>
              <a:ext cx="8464047" cy="3194113"/>
            </a:xfrm>
            <a:prstGeom prst="rect">
              <a:avLst/>
            </a:prstGeom>
            <a:solidFill>
              <a:schemeClr val="bg1"/>
            </a:solidFill>
            <a:ln w="19050">
              <a:solidFill>
                <a:schemeClr val="accent1"/>
              </a:solidFill>
              <a:miter lim="800000"/>
              <a:headEnd/>
              <a:tailEnd/>
            </a:ln>
            <a:effectLst/>
          </p:spPr>
          <p:txBody>
            <a:bodyPr wrap="none" lIns="91430" tIns="45715" rIns="91430" bIns="45715" anchor="ctr">
              <a:noAutofit/>
            </a:bodyPr>
            <a:lstStyle/>
            <a:p>
              <a:endParaRPr lang="en-US" sz="1300" dirty="0">
                <a:solidFill>
                  <a:srgbClr val="000000"/>
                </a:solidFill>
                <a:latin typeface="Arial"/>
                <a:ea typeface="MS PGothic" pitchFamily="34" charset="-128"/>
                <a:cs typeface="Arial" charset="0"/>
              </a:endParaRPr>
            </a:p>
          </p:txBody>
        </p:sp>
        <p:sp>
          <p:nvSpPr>
            <p:cNvPr id="4" name="Rectangle 5"/>
            <p:cNvSpPr txBox="1">
              <a:spLocks/>
            </p:cNvSpPr>
            <p:nvPr/>
          </p:nvSpPr>
          <p:spPr bwMode="gray">
            <a:xfrm>
              <a:off x="256578" y="867671"/>
              <a:ext cx="8403777" cy="244335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0"/>
              <a:r>
                <a:rPr lang="en-GB" sz="2000" dirty="0"/>
                <a:t>For all MIM related </a:t>
              </a:r>
              <a:r>
                <a:rPr lang="en-GB" sz="2000" dirty="0" smtClean="0"/>
                <a:t>Support Engagement or Requests</a:t>
              </a:r>
              <a:r>
                <a:rPr lang="en-GB" sz="2000" dirty="0"/>
                <a:t>, </a:t>
              </a:r>
              <a:r>
                <a:rPr lang="en-GB" sz="2000" dirty="0" smtClean="0"/>
                <a:t>Please </a:t>
              </a:r>
              <a:r>
                <a:rPr lang="en-GB" sz="2000" dirty="0"/>
                <a:t>engage the Command Center </a:t>
              </a:r>
              <a:r>
                <a:rPr lang="en-GB" sz="2000" dirty="0" smtClean="0"/>
                <a:t>and / or </a:t>
              </a:r>
              <a:r>
                <a:rPr lang="en-GB" sz="2000" dirty="0"/>
                <a:t>Incident Management to contact the appropriate </a:t>
              </a:r>
              <a:r>
                <a:rPr lang="en-GB" sz="2000" dirty="0" smtClean="0"/>
                <a:t>Platform </a:t>
              </a:r>
              <a:r>
                <a:rPr lang="en-GB" sz="2000" dirty="0"/>
                <a:t>L3 team.  </a:t>
              </a:r>
              <a:endParaRPr lang="en-GB" sz="2000" dirty="0" smtClean="0"/>
            </a:p>
            <a:p>
              <a:pPr lvl="0"/>
              <a:endParaRPr lang="en-GB" sz="2000" dirty="0" smtClean="0"/>
            </a:p>
            <a:p>
              <a:pPr lvl="0"/>
              <a:endParaRPr lang="en-GB" sz="2000" dirty="0"/>
            </a:p>
            <a:p>
              <a:pPr lvl="0"/>
              <a:r>
                <a:rPr lang="en-GB" sz="2000" dirty="0" smtClean="0"/>
                <a:t>Emails </a:t>
              </a:r>
              <a:r>
                <a:rPr lang="en-GB" sz="2000" dirty="0"/>
                <a:t>to old email distributions lists </a:t>
              </a:r>
              <a:r>
                <a:rPr lang="en-GB" sz="2000" dirty="0" smtClean="0"/>
                <a:t> and / or MOC Broadcasts will </a:t>
              </a:r>
              <a:r>
                <a:rPr lang="en-GB" sz="2000" dirty="0"/>
                <a:t>cause a delay in getting support in a timely manner.</a:t>
              </a:r>
            </a:p>
            <a:p>
              <a:pPr marL="1619" lvl="1" indent="0">
                <a:buClr>
                  <a:srgbClr val="002960"/>
                </a:buClr>
                <a:buNone/>
              </a:pPr>
              <a:endParaRPr lang="en-US" sz="800" dirty="0" smtClean="0">
                <a:solidFill>
                  <a:srgbClr val="000000"/>
                </a:solidFill>
                <a:ea typeface="MS PGothic" pitchFamily="34" charset="-128"/>
                <a:cs typeface="Arial" charset="0"/>
              </a:endParaRPr>
            </a:p>
            <a:p>
              <a:pPr lvl="1">
                <a:buClr>
                  <a:srgbClr val="002960"/>
                </a:buClr>
              </a:pPr>
              <a:endParaRPr lang="en-US" sz="1400" dirty="0"/>
            </a:p>
          </p:txBody>
        </p:sp>
      </p:grpSp>
      <p:sp>
        <p:nvSpPr>
          <p:cNvPr id="21" name="Title 1"/>
          <p:cNvSpPr>
            <a:spLocks noGrp="1"/>
          </p:cNvSpPr>
          <p:nvPr>
            <p:ph type="title"/>
            <p:custDataLst>
              <p:tags r:id="rId2"/>
            </p:custDataLst>
          </p:nvPr>
        </p:nvSpPr>
        <p:spPr bwMode="gray">
          <a:xfrm>
            <a:off x="121496" y="234862"/>
            <a:ext cx="8794113" cy="37683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smtClean="0">
                <a:solidFill>
                  <a:schemeClr val="tx1"/>
                </a:solidFill>
              </a:rPr>
              <a:t>Major Incident Support (P1 &amp; MIM)</a:t>
            </a:r>
            <a:endParaRPr lang="en-CA" sz="2400" b="0" dirty="0">
              <a:solidFill>
                <a:schemeClr val="tx1"/>
              </a:solidFill>
            </a:endParaRPr>
          </a:p>
        </p:txBody>
      </p:sp>
      <mc:AlternateContent xmlns:mc="http://schemas.openxmlformats.org/markup-compatibility/2006" xmlns:p14="http://schemas.microsoft.com/office/powerpoint/2010/main">
        <mc:Choice Requires="p14">
          <p:contentPart p14:bwMode="gray" r:id="rId8">
            <p14:nvContentPartPr>
              <p14:cNvPr id="17" name="Ink 16"/>
              <p14:cNvContentPartPr/>
              <p14:nvPr/>
            </p14:nvContentPartPr>
            <p14:xfrm>
              <a:off x="12403444" y="3717614"/>
              <a:ext cx="367" cy="367"/>
            </p14:xfrm>
          </p:contentPart>
        </mc:Choice>
        <mc:Fallback xmlns="">
          <p:pic>
            <p:nvPicPr>
              <p:cNvPr id="17" name="Ink 16"/>
              <p:cNvPicPr/>
              <p:nvPr/>
            </p:nvPicPr>
            <p:blipFill>
              <a:blip r:embed="rId10" cstate="print"/>
              <a:stretch>
                <a:fillRect/>
              </a:stretch>
            </p:blipFill>
            <p:spPr>
              <a:xfrm>
                <a:off x="12147520" y="3635326"/>
                <a:ext cx="16920" cy="16920"/>
              </a:xfrm>
              <a:prstGeom prst="rect">
                <a:avLst/>
              </a:prstGeom>
            </p:spPr>
          </p:pic>
        </mc:Fallback>
      </mc:AlternateContent>
      <p:sp>
        <p:nvSpPr>
          <p:cNvPr id="15" name="McK 4. Footnote"/>
          <p:cNvSpPr txBox="1">
            <a:spLocks noChangeArrowheads="1"/>
          </p:cNvSpPr>
          <p:nvPr>
            <p:custDataLst>
              <p:tags r:id="rId3"/>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2968592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Rectangle 2" hidden="1"/>
          <p:cNvGraphicFramePr>
            <a:graphicFrameLocks/>
          </p:cNvGraphicFramePr>
          <p:nvPr>
            <p:extLst>
              <p:ext uri="{D42A27DB-BD31-4B8C-83A1-F6EECF244321}">
                <p14:modId xmlns:p14="http://schemas.microsoft.com/office/powerpoint/2010/main" val="2534053585"/>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48140" name="think-cell Slide" r:id="rId7" imgW="0" imgH="0" progId="">
                  <p:embed/>
                </p:oleObj>
              </mc:Choice>
              <mc:Fallback>
                <p:oleObj name="think-cell Slide" r:id="rId7"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6" name="Group 25"/>
          <p:cNvGrpSpPr/>
          <p:nvPr/>
        </p:nvGrpSpPr>
        <p:grpSpPr bwMode="gray">
          <a:xfrm>
            <a:off x="143165" y="631798"/>
            <a:ext cx="8636476" cy="5715839"/>
            <a:chOff x="196308" y="689396"/>
            <a:chExt cx="8464047" cy="5602039"/>
          </a:xfrm>
        </p:grpSpPr>
        <p:sp>
          <p:nvSpPr>
            <p:cNvPr id="20" name="Rectangle 19"/>
            <p:cNvSpPr>
              <a:spLocks/>
            </p:cNvSpPr>
            <p:nvPr>
              <p:custDataLst>
                <p:tags r:id="rId4"/>
              </p:custDataLst>
            </p:nvPr>
          </p:nvSpPr>
          <p:spPr bwMode="gray">
            <a:xfrm>
              <a:off x="196308" y="689396"/>
              <a:ext cx="8464047" cy="5602039"/>
            </a:xfrm>
            <a:prstGeom prst="rect">
              <a:avLst/>
            </a:prstGeom>
            <a:solidFill>
              <a:schemeClr val="bg1"/>
            </a:solidFill>
            <a:ln w="19050">
              <a:solidFill>
                <a:schemeClr val="accent1"/>
              </a:solidFill>
              <a:miter lim="800000"/>
              <a:headEnd/>
              <a:tailEnd/>
            </a:ln>
            <a:effectLst/>
          </p:spPr>
          <p:txBody>
            <a:bodyPr wrap="none" lIns="91430" tIns="45715" rIns="91430" bIns="45715" anchor="ctr">
              <a:noAutofit/>
            </a:bodyPr>
            <a:lstStyle/>
            <a:p>
              <a:endParaRPr lang="en-US" sz="1300" dirty="0">
                <a:solidFill>
                  <a:srgbClr val="000000"/>
                </a:solidFill>
                <a:latin typeface="Arial"/>
                <a:ea typeface="MS PGothic" pitchFamily="34" charset="-128"/>
                <a:cs typeface="Arial" charset="0"/>
              </a:endParaRPr>
            </a:p>
          </p:txBody>
        </p:sp>
        <p:sp>
          <p:nvSpPr>
            <p:cNvPr id="4" name="Rectangle 5"/>
            <p:cNvSpPr txBox="1">
              <a:spLocks/>
            </p:cNvSpPr>
            <p:nvPr/>
          </p:nvSpPr>
          <p:spPr bwMode="gray">
            <a:xfrm>
              <a:off x="247520" y="727305"/>
              <a:ext cx="8403777" cy="456998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lvl="1">
                <a:buClr>
                  <a:srgbClr val="002960"/>
                </a:buClr>
              </a:pPr>
              <a:r>
                <a:rPr lang="en-US" sz="1300" b="1" dirty="0" smtClean="0"/>
                <a:t>Storage</a:t>
              </a:r>
            </a:p>
            <a:p>
              <a:pPr lvl="1">
                <a:buClr>
                  <a:srgbClr val="002960"/>
                </a:buClr>
              </a:pPr>
              <a:endParaRPr lang="en-US" sz="1200" dirty="0" smtClean="0"/>
            </a:p>
            <a:p>
              <a:pPr lvl="2">
                <a:buClr>
                  <a:srgbClr val="002960"/>
                </a:buClr>
              </a:pPr>
              <a:r>
                <a:rPr lang="en-US" sz="1200" dirty="0" smtClean="0"/>
                <a:t>L3 SAN Team1 (EMEA) Managed by Nigel Chilcott</a:t>
              </a:r>
            </a:p>
            <a:p>
              <a:pPr marL="1587" lvl="1" indent="0">
                <a:buClr>
                  <a:srgbClr val="002960"/>
                </a:buClr>
                <a:buNone/>
              </a:pPr>
              <a:r>
                <a:rPr lang="en-US" sz="1200" dirty="0" smtClean="0"/>
                <a:t>	Group </a:t>
              </a:r>
              <a:r>
                <a:rPr lang="en-US" sz="1200" dirty="0"/>
                <a:t>Email DL</a:t>
              </a:r>
              <a:r>
                <a:rPr lang="en-US" sz="1200" dirty="0" smtClean="0"/>
                <a:t>: *</a:t>
              </a:r>
              <a:r>
                <a:rPr lang="en-US" sz="1200" dirty="0"/>
                <a:t>CTI GLOBAL EX CIS HIA L3 SAN </a:t>
              </a:r>
              <a:r>
                <a:rPr lang="en-US" sz="1200" dirty="0" smtClean="0"/>
                <a:t>1</a:t>
              </a:r>
            </a:p>
            <a:p>
              <a:pPr marL="422275" lvl="3" indent="0">
                <a:buClr>
                  <a:srgbClr val="002960"/>
                </a:buClr>
                <a:buNone/>
              </a:pPr>
              <a:r>
                <a:rPr lang="en-US" sz="1000" dirty="0" smtClean="0">
                  <a:hlinkClick r:id="rId8"/>
                </a:rPr>
                <a:t>https</a:t>
              </a:r>
              <a:r>
                <a:rPr lang="en-US" sz="1000" dirty="0">
                  <a:hlinkClick r:id="rId8"/>
                </a:rPr>
                <a:t>://</a:t>
              </a:r>
              <a:r>
                <a:rPr lang="en-US" sz="1000" dirty="0" smtClean="0">
                  <a:hlinkClick r:id="rId8"/>
                </a:rPr>
                <a:t>globalconsumer.collaborationtools.consumer.citigroup.net/sites/CISHIA/DSS/SitePages/TeamInfoL3SanTeam1.aspx</a:t>
              </a:r>
              <a:endParaRPr lang="en-US" sz="1000" dirty="0" smtClean="0"/>
            </a:p>
            <a:p>
              <a:pPr marL="1587" lvl="1" indent="0">
                <a:buClr>
                  <a:srgbClr val="002960"/>
                </a:buClr>
                <a:buNone/>
              </a:pPr>
              <a:endParaRPr lang="en-US" sz="1200" dirty="0"/>
            </a:p>
            <a:p>
              <a:pPr lvl="2">
                <a:buClr>
                  <a:srgbClr val="002960"/>
                </a:buClr>
              </a:pPr>
              <a:r>
                <a:rPr lang="en-US" sz="1200" dirty="0" smtClean="0">
                  <a:solidFill>
                    <a:srgbClr val="000000"/>
                  </a:solidFill>
                  <a:ea typeface="MS PGothic" pitchFamily="34" charset="-128"/>
                  <a:cs typeface="Arial" charset="0"/>
                </a:rPr>
                <a:t>L3 SAN Team 2 (NAM) Managed by Scott Taylor</a:t>
              </a:r>
            </a:p>
            <a:p>
              <a:pPr marL="1587" lvl="1" indent="0">
                <a:buClr>
                  <a:srgbClr val="002960"/>
                </a:buClr>
                <a:buNone/>
              </a:pPr>
              <a:r>
                <a:rPr lang="en-US" sz="1200" dirty="0" smtClean="0">
                  <a:solidFill>
                    <a:srgbClr val="000000"/>
                  </a:solidFill>
                  <a:ea typeface="MS PGothic" pitchFamily="34" charset="-128"/>
                  <a:cs typeface="Arial" charset="0"/>
                </a:rPr>
                <a:t>	Group Email </a:t>
              </a:r>
              <a:r>
                <a:rPr lang="en-US" sz="1200" dirty="0">
                  <a:solidFill>
                    <a:srgbClr val="000000"/>
                  </a:solidFill>
                  <a:ea typeface="MS PGothic" pitchFamily="34" charset="-128"/>
                  <a:cs typeface="Arial" charset="0"/>
                </a:rPr>
                <a:t>DL: *CTI GLOBAL EX CIS HIA L3 SANAS 1</a:t>
              </a:r>
              <a:endParaRPr lang="en-US" sz="1200" dirty="0" smtClean="0">
                <a:solidFill>
                  <a:srgbClr val="000000"/>
                </a:solidFill>
                <a:ea typeface="MS PGothic" pitchFamily="34" charset="-128"/>
                <a:cs typeface="Arial" charset="0"/>
              </a:endParaRPr>
            </a:p>
            <a:p>
              <a:pPr marL="422275" lvl="3" indent="0">
                <a:buClr>
                  <a:srgbClr val="002960"/>
                </a:buClr>
                <a:buNone/>
              </a:pPr>
              <a:r>
                <a:rPr lang="en-US" sz="1000" dirty="0" smtClean="0">
                  <a:solidFill>
                    <a:srgbClr val="000000"/>
                  </a:solidFill>
                  <a:ea typeface="MS PGothic" pitchFamily="34" charset="-128"/>
                  <a:cs typeface="Arial" charset="0"/>
                  <a:hlinkClick r:id="rId9"/>
                </a:rPr>
                <a:t>https://globalconsumer.collaborationtools.consumer.citigroup.net/sites/CISHIA/DSS/SitePages/TeamInfoL3SanTeam2.aspx</a:t>
              </a:r>
              <a:endParaRPr lang="en-US" sz="1000" dirty="0" smtClean="0">
                <a:solidFill>
                  <a:srgbClr val="000000"/>
                </a:solidFill>
                <a:ea typeface="MS PGothic" pitchFamily="34" charset="-128"/>
                <a:cs typeface="Arial" charset="0"/>
              </a:endParaRPr>
            </a:p>
            <a:p>
              <a:pPr marL="1587" lvl="1" indent="0">
                <a:buClr>
                  <a:srgbClr val="002960"/>
                </a:buClr>
                <a:buNone/>
              </a:pPr>
              <a:endParaRPr lang="en-US" sz="1200" dirty="0">
                <a:solidFill>
                  <a:srgbClr val="000000"/>
                </a:solidFill>
                <a:ea typeface="MS PGothic" pitchFamily="34" charset="-128"/>
                <a:cs typeface="Arial" charset="0"/>
              </a:endParaRPr>
            </a:p>
            <a:p>
              <a:pPr lvl="2">
                <a:buClr>
                  <a:srgbClr val="002960"/>
                </a:buClr>
              </a:pPr>
              <a:r>
                <a:rPr lang="en-US" sz="1200" dirty="0">
                  <a:solidFill>
                    <a:srgbClr val="000000"/>
                  </a:solidFill>
                  <a:ea typeface="MS PGothic" pitchFamily="34" charset="-128"/>
                  <a:cs typeface="Arial" charset="0"/>
                </a:rPr>
                <a:t>L3 </a:t>
              </a:r>
              <a:r>
                <a:rPr lang="en-US" sz="1200" dirty="0" smtClean="0">
                  <a:solidFill>
                    <a:srgbClr val="000000"/>
                  </a:solidFill>
                  <a:ea typeface="MS PGothic" pitchFamily="34" charset="-128"/>
                  <a:cs typeface="Arial" charset="0"/>
                </a:rPr>
                <a:t>SAN Team 3 </a:t>
              </a:r>
              <a:r>
                <a:rPr lang="en-US" sz="1200" dirty="0">
                  <a:solidFill>
                    <a:srgbClr val="000000"/>
                  </a:solidFill>
                  <a:ea typeface="MS PGothic" pitchFamily="34" charset="-128"/>
                  <a:cs typeface="Arial" charset="0"/>
                </a:rPr>
                <a:t>(NAM) Managed by </a:t>
              </a:r>
              <a:r>
                <a:rPr lang="en-US" sz="1200" dirty="0" smtClean="0">
                  <a:solidFill>
                    <a:srgbClr val="000000"/>
                  </a:solidFill>
                  <a:ea typeface="MS PGothic" pitchFamily="34" charset="-128"/>
                  <a:cs typeface="Arial" charset="0"/>
                </a:rPr>
                <a:t>Al Mahmood</a:t>
              </a:r>
              <a:endParaRPr lang="en-US" sz="1200" dirty="0">
                <a:solidFill>
                  <a:srgbClr val="000000"/>
                </a:solidFill>
                <a:ea typeface="MS PGothic" pitchFamily="34" charset="-128"/>
                <a:cs typeface="Arial" charset="0"/>
              </a:endParaRPr>
            </a:p>
            <a:p>
              <a:pPr marL="1587" lvl="1" indent="0">
                <a:buClr>
                  <a:srgbClr val="002960"/>
                </a:buClr>
                <a:buNone/>
              </a:pPr>
              <a:r>
                <a:rPr lang="en-US" sz="1200" dirty="0" smtClean="0">
                  <a:solidFill>
                    <a:srgbClr val="000000"/>
                  </a:solidFill>
                  <a:ea typeface="MS PGothic" pitchFamily="34" charset="-128"/>
                  <a:cs typeface="Arial" charset="0"/>
                </a:rPr>
                <a:t>	Group </a:t>
              </a:r>
              <a:r>
                <a:rPr lang="en-US" sz="1200" dirty="0">
                  <a:solidFill>
                    <a:srgbClr val="000000"/>
                  </a:solidFill>
                  <a:ea typeface="MS PGothic" pitchFamily="34" charset="-128"/>
                  <a:cs typeface="Arial" charset="0"/>
                </a:rPr>
                <a:t>Email DL *CTI GLOBAL EX CIS HIA L3 SAN 3 </a:t>
              </a:r>
              <a:r>
                <a:rPr lang="en-US" sz="1200" dirty="0" smtClean="0">
                  <a:solidFill>
                    <a:srgbClr val="000000"/>
                  </a:solidFill>
                  <a:ea typeface="MS PGothic" pitchFamily="34" charset="-128"/>
                  <a:cs typeface="Arial" charset="0"/>
                </a:rPr>
                <a:t>Integration</a:t>
              </a:r>
            </a:p>
            <a:p>
              <a:pPr marL="422275" lvl="3" indent="0">
                <a:buClr>
                  <a:srgbClr val="002960"/>
                </a:buClr>
                <a:buNone/>
              </a:pPr>
              <a:r>
                <a:rPr lang="en-US" sz="1200" dirty="0">
                  <a:solidFill>
                    <a:srgbClr val="000000"/>
                  </a:solidFill>
                  <a:ea typeface="MS PGothic" pitchFamily="34" charset="-128"/>
                  <a:cs typeface="Arial" charset="0"/>
                  <a:hlinkClick r:id="rId10"/>
                </a:rPr>
                <a:t>https://</a:t>
              </a:r>
              <a:r>
                <a:rPr lang="en-US" sz="1200" dirty="0" smtClean="0">
                  <a:solidFill>
                    <a:srgbClr val="000000"/>
                  </a:solidFill>
                  <a:ea typeface="MS PGothic" pitchFamily="34" charset="-128"/>
                  <a:cs typeface="Arial" charset="0"/>
                  <a:hlinkClick r:id="rId10"/>
                </a:rPr>
                <a:t>globalconsumer.collaborationtools.consumer.citigroup.net/sites/SAR/default.aspx</a:t>
              </a:r>
              <a:endParaRPr lang="en-US" sz="1200" dirty="0" smtClean="0">
                <a:solidFill>
                  <a:srgbClr val="000000"/>
                </a:solidFill>
                <a:ea typeface="MS PGothic" pitchFamily="34" charset="-128"/>
                <a:cs typeface="Arial" charset="0"/>
              </a:endParaRPr>
            </a:p>
            <a:p>
              <a:pPr lvl="1">
                <a:buClr>
                  <a:srgbClr val="002960"/>
                </a:buClr>
              </a:pPr>
              <a:endParaRPr lang="en-US" sz="1200" dirty="0" smtClean="0">
                <a:solidFill>
                  <a:srgbClr val="000000"/>
                </a:solidFill>
                <a:ea typeface="MS PGothic" pitchFamily="34" charset="-128"/>
                <a:cs typeface="Arial" charset="0"/>
              </a:endParaRPr>
            </a:p>
            <a:p>
              <a:pPr lvl="2">
                <a:buClr>
                  <a:srgbClr val="002960"/>
                </a:buClr>
              </a:pPr>
              <a:r>
                <a:rPr lang="en-US" sz="1200" dirty="0" smtClean="0">
                  <a:solidFill>
                    <a:srgbClr val="000000"/>
                  </a:solidFill>
                  <a:ea typeface="MS PGothic" pitchFamily="34" charset="-128"/>
                  <a:cs typeface="Arial" charset="0"/>
                </a:rPr>
                <a:t>L3 NAS Team Managed by Scott Taylor</a:t>
              </a:r>
            </a:p>
            <a:p>
              <a:pPr marL="1587" lvl="1" indent="0">
                <a:buClr>
                  <a:srgbClr val="002960"/>
                </a:buClr>
                <a:buNone/>
              </a:pPr>
              <a:r>
                <a:rPr lang="en-US" sz="1200" dirty="0" smtClean="0">
                  <a:solidFill>
                    <a:srgbClr val="000000"/>
                  </a:solidFill>
                  <a:ea typeface="MS PGothic" pitchFamily="34" charset="-128"/>
                  <a:cs typeface="Arial" charset="0"/>
                </a:rPr>
                <a:t>	Group Email DL </a:t>
              </a:r>
              <a:r>
                <a:rPr lang="pt-BR" sz="1200" dirty="0">
                  <a:solidFill>
                    <a:srgbClr val="000000"/>
                  </a:solidFill>
                  <a:ea typeface="MS PGothic" pitchFamily="34" charset="-128"/>
                  <a:cs typeface="Arial" charset="0"/>
                </a:rPr>
                <a:t>*CTI GLOBAL EX CIS HIA L3 NAS </a:t>
              </a:r>
              <a:r>
                <a:rPr lang="pt-BR" sz="1200" dirty="0" smtClean="0">
                  <a:solidFill>
                    <a:srgbClr val="000000"/>
                  </a:solidFill>
                  <a:ea typeface="MS PGothic" pitchFamily="34" charset="-128"/>
                  <a:cs typeface="Arial" charset="0"/>
                </a:rPr>
                <a:t>1</a:t>
              </a:r>
            </a:p>
            <a:p>
              <a:pPr marL="422275" lvl="3" indent="0">
                <a:buClr>
                  <a:srgbClr val="002960"/>
                </a:buClr>
                <a:buNone/>
              </a:pPr>
              <a:r>
                <a:rPr lang="en-US" sz="1200" dirty="0">
                  <a:solidFill>
                    <a:srgbClr val="000000"/>
                  </a:solidFill>
                  <a:ea typeface="MS PGothic" pitchFamily="34" charset="-128"/>
                  <a:cs typeface="Arial" charset="0"/>
                  <a:hlinkClick r:id="rId11"/>
                </a:rPr>
                <a:t>https://</a:t>
              </a:r>
              <a:r>
                <a:rPr lang="en-US" sz="1200" dirty="0" smtClean="0">
                  <a:solidFill>
                    <a:srgbClr val="000000"/>
                  </a:solidFill>
                  <a:ea typeface="MS PGothic" pitchFamily="34" charset="-128"/>
                  <a:cs typeface="Arial" charset="0"/>
                  <a:hlinkClick r:id="rId11"/>
                </a:rPr>
                <a:t>globalconsumer.collaborationtools.consumer.citigroup.net/sites/nas/default.aspx</a:t>
              </a:r>
              <a:endParaRPr lang="en-US" sz="1200" dirty="0" smtClean="0">
                <a:solidFill>
                  <a:srgbClr val="000000"/>
                </a:solidFill>
                <a:ea typeface="MS PGothic" pitchFamily="34" charset="-128"/>
                <a:cs typeface="Arial" charset="0"/>
              </a:endParaRPr>
            </a:p>
            <a:p>
              <a:pPr lvl="1">
                <a:buClr>
                  <a:srgbClr val="002960"/>
                </a:buClr>
              </a:pPr>
              <a:endParaRPr lang="en-US" sz="1200" dirty="0">
                <a:solidFill>
                  <a:srgbClr val="000000"/>
                </a:solidFill>
                <a:ea typeface="MS PGothic" pitchFamily="34" charset="-128"/>
                <a:cs typeface="Arial" charset="0"/>
              </a:endParaRPr>
            </a:p>
            <a:p>
              <a:pPr lvl="1">
                <a:buClr>
                  <a:srgbClr val="002960"/>
                </a:buClr>
              </a:pPr>
              <a:r>
                <a:rPr lang="en-US" sz="1300" b="1" dirty="0" smtClean="0">
                  <a:solidFill>
                    <a:srgbClr val="000000"/>
                  </a:solidFill>
                  <a:ea typeface="MS PGothic" pitchFamily="34" charset="-128"/>
                  <a:cs typeface="Arial" charset="0"/>
                </a:rPr>
                <a:t>Wintel &amp; Unix</a:t>
              </a:r>
            </a:p>
            <a:p>
              <a:pPr lvl="1">
                <a:buClr>
                  <a:srgbClr val="002960"/>
                </a:buClr>
              </a:pPr>
              <a:endParaRPr lang="en-US" sz="1200" dirty="0">
                <a:solidFill>
                  <a:srgbClr val="000000"/>
                </a:solidFill>
                <a:ea typeface="MS PGothic" pitchFamily="34" charset="-128"/>
                <a:cs typeface="Arial" charset="0"/>
              </a:endParaRPr>
            </a:p>
            <a:p>
              <a:pPr lvl="2">
                <a:buClr>
                  <a:srgbClr val="002960"/>
                </a:buClr>
              </a:pPr>
              <a:r>
                <a:rPr lang="en-US" sz="1300" dirty="0" smtClean="0">
                  <a:solidFill>
                    <a:srgbClr val="000000"/>
                  </a:solidFill>
                  <a:ea typeface="MS PGothic" pitchFamily="34" charset="-128"/>
                  <a:cs typeface="Arial" charset="0"/>
                </a:rPr>
                <a:t>For L3 group escalation use Aperture Review for support group association and contact :</a:t>
              </a:r>
            </a:p>
            <a:p>
              <a:pPr marL="487870" lvl="4" indent="0">
                <a:buClr>
                  <a:srgbClr val="002960"/>
                </a:buClr>
                <a:buNone/>
              </a:pPr>
              <a:r>
                <a:rPr lang="en-US" sz="1000" dirty="0">
                  <a:solidFill>
                    <a:srgbClr val="000000"/>
                  </a:solidFill>
                  <a:ea typeface="MS PGothic" pitchFamily="34" charset="-128"/>
                  <a:cs typeface="Arial" charset="0"/>
                  <a:hlinkClick r:id="rId12"/>
                </a:rPr>
                <a:t>https://</a:t>
              </a:r>
              <a:r>
                <a:rPr lang="en-US" sz="1000" dirty="0" smtClean="0">
                  <a:solidFill>
                    <a:srgbClr val="000000"/>
                  </a:solidFill>
                  <a:ea typeface="MS PGothic" pitchFamily="34" charset="-128"/>
                  <a:cs typeface="Arial" charset="0"/>
                  <a:hlinkClick r:id="rId12"/>
                </a:rPr>
                <a:t>globalconsumer.collaborationtools.consumer.citigroup.net/sites/HPIATEAM/TEAMSITES/OPS/L2OPS1/Shared%20Documents/Wintel_UNIX_Frame/Shared%20Process/L2%20Identify%20Support%20Group.docx</a:t>
              </a:r>
              <a:endParaRPr lang="en-US" sz="1000" dirty="0" smtClean="0">
                <a:solidFill>
                  <a:srgbClr val="000000"/>
                </a:solidFill>
                <a:ea typeface="MS PGothic" pitchFamily="34" charset="-128"/>
                <a:cs typeface="Arial" charset="0"/>
              </a:endParaRPr>
            </a:p>
            <a:p>
              <a:pPr lvl="1">
                <a:buClr>
                  <a:srgbClr val="002960"/>
                </a:buClr>
              </a:pPr>
              <a:endParaRPr lang="en-US" sz="1300" dirty="0" smtClean="0">
                <a:solidFill>
                  <a:srgbClr val="000000"/>
                </a:solidFill>
                <a:ea typeface="MS PGothic" pitchFamily="34" charset="-128"/>
                <a:cs typeface="Arial" charset="0"/>
              </a:endParaRPr>
            </a:p>
            <a:p>
              <a:pPr lvl="1">
                <a:buClr>
                  <a:srgbClr val="002960"/>
                </a:buClr>
              </a:pPr>
              <a:endParaRPr lang="en-US" sz="1300" dirty="0" smtClean="0">
                <a:solidFill>
                  <a:srgbClr val="000000"/>
                </a:solidFill>
                <a:ea typeface="MS PGothic" pitchFamily="34" charset="-128"/>
                <a:cs typeface="Arial" charset="0"/>
              </a:endParaRPr>
            </a:p>
          </p:txBody>
        </p:sp>
      </p:grpSp>
      <p:sp>
        <p:nvSpPr>
          <p:cNvPr id="21" name="Title 1"/>
          <p:cNvSpPr>
            <a:spLocks noGrp="1"/>
          </p:cNvSpPr>
          <p:nvPr>
            <p:ph type="title"/>
            <p:custDataLst>
              <p:tags r:id="rId2"/>
            </p:custDataLst>
          </p:nvPr>
        </p:nvSpPr>
        <p:spPr bwMode="gray">
          <a:xfrm>
            <a:off x="121496" y="234862"/>
            <a:ext cx="8794113" cy="37683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smtClean="0">
                <a:solidFill>
                  <a:schemeClr val="tx1"/>
                </a:solidFill>
              </a:rPr>
              <a:t>Major Incident Support – L3 Support Groups</a:t>
            </a:r>
            <a:endParaRPr lang="en-CA" sz="2400" b="0" dirty="0">
              <a:solidFill>
                <a:schemeClr val="tx1"/>
              </a:solidFill>
            </a:endParaRPr>
          </a:p>
        </p:txBody>
      </p:sp>
      <mc:AlternateContent xmlns:mc="http://schemas.openxmlformats.org/markup-compatibility/2006" xmlns:p14="http://schemas.microsoft.com/office/powerpoint/2010/main">
        <mc:Choice Requires="p14">
          <p:contentPart p14:bwMode="gray" r:id="rId13">
            <p14:nvContentPartPr>
              <p14:cNvPr id="17" name="Ink 16"/>
              <p14:cNvContentPartPr/>
              <p14:nvPr/>
            </p14:nvContentPartPr>
            <p14:xfrm>
              <a:off x="12403444" y="3717614"/>
              <a:ext cx="367" cy="367"/>
            </p14:xfrm>
          </p:contentPart>
        </mc:Choice>
        <mc:Fallback xmlns="">
          <p:pic>
            <p:nvPicPr>
              <p:cNvPr id="17" name="Ink 16"/>
              <p:cNvPicPr/>
              <p:nvPr/>
            </p:nvPicPr>
            <p:blipFill>
              <a:blip r:embed="rId16" cstate="print"/>
              <a:stretch>
                <a:fillRect/>
              </a:stretch>
            </p:blipFill>
            <p:spPr>
              <a:xfrm>
                <a:off x="12147520" y="3635326"/>
                <a:ext cx="16920" cy="16920"/>
              </a:xfrm>
              <a:prstGeom prst="rect">
                <a:avLst/>
              </a:prstGeom>
            </p:spPr>
          </p:pic>
        </mc:Fallback>
      </mc:AlternateContent>
      <p:sp>
        <p:nvSpPr>
          <p:cNvPr id="15" name="McK 4. Footnote"/>
          <p:cNvSpPr txBox="1">
            <a:spLocks noChangeArrowheads="1"/>
          </p:cNvSpPr>
          <p:nvPr>
            <p:custDataLst>
              <p:tags r:id="rId3"/>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14716509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Rectangle 2" hidden="1"/>
          <p:cNvGraphicFramePr>
            <a:graphicFrameLocks/>
          </p:cNvGraphicFramePr>
          <p:nvPr>
            <p:extLst>
              <p:ext uri="{D42A27DB-BD31-4B8C-83A1-F6EECF244321}">
                <p14:modId xmlns:p14="http://schemas.microsoft.com/office/powerpoint/2010/main" val="974635334"/>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spid="_x0000_s46095" name="think-cell Slide" r:id="rId7" imgW="0" imgH="0" progId="">
                  <p:embed/>
                </p:oleObj>
              </mc:Choice>
              <mc:Fallback>
                <p:oleObj name="think-cell Slide" r:id="rId7" imgW="0" imgH="0" progId="">
                  <p:embed/>
                  <p:pic>
                    <p:nvPicPr>
                      <p:cNvPr id="0" name=""/>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161984" cy="16197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6" name="Group 25"/>
          <p:cNvGrpSpPr/>
          <p:nvPr/>
        </p:nvGrpSpPr>
        <p:grpSpPr bwMode="gray">
          <a:xfrm>
            <a:off x="143165" y="617683"/>
            <a:ext cx="8636476" cy="5272756"/>
            <a:chOff x="196308" y="605378"/>
            <a:chExt cx="8464047" cy="5720641"/>
          </a:xfrm>
        </p:grpSpPr>
        <p:sp>
          <p:nvSpPr>
            <p:cNvPr id="20" name="Rectangle 19"/>
            <p:cNvSpPr>
              <a:spLocks/>
            </p:cNvSpPr>
            <p:nvPr>
              <p:custDataLst>
                <p:tags r:id="rId4"/>
              </p:custDataLst>
            </p:nvPr>
          </p:nvSpPr>
          <p:spPr bwMode="gray">
            <a:xfrm>
              <a:off x="196308" y="605378"/>
              <a:ext cx="8464047" cy="5602638"/>
            </a:xfrm>
            <a:prstGeom prst="rect">
              <a:avLst/>
            </a:prstGeom>
            <a:solidFill>
              <a:schemeClr val="bg1"/>
            </a:solidFill>
            <a:ln w="19050">
              <a:solidFill>
                <a:schemeClr val="accent1"/>
              </a:solidFill>
              <a:miter lim="800000"/>
              <a:headEnd/>
              <a:tailEnd/>
            </a:ln>
            <a:effectLst/>
          </p:spPr>
          <p:txBody>
            <a:bodyPr wrap="none" lIns="91430" tIns="45715" rIns="91430" bIns="45715" anchor="ctr">
              <a:noAutofit/>
            </a:bodyPr>
            <a:lstStyle/>
            <a:p>
              <a:endParaRPr lang="en-US" sz="1300" dirty="0">
                <a:solidFill>
                  <a:srgbClr val="000000"/>
                </a:solidFill>
                <a:latin typeface="Arial"/>
                <a:ea typeface="MS PGothic" pitchFamily="34" charset="-128"/>
                <a:cs typeface="Arial" charset="0"/>
              </a:endParaRPr>
            </a:p>
          </p:txBody>
        </p:sp>
        <p:sp>
          <p:nvSpPr>
            <p:cNvPr id="4" name="Rectangle 5"/>
            <p:cNvSpPr txBox="1">
              <a:spLocks/>
            </p:cNvSpPr>
            <p:nvPr/>
          </p:nvSpPr>
          <p:spPr bwMode="gray">
            <a:xfrm>
              <a:off x="281271" y="799642"/>
              <a:ext cx="8294121" cy="552637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lvl="1" indent="-192088" defTabSz="895350" eaLnBrk="1" hangingPunct="1">
                <a:buClr>
                  <a:schemeClr val="tx2"/>
                </a:buClr>
                <a:buSzPct val="125000"/>
                <a:buFont typeface="Arial" charset="0"/>
                <a:buChar char="▪"/>
                <a:defRPr baseline="0">
                  <a:latin typeface="+mn-lt"/>
                </a:defRPr>
              </a:lvl2pPr>
              <a:lvl3pPr marL="457200" lvl="2" indent="-261938" defTabSz="895350" eaLnBrk="1" hangingPunct="1">
                <a:buClr>
                  <a:schemeClr val="tx2"/>
                </a:buClr>
                <a:buSzPct val="120000"/>
                <a:buFont typeface="Arial" charset="0"/>
                <a:buChar char="–"/>
                <a:defRPr baseline="0">
                  <a:latin typeface="+mn-lt"/>
                </a:defRPr>
              </a:lvl3pPr>
              <a:lvl4pPr marL="614363" lvl="3" indent="-155575" defTabSz="895350" eaLnBrk="1" hangingPunct="1">
                <a:buClr>
                  <a:schemeClr val="tx2"/>
                </a:buClr>
                <a:buSzPct val="120000"/>
                <a:buFont typeface="Arial" charset="0"/>
                <a:buChar char="▫"/>
                <a:defRPr baseline="0">
                  <a:latin typeface="+mn-lt"/>
                </a:defRPr>
              </a:lvl4pPr>
              <a:lvl5pPr marL="749808" lvl="4"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r>
                <a:rPr lang="en-US" sz="1300" b="1" dirty="0" smtClean="0">
                  <a:ea typeface="MS PGothic" pitchFamily="34" charset="-128"/>
                  <a:cs typeface="Arial" charset="0"/>
                </a:rPr>
                <a:t>Storage </a:t>
              </a:r>
              <a:r>
                <a:rPr lang="en-US" sz="1300" b="1" dirty="0" smtClean="0"/>
                <a:t>Changes </a:t>
              </a:r>
              <a:r>
                <a:rPr lang="en-US" sz="1300" b="1" dirty="0"/>
                <a:t>please use the following </a:t>
              </a:r>
              <a:r>
                <a:rPr lang="en-US" sz="1300" b="1" dirty="0" smtClean="0"/>
                <a:t>guideline</a:t>
              </a:r>
            </a:p>
            <a:p>
              <a:endParaRPr lang="en-US" sz="1300" b="1" dirty="0">
                <a:solidFill>
                  <a:srgbClr val="00B0F0"/>
                </a:solidFill>
              </a:endParaRPr>
            </a:p>
            <a:p>
              <a:r>
                <a:rPr lang="en-US" sz="1300" dirty="0" smtClean="0"/>
                <a:t>NAM:</a:t>
              </a:r>
            </a:p>
            <a:p>
              <a:endParaRPr lang="en-US" sz="1300" dirty="0" smtClean="0"/>
            </a:p>
            <a:p>
              <a:pPr marL="285750" indent="-285750">
                <a:buFont typeface="Wingdings" panose="05000000000000000000" pitchFamily="2" charset="2"/>
                <a:buChar char="§"/>
              </a:pPr>
              <a:r>
                <a:rPr lang="en-US" sz="1300" dirty="0" smtClean="0"/>
                <a:t>NAS </a:t>
              </a:r>
              <a:r>
                <a:rPr lang="en-US" sz="1300" dirty="0"/>
                <a:t>– </a:t>
              </a:r>
              <a:r>
                <a:rPr lang="en-US" sz="1300" dirty="0" smtClean="0"/>
                <a:t>Direct Change Tasks </a:t>
              </a:r>
              <a:r>
                <a:rPr lang="en-US" sz="1300" dirty="0"/>
                <a:t>and </a:t>
              </a:r>
              <a:r>
                <a:rPr lang="en-US" sz="1300" dirty="0" smtClean="0"/>
                <a:t>Approvals </a:t>
              </a:r>
              <a:r>
                <a:rPr lang="en-US" sz="1300" dirty="0"/>
                <a:t>to </a:t>
              </a:r>
              <a:r>
                <a:rPr lang="fr-FR" sz="1300" dirty="0" smtClean="0"/>
                <a:t>CTI </a:t>
              </a:r>
              <a:r>
                <a:rPr lang="fr-FR" sz="1300" dirty="0"/>
                <a:t>GL 2T CIS HIA L2 OPS 1</a:t>
              </a:r>
            </a:p>
            <a:p>
              <a:pPr marL="285750" indent="-285750">
                <a:buFont typeface="Wingdings" panose="05000000000000000000" pitchFamily="2" charset="2"/>
                <a:buChar char="§"/>
              </a:pPr>
              <a:r>
                <a:rPr lang="fr-FR" sz="1300" dirty="0" smtClean="0"/>
                <a:t>SAN </a:t>
              </a:r>
              <a:r>
                <a:rPr lang="fr-FR" sz="1300" dirty="0"/>
                <a:t>– </a:t>
              </a:r>
              <a:r>
                <a:rPr lang="en-US" sz="1300" dirty="0"/>
                <a:t>Direct Change Tasks and Approvals to </a:t>
              </a:r>
              <a:r>
                <a:rPr lang="fr-FR" sz="1300" dirty="0" smtClean="0"/>
                <a:t>CTI </a:t>
              </a:r>
              <a:r>
                <a:rPr lang="fr-FR" sz="1300" dirty="0"/>
                <a:t>GL 2T CIS HIA L2 OPS </a:t>
              </a:r>
              <a:r>
                <a:rPr lang="fr-FR" sz="1300" dirty="0" smtClean="0"/>
                <a:t>2</a:t>
              </a:r>
            </a:p>
            <a:p>
              <a:pPr lvl="1" indent="0">
                <a:buNone/>
              </a:pPr>
              <a:r>
                <a:rPr lang="fr-FR" sz="1200" dirty="0" smtClean="0"/>
                <a:t>     </a:t>
              </a:r>
              <a:r>
                <a:rPr lang="fr-FR" sz="1000" dirty="0" smtClean="0"/>
                <a:t>* </a:t>
              </a:r>
              <a:r>
                <a:rPr lang="en-US" sz="1000" dirty="0" smtClean="0"/>
                <a:t>OPS1 &amp; OPS2 </a:t>
              </a:r>
              <a:r>
                <a:rPr lang="en-US" sz="1000" dirty="0"/>
                <a:t>managers will disseminate </a:t>
              </a:r>
              <a:r>
                <a:rPr lang="en-US" sz="1000" dirty="0" smtClean="0"/>
                <a:t>Tasks / Work </a:t>
              </a:r>
              <a:r>
                <a:rPr lang="en-US" sz="1000" dirty="0"/>
                <a:t>appropriately to team members across both teams</a:t>
              </a:r>
            </a:p>
            <a:p>
              <a:endParaRPr lang="en-US" sz="1300" dirty="0"/>
            </a:p>
            <a:p>
              <a:r>
                <a:rPr lang="en-US" sz="1300" dirty="0" smtClean="0"/>
                <a:t>EMEA </a:t>
              </a:r>
            </a:p>
            <a:p>
              <a:endParaRPr lang="en-US" sz="1300" dirty="0" smtClean="0"/>
            </a:p>
            <a:p>
              <a:pPr marL="285750" indent="-285750">
                <a:buFont typeface="Wingdings" panose="05000000000000000000" pitchFamily="2" charset="2"/>
                <a:buChar char="§"/>
              </a:pPr>
              <a:r>
                <a:rPr lang="en-US" sz="1300" dirty="0" smtClean="0"/>
                <a:t>NAS &amp; SAN - </a:t>
              </a:r>
              <a:r>
                <a:rPr lang="en-US" sz="1300" dirty="0"/>
                <a:t>Direct Change Tasks and </a:t>
              </a:r>
              <a:r>
                <a:rPr lang="en-US" sz="1300" dirty="0" smtClean="0"/>
                <a:t>Approvals</a:t>
              </a:r>
              <a:r>
                <a:rPr lang="en-US" sz="1300" dirty="0"/>
                <a:t> </a:t>
              </a:r>
              <a:r>
                <a:rPr lang="en-US" sz="1300" dirty="0" smtClean="0"/>
                <a:t>to </a:t>
              </a:r>
              <a:r>
                <a:rPr lang="fr-FR" sz="1300" dirty="0" smtClean="0"/>
                <a:t>CTI </a:t>
              </a:r>
              <a:r>
                <a:rPr lang="fr-FR" sz="1300" dirty="0"/>
                <a:t>GL 2T CIS HIA L2 OPS 6</a:t>
              </a:r>
              <a:endParaRPr lang="en-US" sz="1300" dirty="0"/>
            </a:p>
            <a:p>
              <a:pPr>
                <a:buClr>
                  <a:srgbClr val="002960"/>
                </a:buClr>
              </a:pPr>
              <a:endParaRPr lang="en-US" sz="1300" b="1" dirty="0" smtClean="0">
                <a:solidFill>
                  <a:srgbClr val="0066CC"/>
                </a:solidFill>
                <a:ea typeface="MS PGothic" pitchFamily="34" charset="-128"/>
                <a:cs typeface="Arial" charset="0"/>
              </a:endParaRPr>
            </a:p>
            <a:p>
              <a:pPr>
                <a:buClr>
                  <a:srgbClr val="002960"/>
                </a:buClr>
              </a:pPr>
              <a:endParaRPr lang="en-US" sz="1300" b="1" dirty="0">
                <a:ea typeface="MS PGothic" pitchFamily="34" charset="-128"/>
                <a:cs typeface="Arial" charset="0"/>
              </a:endParaRPr>
            </a:p>
            <a:p>
              <a:pPr marL="1619" lvl="1" indent="0">
                <a:buClr>
                  <a:srgbClr val="002960"/>
                </a:buClr>
                <a:buNone/>
              </a:pPr>
              <a:endParaRPr lang="en-US" sz="800" b="1" dirty="0" smtClean="0">
                <a:ea typeface="MS PGothic" pitchFamily="34" charset="-128"/>
                <a:cs typeface="Arial" charset="0"/>
              </a:endParaRPr>
            </a:p>
            <a:p>
              <a:r>
                <a:rPr lang="en-US" sz="1300" b="1" dirty="0" smtClean="0">
                  <a:ea typeface="MS PGothic" pitchFamily="34" charset="-128"/>
                  <a:cs typeface="Arial" charset="0"/>
                </a:rPr>
                <a:t>Wintel &amp; Unix Changes </a:t>
              </a:r>
              <a:r>
                <a:rPr lang="en-US" sz="1300" b="1" dirty="0"/>
                <a:t>please refer to the </a:t>
              </a:r>
              <a:r>
                <a:rPr lang="en-US" sz="1300" b="1" dirty="0" smtClean="0"/>
                <a:t>Change Engagement Process </a:t>
              </a:r>
              <a:r>
                <a:rPr lang="en-US" sz="1300" b="1" dirty="0"/>
                <a:t>(see link</a:t>
              </a:r>
              <a:r>
                <a:rPr lang="en-US" sz="1300" b="1" dirty="0" smtClean="0"/>
                <a:t>)</a:t>
              </a:r>
            </a:p>
            <a:p>
              <a:endParaRPr lang="en-US" sz="1300" dirty="0">
                <a:solidFill>
                  <a:srgbClr val="0070C0"/>
                </a:solidFill>
              </a:endParaRPr>
            </a:p>
            <a:p>
              <a:r>
                <a:rPr lang="en-US" sz="1300" dirty="0">
                  <a:solidFill>
                    <a:srgbClr val="002060"/>
                  </a:solidFill>
                  <a:hlinkClick r:id="rId8" tooltip="https://globalconsumer.collaborationtools.consumer.citigroup.net/sites/HPIATEAM/TEAMSITES/OPS/L2OPS1/Shared%20Documents/Service%20Now/Service%20Now%20Change%20task%20rule%20of%20thumb.docx"/>
                </a:rPr>
                <a:t>https://globalconsumer.collaborationtools.consumer.citigroup.net/sites/HPIATEAM/TEAMSITES/OPS/L2OPS1/Shared%20Documents/Service%20Now/Service%20Now%20Change%20task%20rule%20of%20thumb.docx</a:t>
              </a:r>
              <a:endParaRPr lang="en-US" sz="1300" dirty="0">
                <a:solidFill>
                  <a:srgbClr val="002060"/>
                </a:solidFill>
              </a:endParaRPr>
            </a:p>
            <a:p>
              <a:pPr>
                <a:buClr>
                  <a:srgbClr val="002960"/>
                </a:buClr>
              </a:pPr>
              <a:endParaRPr lang="en-US" sz="1300" b="1" dirty="0" smtClean="0">
                <a:solidFill>
                  <a:srgbClr val="0066CC"/>
                </a:solidFill>
                <a:ea typeface="MS PGothic" pitchFamily="34" charset="-128"/>
                <a:cs typeface="Arial" charset="0"/>
              </a:endParaRPr>
            </a:p>
            <a:p>
              <a:pPr marL="1587" lvl="1" indent="0">
                <a:buClr>
                  <a:srgbClr val="002960"/>
                </a:buClr>
                <a:buNone/>
              </a:pPr>
              <a:endParaRPr lang="en-US" sz="1400" dirty="0" smtClean="0"/>
            </a:p>
            <a:p>
              <a:pPr marL="1587" lvl="1" indent="0">
                <a:buClr>
                  <a:srgbClr val="002960"/>
                </a:buClr>
                <a:buNone/>
              </a:pPr>
              <a:r>
                <a:rPr lang="en-US" sz="1300" b="1" dirty="0" smtClean="0"/>
                <a:t>Assistance and Support via the Change Admin Group</a:t>
              </a:r>
            </a:p>
            <a:p>
              <a:pPr marL="1587" lvl="1" indent="0">
                <a:buClr>
                  <a:srgbClr val="002960"/>
                </a:buClr>
                <a:buNone/>
              </a:pPr>
              <a:endParaRPr lang="en-US" sz="1300" dirty="0"/>
            </a:p>
            <a:p>
              <a:pPr lvl="1">
                <a:buClr>
                  <a:srgbClr val="002960"/>
                </a:buClr>
              </a:pPr>
              <a:r>
                <a:rPr lang="en-US" sz="1300" dirty="0" smtClean="0"/>
                <a:t>Please contact the HPIA Change Admin Team</a:t>
              </a:r>
            </a:p>
            <a:p>
              <a:pPr marL="1587" lvl="1" indent="0">
                <a:buClr>
                  <a:srgbClr val="002960"/>
                </a:buClr>
                <a:buNone/>
              </a:pPr>
              <a:r>
                <a:rPr lang="en-US" sz="1300" dirty="0"/>
                <a:t>	</a:t>
              </a:r>
              <a:r>
                <a:rPr lang="en-US" sz="1300" dirty="0" smtClean="0"/>
                <a:t>*CTI GLOBAL CIS HIA CHANGE ADMIN</a:t>
              </a:r>
            </a:p>
            <a:p>
              <a:pPr lvl="1">
                <a:buClr>
                  <a:srgbClr val="002960"/>
                </a:buClr>
              </a:pPr>
              <a:endParaRPr lang="en-US" sz="1300" dirty="0"/>
            </a:p>
            <a:p>
              <a:pPr lvl="1">
                <a:buClr>
                  <a:srgbClr val="002960"/>
                </a:buClr>
              </a:pPr>
              <a:endParaRPr lang="en-US" sz="1300" dirty="0" smtClean="0">
                <a:solidFill>
                  <a:srgbClr val="000000"/>
                </a:solidFill>
                <a:ea typeface="MS PGothic" pitchFamily="34" charset="-128"/>
                <a:cs typeface="Arial" charset="0"/>
              </a:endParaRPr>
            </a:p>
          </p:txBody>
        </p:sp>
      </p:grpSp>
      <p:sp>
        <p:nvSpPr>
          <p:cNvPr id="21" name="Title 1"/>
          <p:cNvSpPr>
            <a:spLocks noGrp="1"/>
          </p:cNvSpPr>
          <p:nvPr>
            <p:ph type="title"/>
            <p:custDataLst>
              <p:tags r:id="rId2"/>
            </p:custDataLst>
          </p:nvPr>
        </p:nvSpPr>
        <p:spPr bwMode="gray">
          <a:xfrm>
            <a:off x="121496" y="234862"/>
            <a:ext cx="8794113" cy="376834"/>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r>
              <a:rPr lang="en-US" sz="2400" b="0" dirty="0">
                <a:solidFill>
                  <a:schemeClr val="tx1"/>
                </a:solidFill>
              </a:rPr>
              <a:t>L2 </a:t>
            </a:r>
            <a:r>
              <a:rPr lang="en-US" sz="2400" b="0" dirty="0" smtClean="0">
                <a:solidFill>
                  <a:schemeClr val="tx1"/>
                </a:solidFill>
              </a:rPr>
              <a:t>Ops Change Requests </a:t>
            </a:r>
            <a:endParaRPr lang="en-CA" sz="2400" b="0" dirty="0">
              <a:solidFill>
                <a:schemeClr val="tx1"/>
              </a:solidFill>
            </a:endParaRPr>
          </a:p>
        </p:txBody>
      </p:sp>
      <mc:AlternateContent xmlns:mc="http://schemas.openxmlformats.org/markup-compatibility/2006" xmlns:p14="http://schemas.microsoft.com/office/powerpoint/2010/main">
        <mc:Choice Requires="p14">
          <p:contentPart p14:bwMode="gray" r:id="rId9">
            <p14:nvContentPartPr>
              <p14:cNvPr id="17" name="Ink 16"/>
              <p14:cNvContentPartPr/>
              <p14:nvPr/>
            </p14:nvContentPartPr>
            <p14:xfrm>
              <a:off x="12403444" y="3717614"/>
              <a:ext cx="367" cy="367"/>
            </p14:xfrm>
          </p:contentPart>
        </mc:Choice>
        <mc:Fallback xmlns="">
          <p:pic>
            <p:nvPicPr>
              <p:cNvPr id="17" name="Ink 16"/>
              <p:cNvPicPr/>
              <p:nvPr/>
            </p:nvPicPr>
            <p:blipFill>
              <a:blip r:embed="rId10" cstate="print"/>
              <a:stretch>
                <a:fillRect/>
              </a:stretch>
            </p:blipFill>
            <p:spPr>
              <a:xfrm>
                <a:off x="12147520" y="3635326"/>
                <a:ext cx="16920" cy="16920"/>
              </a:xfrm>
              <a:prstGeom prst="rect">
                <a:avLst/>
              </a:prstGeom>
            </p:spPr>
          </p:pic>
        </mc:Fallback>
      </mc:AlternateContent>
      <p:sp>
        <p:nvSpPr>
          <p:cNvPr id="15" name="McK 4. Footnote"/>
          <p:cNvSpPr txBox="1">
            <a:spLocks noChangeArrowheads="1"/>
          </p:cNvSpPr>
          <p:nvPr>
            <p:custDataLst>
              <p:tags r:id="rId3"/>
            </p:custDataLst>
          </p:nvPr>
        </p:nvSpPr>
        <p:spPr bwMode="gray">
          <a:xfrm>
            <a:off x="121489" y="49833"/>
            <a:ext cx="8722840" cy="188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defPPr>
              <a:defRPr lang="en-US"/>
            </a:defPPr>
            <a:lvl1pPr marL="104775" indent="-104775" defTabSz="895350">
              <a:defRPr sz="1000">
                <a:latin typeface="+mn-lt"/>
                <a:ea typeface="+mn-ea"/>
                <a:cs typeface="+mn-cs"/>
              </a:defRPr>
            </a:lvl1pPr>
            <a:lvl2pPr marL="1031875" defTabSz="895350">
              <a:defRPr sz="2400"/>
            </a:lvl2pPr>
            <a:lvl3pPr marL="1217613" defTabSz="895350">
              <a:defRPr sz="2400"/>
            </a:lvl3pPr>
            <a:lvl4pPr marL="1404938" defTabSz="895350">
              <a:defRPr sz="2400"/>
            </a:lvl4pPr>
            <a:lvl5pPr marL="1792288" defTabSz="895350">
              <a:defRPr sz="2400"/>
            </a:lvl5pPr>
            <a:lvl6pPr marL="2249488" defTabSz="895350" fontAlgn="base">
              <a:spcBef>
                <a:spcPct val="0"/>
              </a:spcBef>
              <a:spcAft>
                <a:spcPct val="0"/>
              </a:spcAft>
              <a:defRPr sz="2400"/>
            </a:lvl6pPr>
            <a:lvl7pPr marL="2706688" defTabSz="895350" fontAlgn="base">
              <a:spcBef>
                <a:spcPct val="0"/>
              </a:spcBef>
              <a:spcAft>
                <a:spcPct val="0"/>
              </a:spcAft>
              <a:defRPr sz="2400"/>
            </a:lvl7pPr>
            <a:lvl8pPr marL="3163888" defTabSz="895350" fontAlgn="base">
              <a:spcBef>
                <a:spcPct val="0"/>
              </a:spcBef>
              <a:spcAft>
                <a:spcPct val="0"/>
              </a:spcAft>
              <a:defRPr sz="2400"/>
            </a:lvl8pPr>
            <a:lvl9pPr marL="3621088" defTabSz="895350" fontAlgn="base">
              <a:spcBef>
                <a:spcPct val="0"/>
              </a:spcBef>
              <a:spcAft>
                <a:spcPct val="0"/>
              </a:spcAft>
              <a:defRPr sz="2400"/>
            </a:lvl9pPr>
          </a:lstStyle>
          <a:p>
            <a:r>
              <a:rPr lang="en-US" sz="1200" dirty="0" smtClean="0">
                <a:solidFill>
                  <a:srgbClr val="FFFFFF">
                    <a:lumMod val="75000"/>
                  </a:srgbClr>
                </a:solidFill>
              </a:rPr>
              <a:t>HPIA L2 Ops</a:t>
            </a:r>
            <a:endParaRPr lang="en-US" sz="1200" dirty="0">
              <a:solidFill>
                <a:srgbClr val="FFFFFF">
                  <a:lumMod val="75000"/>
                </a:srgbClr>
              </a:solidFill>
            </a:endParaRPr>
          </a:p>
        </p:txBody>
      </p:sp>
    </p:spTree>
    <p:extLst>
      <p:ext uri="{BB962C8B-B14F-4D97-AF65-F5344CB8AC3E}">
        <p14:creationId xmlns:p14="http://schemas.microsoft.com/office/powerpoint/2010/main" val="282555101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9.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ijr9yLR6dESp92i.jUaes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yJP.NxCAIkODDeGTX6hkJ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20.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zdxmAejcPEehztVPEEZBD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32.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ijr9yLR6dESp92i.jUaes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yJP.NxCAIkODDeGTX6hkJ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43.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pzdxmAejcPEehztVPEEZBD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55.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ijr9yLR6dESp92i.jUaes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yJP.NxCAIkODDeGTX6hkJ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66.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zdxmAejcPEehztVPEEZBD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78.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ijr9yLR6dESp92i.jUaes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yJP.NxCAIkODDeGTX6hkJ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89.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zdxmAejcPEehztVPEEZBD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101.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ijr9yLR6dESp92i.jUaes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yJP.NxCAIkODDeGTX6hkJ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112.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zdxmAejcPEehztVPEEZBD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124.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ijr9yLR6dESp92i.jUaes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pyJP.NxCAIkODDeGTX6hkJ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135.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zdxmAejcPEehztVPEEZBD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147.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ijr9yLR6dESp92i.jUaes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yJP.NxCAIkODDeGTX6hkJ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158.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pzdxmAejcPEehztVPEEZBDQ"/>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pKdZkZuRo4kO5KlulchSHL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pXhhECp61o0yjJDxWXjQGPQ"/>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pNmMyuXXSc0GwUXTIE7hO1Q"/>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pNx_msYV5W0OGJ9s.J8rfQA"/>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bJgAkdZsik.pHy2hdw9Qj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VowaDWee8kiFak03wnyfN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x8HD1ALd4EaUwJh9ZW3i1g"/>
</p:tagLst>
</file>

<file path=ppt/tags/tag170.xml><?xml version="1.0" encoding="utf-8"?>
<p:tagLst xmlns:a="http://schemas.openxmlformats.org/drawingml/2006/main" xmlns:r="http://schemas.openxmlformats.org/officeDocument/2006/relationships" xmlns:p="http://schemas.openxmlformats.org/presentationml/2006/main">
  <p:tag name="NAME" val="Logo"/>
  <p:tag name="THINKCELLSHAPEDONOTDELETE" val="pE8iHgkA6AEu_FumrDOoSDw"/>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KJAYGC8_PkKsQZB7LGmwgg"/>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YqI2uNjq2UG5xxLfv6b5Q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N8SM55OQx0eRV338xzi0cA"/>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ZwHIpFVFG0Ofy4S3Udrt7Q"/>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i1gLMkYA3E..YuI40fsqwQ"/>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aAXR7Shu_k2HME.vvISXIQ"/>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Wh2pEHB5kkSlEv3HquNex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NgXuaVdJlU6TCQ4B7_e5Sw"/>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15S.khqyKkWSfP_jjCQb2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_kfbpwcxjUaFjjWpMzUjHw"/>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gIRXGXsMeEKpvKz_1qfkcg"/>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XcGJu7IWikaywHhb6oBfXw"/>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mHSaz_2cbUS9YqBRsXTFFA"/>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VmfvN0jAd0K2KZ1aPMgh0w"/>
</p:tagLst>
</file>

<file path=ppt/tags/tag189.xml><?xml version="1.0" encoding="utf-8"?>
<p:tagLst xmlns:a="http://schemas.openxmlformats.org/drawingml/2006/main" xmlns:r="http://schemas.openxmlformats.org/officeDocument/2006/relationships" xmlns:p="http://schemas.openxmlformats.org/presentationml/2006/main">
  <p:tag name="NAME" val="RoundedRectangle"/>
  <p:tag name="THINKCELLSHAPEDONOTDELETE" val="pK.y5kcbzq0C5f8UUQ8dMF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inaOKpFzLkCcq1EQMMrJ1Q"/>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zcJ24hsX.kSjV7lDAlFTbg"/>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pqNKE5t2XY069_tZFA6YJvA"/>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p1trBMiNGuEqFBVdYdlJvr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pGIqdft7Daka6SFK44tYtqw"/>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pSDKFilfkfkStnwPWM8Cl0Q"/>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B_641IXOoECNdEw4eLT4Hg"/>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pRAGv8FwVSkShG6tEF.k_iQ"/>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pRVSvvDgfW0OwSfpwR3Xexg"/>
</p:tagLst>
</file>

<file path=ppt/tags/tag199.xml><?xml version="1.0" encoding="utf-8"?>
<p:tagLst xmlns:a="http://schemas.openxmlformats.org/drawingml/2006/main" xmlns:r="http://schemas.openxmlformats.org/officeDocument/2006/relationships" xmlns:p="http://schemas.openxmlformats.org/presentationml/2006/main">
  <p:tag name="NAME" val="Rectangle"/>
  <p:tag name="THINKCELLSHAPEDONOTDELETE" val="pDrJg1xijR062zo.nzr2g4A"/>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p9gFEFkzoFUq1z0f7ozIAcw"/>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pUza7_gmNLUuxMT7difZzS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p5mS6z1BL40CoxeDhkPjgBQ"/>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pwWrxuJFN60eQZpky5pyb2g"/>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psPxwmlUo4UuwyTL8EuVRz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p9VDk9BaLyUWkV13QVE7Gjg"/>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pVb1yazqOPketRN7VVW4dpg"/>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pyAG92wa0b0ieQ.1T6OaO1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pfZ.4imtgzEyTvVa7lu3JS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piu.uohT7KECsEzQ1vGrQ1A"/>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pOXjr1s1ImU2gzwt3zK6mEQ"/>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peAcn5CEaW0C2hDMuAZSgrA"/>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pvlJWVQC6K0yO4GgC0r.a1g"/>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p58Xsd_.kYUuA7KLB_ThgF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pKTiiBO1fM0unuRI8mjBGf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p_KOsDQlBqEapfsOaClFntQ"/>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piBRFCyjdakWJjlw1DNZN4A"/>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0p7ffkNNE0afl.MhTKo0EQ"/>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T0sa0ioVHEmiGTmPkds5gQ"/>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jU.XLlpsiUyQLjbMHPNSMg"/>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_GA2m6A68UOcQVChb2ZnJw"/>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pgZtu4OXaWUS6Ccqu8oY4Pw"/>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pmbzjWFe790W58BHn9Q7o8w"/>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YWme92UgCUyPU4a_7ahUmg"/>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pBXG.2BjEC0Cc8zqZvIJ24Q"/>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pzfk3wdAAKE.b0e8Bm7bOyQ"/>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pEsddSjcl9kGsyj3fEa6mgQ"/>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pW3BWkb95U0q_0JYsTgZIOg"/>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priqIFJBqe0.oimwQmulf1w"/>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pq1NlW4jvq0mKhXsZ25UGdw"/>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pOIAznWpi4Ui3uOcLvPKeVA"/>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pLZ_cfi1MO0Cm3V_yuQQu8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pn7QQA.TkOECL.dnti7oa0w"/>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paLEIZuU54Eyv3YqKXup04A"/>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piurFK76X402L4jWmpUHxmA"/>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p4aTupKapW0SbRetgjeHjDQ"/>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pxysX9KFmrUiZAFR1HTdN_Q"/>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pyYoZOn0PykKrGz3Ob32Luw"/>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pBZWjuGN8uE.5D1e8Y_FIk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pfxZSsG6RbkSnr_eQsAfRZQ"/>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iRkaG_OQhkur.nls.vietQ"/>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WYgUNwJ.1UuA8i2XHx35ww"/>
</p:tagLst>
</file>

<file path=ppt/tags/tag247.xml><?xml version="1.0" encoding="utf-8"?>
<p:tagLst xmlns:a="http://schemas.openxmlformats.org/drawingml/2006/main" xmlns:r="http://schemas.openxmlformats.org/officeDocument/2006/relationships" xmlns:p="http://schemas.openxmlformats.org/presentationml/2006/main">
  <p:tag name="NAME" val="Oval"/>
  <p:tag name="THINKCELLSHAPEDONOTDELETE" val="p7aFeWNQMd0.cBPxBD8YelQ"/>
</p:tagLst>
</file>

<file path=ppt/tags/tag248.xml><?xml version="1.0" encoding="utf-8"?>
<p:tagLst xmlns:a="http://schemas.openxmlformats.org/drawingml/2006/main" xmlns:r="http://schemas.openxmlformats.org/officeDocument/2006/relationships" xmlns:p="http://schemas.openxmlformats.org/presentationml/2006/main">
  <p:tag name="NAME" val="Oval"/>
  <p:tag name="THINKCELLSHAPEDONOTDELETE" val="pmL9XR7hr9UCJ9gLsegFxlQ"/>
</p:tagLst>
</file>

<file path=ppt/tags/tag249.xml><?xml version="1.0" encoding="utf-8"?>
<p:tagLst xmlns:a="http://schemas.openxmlformats.org/drawingml/2006/main" xmlns:r="http://schemas.openxmlformats.org/officeDocument/2006/relationships" xmlns:p="http://schemas.openxmlformats.org/presentationml/2006/main">
  <p:tag name="NAME" val="Oval"/>
  <p:tag name="THINKCELLSHAPEDONOTDELETE" val="p6JfQROdSjEOIjQueNJfz8g"/>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jaTvurUuH0Cnk5wIBd.UJw"/>
</p:tagLst>
</file>

<file path=ppt/tags/tag251.xml><?xml version="1.0" encoding="utf-8"?>
<p:tagLst xmlns:a="http://schemas.openxmlformats.org/drawingml/2006/main" xmlns:r="http://schemas.openxmlformats.org/officeDocument/2006/relationships" xmlns:p="http://schemas.openxmlformats.org/presentationml/2006/main">
  <p:tag name="NAME" val="Oval"/>
  <p:tag name="THINKCELLSHAPEDONOTDELETE" val="p3ao3PI8mnUOsg56xhDDLiw"/>
</p:tagLst>
</file>

<file path=ppt/tags/tag252.xml><?xml version="1.0" encoding="utf-8"?>
<p:tagLst xmlns:a="http://schemas.openxmlformats.org/drawingml/2006/main" xmlns:r="http://schemas.openxmlformats.org/officeDocument/2006/relationships" xmlns:p="http://schemas.openxmlformats.org/presentationml/2006/main">
  <p:tag name="NAME" val="Oval"/>
  <p:tag name="THINKCELLSHAPEDONOTDELETE" val="pFS43f3q_MEied2jaxAXOkw"/>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pXXyHH6cTkECoZszwPJYJdQ"/>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p3tG5FWEhcEyXJXvx4G6CuA"/>
</p:tagLst>
</file>

<file path=ppt/tags/tag255.xml><?xml version="1.0" encoding="utf-8"?>
<p:tagLst xmlns:a="http://schemas.openxmlformats.org/drawingml/2006/main" xmlns:r="http://schemas.openxmlformats.org/officeDocument/2006/relationships" xmlns:p="http://schemas.openxmlformats.org/presentationml/2006/main">
  <p:tag name="NAME" val="Oval"/>
  <p:tag name="THINKCELLSHAPEDONOTDELETE" val="p2VbRBLht3U2uCe5Qbd8DdQ"/>
</p:tagLst>
</file>

<file path=ppt/tags/tag256.xml><?xml version="1.0" encoding="utf-8"?>
<p:tagLst xmlns:a="http://schemas.openxmlformats.org/drawingml/2006/main" xmlns:r="http://schemas.openxmlformats.org/officeDocument/2006/relationships" xmlns:p="http://schemas.openxmlformats.org/presentationml/2006/main">
  <p:tag name="NAME" val="Oval"/>
  <p:tag name="THINKCELLSHAPEDONOTDELETE" val="paLKFKyZGikGW5kMYp.pPoA"/>
</p:tagLst>
</file>

<file path=ppt/tags/tag257.xml><?xml version="1.0" encoding="utf-8"?>
<p:tagLst xmlns:a="http://schemas.openxmlformats.org/drawingml/2006/main" xmlns:r="http://schemas.openxmlformats.org/officeDocument/2006/relationships" xmlns:p="http://schemas.openxmlformats.org/presentationml/2006/main">
  <p:tag name="NAME" val="Oval"/>
  <p:tag name="THINKCELLSHAPEDONOTDELETE" val="p5X9dQbwD8EaEJqqdgR55CQ"/>
</p:tagLst>
</file>

<file path=ppt/tags/tag258.xml><?xml version="1.0" encoding="utf-8"?>
<p:tagLst xmlns:a="http://schemas.openxmlformats.org/drawingml/2006/main" xmlns:r="http://schemas.openxmlformats.org/officeDocument/2006/relationships" xmlns:p="http://schemas.openxmlformats.org/presentationml/2006/main">
  <p:tag name="NAME" val="Oval"/>
  <p:tag name="THINKCELLSHAPEDONOTDELETE" val="pEaSaDfh4vE.UDNbYnsQbxA"/>
</p:tagLst>
</file>

<file path=ppt/tags/tag259.xml><?xml version="1.0" encoding="utf-8"?>
<p:tagLst xmlns:a="http://schemas.openxmlformats.org/drawingml/2006/main" xmlns:r="http://schemas.openxmlformats.org/officeDocument/2006/relationships" xmlns:p="http://schemas.openxmlformats.org/presentationml/2006/main">
  <p:tag name="NAME" val="Oval"/>
  <p:tag name="THINKCELLSHAPEDONOTDELETE" val="p.PUOs8awy0q_XpoFBGawog"/>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pmEQH6MCyeU2D_fwZ4.RpQA"/>
</p:tagLst>
</file>

<file path=ppt/tags/tag261.xml><?xml version="1.0" encoding="utf-8"?>
<p:tagLst xmlns:a="http://schemas.openxmlformats.org/drawingml/2006/main" xmlns:r="http://schemas.openxmlformats.org/officeDocument/2006/relationships" xmlns:p="http://schemas.openxmlformats.org/presentationml/2006/main">
  <p:tag name="NAME" val="Oval"/>
  <p:tag name="THINKCELLSHAPEDONOTDELETE" val="pYGAOb2x3TkuKZRJlSNFmaA"/>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pmbzjWFe790W58BHn9Q7o8w"/>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pYWme92UgCUyPU4a_7ahUm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paAXR7Shu_k2HME.vvISXIQ"/>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pWh2pEHB5kkSlEv3HquNexg"/>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pNgXuaVdJlU6TCQ4B7_e5Sw"/>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p_kfbpwcxjUaFjjWpMzUjHw"/>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pgIRXGXsMeEKpvKz_1qfkcg"/>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pXcGJu7IWikaywHhb6oBfXw"/>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pmHSaz_2cbUS9YqBRsXTFFA"/>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pVmfvN0jAd0K2KZ1aPMgh0w"/>
</p:tagLst>
</file>

<file path=ppt/tags/tag274.xml><?xml version="1.0" encoding="utf-8"?>
<p:tagLst xmlns:a="http://schemas.openxmlformats.org/drawingml/2006/main" xmlns:r="http://schemas.openxmlformats.org/officeDocument/2006/relationships" xmlns:p="http://schemas.openxmlformats.org/presentationml/2006/main">
  <p:tag name="NAME" val="RoundedRectangle"/>
  <p:tag name="THINKCELLSHAPEDONOTDELETE" val="pK.y5kcbzq0C5f8UUQ8dMFQ"/>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pinaOKpFzLkCcq1EQMMrJ1Q"/>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pzcJ24hsX.kSjV7lDAlFTbg"/>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pqNKE5t2XY069_tZFA6YJv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p1trBMiNGuEqFBVdYdlJvrQ"/>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pGIqdft7Daka6SFK44tYtqw"/>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pSDKFilfkfkStnwPWM8Cl0Q"/>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pB_641IXOoECNdEw4eLT4H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pRAGv8FwVSkShG6tEF.k_iQ"/>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pRVSvvDgfW0OwSfpwR3Xexg"/>
</p:tagLst>
</file>

<file path=ppt/tags/tag284.xml><?xml version="1.0" encoding="utf-8"?>
<p:tagLst xmlns:a="http://schemas.openxmlformats.org/drawingml/2006/main" xmlns:r="http://schemas.openxmlformats.org/officeDocument/2006/relationships" xmlns:p="http://schemas.openxmlformats.org/presentationml/2006/main">
  <p:tag name="NAME" val="Rectangle"/>
  <p:tag name="THINKCELLSHAPEDONOTDELETE" val="pDrJg1xijR062zo.nzr2g4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p9gFEFkzoFUq1z0f7ozIAcw"/>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pUza7_gmNLUuxMT7difZzSw"/>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p5mS6z1BL40CoxeDhkPjgBQ"/>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pwWrxuJFN60eQZpky5pyb2g"/>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psPxwmlUo4UuwyTL8EuVRzw"/>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p9VDk9BaLyUWkV13QVE7Gjg"/>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pVb1yazqOPketRN7VVW4dpg"/>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pyAG92wa0b0ieQ.1T6OaO1w"/>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pfZ.4imtgzEyTvVa7lu3JS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piu.uohT7KECsEzQ1vGrQ1A"/>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pOXjr1s1ImU2gzwt3zK6mEQ"/>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peAcn5CEaW0C2hDMuAZSgrA"/>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pvlJWVQC6K0yO4GgC0r.a1g"/>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p58Xsd_.kYUuA7KLB_ThgFg"/>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pKTiiBO1fM0unuRI8mjBGfg"/>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p_KOsDQlBqEapfsOaClFntQ"/>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piBRFCyjdakWJjlw1DNZN4A"/>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p0p7ffkNNE0afl.MhTKo0EQ"/>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pT0sa0ioVHEmiGTmPkds5gQ"/>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pjU.XLlpsiUyQLjbMHPNSMg"/>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p_GA2m6A68UOcQVChb2ZnJw"/>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pgZtu4OXaWUS6Ccqu8oY4Pw"/>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pOIAznWpi4Ui3uOcLvPKeV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pLZ_cfi1MO0Cm3V_yuQQu8Q"/>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pn7QQA.TkOECL.dnti7oa0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paLEIZuU54Eyv3YqKXup04A"/>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piurFK76X402L4jWmpUHxm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p4aTupKapW0SbRetgjeHjDQ"/>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pxysX9KFmrUiZAFR1HTdN_Q"/>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pK5_KlTb5c0OFIFe3duRmcQ"/>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pVHb.zFZdfUKW3P7CaMD9Yg"/>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pxJd6msbYPUi7WVwXU1G79Q"/>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pI4ASq_ITakuq_fQVJMWw1A"/>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pVgLVDE_ug0C5pCyzYrw1Qw"/>
</p:tagLst>
</file>

<file path=ppt/tags/tag323.xml><?xml version="1.0" encoding="utf-8"?>
<p:tagLst xmlns:a="http://schemas.openxmlformats.org/drawingml/2006/main" xmlns:r="http://schemas.openxmlformats.org/officeDocument/2006/relationships" xmlns:p="http://schemas.openxmlformats.org/presentationml/2006/main">
  <p:tag name="NAME" val="Oval"/>
  <p:tag name="THINKCELLSHAPEDONOTDELETE" val="pGvKL5NKsxkG0glPHJ.V5Ig"/>
</p:tagLst>
</file>

<file path=ppt/tags/tag324.xml><?xml version="1.0" encoding="utf-8"?>
<p:tagLst xmlns:a="http://schemas.openxmlformats.org/drawingml/2006/main" xmlns:r="http://schemas.openxmlformats.org/officeDocument/2006/relationships" xmlns:p="http://schemas.openxmlformats.org/presentationml/2006/main">
  <p:tag name="NAME" val="Oval"/>
  <p:tag name="THINKCELLSHAPEDONOTDELETE" val="pq3RSk.Bv10KfcuwOPLJ6eg"/>
</p:tagLst>
</file>

<file path=ppt/tags/tag325.xml><?xml version="1.0" encoding="utf-8"?>
<p:tagLst xmlns:a="http://schemas.openxmlformats.org/drawingml/2006/main" xmlns:r="http://schemas.openxmlformats.org/officeDocument/2006/relationships" xmlns:p="http://schemas.openxmlformats.org/presentationml/2006/main">
  <p:tag name="NAME" val="Oval"/>
  <p:tag name="THINKCELLSHAPEDONOTDELETE" val="psi.rEp8MA0qUuU8CBv4C3Q"/>
</p:tagLst>
</file>

<file path=ppt/tags/tag326.xml><?xml version="1.0" encoding="utf-8"?>
<p:tagLst xmlns:a="http://schemas.openxmlformats.org/drawingml/2006/main" xmlns:r="http://schemas.openxmlformats.org/officeDocument/2006/relationships" xmlns:p="http://schemas.openxmlformats.org/presentationml/2006/main">
  <p:tag name="NAME" val="Oval"/>
  <p:tag name="THINKCELLSHAPEDONOTDELETE" val="pW6OHfsELTU..MG5dG3VnBw"/>
</p:tagLst>
</file>

<file path=ppt/tags/tag327.xml><?xml version="1.0" encoding="utf-8"?>
<p:tagLst xmlns:a="http://schemas.openxmlformats.org/drawingml/2006/main" xmlns:r="http://schemas.openxmlformats.org/officeDocument/2006/relationships" xmlns:p="http://schemas.openxmlformats.org/presentationml/2006/main">
  <p:tag name="NAME" val="Oval"/>
  <p:tag name="THINKCELLSHAPEDONOTDELETE" val="pSmaV8OkyIUq.a8Fk2mn3R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pdkSsmtoXJU29lkPAjgI1Mg"/>
</p:tagLst>
</file>

<file path=ppt/tags/tag329.xml><?xml version="1.0" encoding="utf-8"?>
<p:tagLst xmlns:a="http://schemas.openxmlformats.org/drawingml/2006/main" xmlns:r="http://schemas.openxmlformats.org/officeDocument/2006/relationships" xmlns:p="http://schemas.openxmlformats.org/presentationml/2006/main">
  <p:tag name="NAME" val="Oval"/>
  <p:tag name="THINKCELLSHAPEDONOTDELETE" val="ppQ8szQX1YUS876zzZ2bt_w"/>
</p:tagLst>
</file>

<file path=ppt/tags/tag330.xml><?xml version="1.0" encoding="utf-8"?>
<p:tagLst xmlns:a="http://schemas.openxmlformats.org/drawingml/2006/main" xmlns:r="http://schemas.openxmlformats.org/officeDocument/2006/relationships" xmlns:p="http://schemas.openxmlformats.org/presentationml/2006/main">
  <p:tag name="NAME" val="Oval"/>
  <p:tag name="THINKCELLSHAPEDONOTDELETE" val="p5KX2nM7H3UKKSss8hElibA"/>
</p:tagLst>
</file>

<file path=ppt/tags/tag331.xml><?xml version="1.0" encoding="utf-8"?>
<p:tagLst xmlns:a="http://schemas.openxmlformats.org/drawingml/2006/main" xmlns:r="http://schemas.openxmlformats.org/officeDocument/2006/relationships" xmlns:p="http://schemas.openxmlformats.org/presentationml/2006/main">
  <p:tag name="NAME" val="Oval"/>
  <p:tag name="THINKCELLSHAPEDONOTDELETE" val="p1ybTl_4k0EWOs8sleAA3XQ"/>
</p:tagLst>
</file>

<file path=ppt/tags/tag332.xml><?xml version="1.0" encoding="utf-8"?>
<p:tagLst xmlns:a="http://schemas.openxmlformats.org/drawingml/2006/main" xmlns:r="http://schemas.openxmlformats.org/officeDocument/2006/relationships" xmlns:p="http://schemas.openxmlformats.org/presentationml/2006/main">
  <p:tag name="NAME" val="Oval"/>
  <p:tag name="THINKCELLSHAPEDONOTDELETE" val="p5PZzcAhVBUC4PwYstzTB6g"/>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piK6_rkMnWES7HypyJ.DJZg"/>
</p:tagLst>
</file>

<file path=ppt/tags/tag334.xml><?xml version="1.0" encoding="utf-8"?>
<p:tagLst xmlns:a="http://schemas.openxmlformats.org/drawingml/2006/main" xmlns:r="http://schemas.openxmlformats.org/officeDocument/2006/relationships" xmlns:p="http://schemas.openxmlformats.org/presentationml/2006/main">
  <p:tag name="NAME" val="Oval"/>
  <p:tag name="THINKCELLSHAPEDONOTDELETE" val="pQhD8f5YayEKi6B5wJPj0N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pJFv9yBLkHk6VxOZP.w8TsA"/>
</p:tagLst>
</file>

<file path=ppt/tags/tag336.xml><?xml version="1.0" encoding="utf-8"?>
<p:tagLst xmlns:a="http://schemas.openxmlformats.org/drawingml/2006/main" xmlns:r="http://schemas.openxmlformats.org/officeDocument/2006/relationships" xmlns:p="http://schemas.openxmlformats.org/presentationml/2006/main">
  <p:tag name="NAME" val="Oval"/>
  <p:tag name="THINKCELLSHAPEDONOTDELETE" val="pmve6ndrSREu3Fev05gUMdQ"/>
</p:tagLst>
</file>

<file path=ppt/tags/tag337.xml><?xml version="1.0" encoding="utf-8"?>
<p:tagLst xmlns:a="http://schemas.openxmlformats.org/drawingml/2006/main" xmlns:r="http://schemas.openxmlformats.org/officeDocument/2006/relationships" xmlns:p="http://schemas.openxmlformats.org/presentationml/2006/main">
  <p:tag name="NAME" val="Oval"/>
  <p:tag name="THINKCELLSHAPEDONOTDELETE" val="pjVUovsMrSE.rqq07Md8KKA"/>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pl02IV7MSLkeB8_brfjMD9Q"/>
</p:tagLst>
</file>

<file path=ppt/tags/tag339.xml><?xml version="1.0" encoding="utf-8"?>
<p:tagLst xmlns:a="http://schemas.openxmlformats.org/drawingml/2006/main" xmlns:r="http://schemas.openxmlformats.org/officeDocument/2006/relationships" xmlns:p="http://schemas.openxmlformats.org/presentationml/2006/main">
  <p:tag name="NAME" val="Oval"/>
  <p:tag name="THINKCELLSHAPEDONOTDELETE" val="pfCeFEMZY.0uj9NGF0AWqQw"/>
</p:tagLst>
</file>

<file path=ppt/tags/tag340.xml><?xml version="1.0" encoding="utf-8"?>
<p:tagLst xmlns:a="http://schemas.openxmlformats.org/drawingml/2006/main" xmlns:r="http://schemas.openxmlformats.org/officeDocument/2006/relationships" xmlns:p="http://schemas.openxmlformats.org/presentationml/2006/main">
  <p:tag name="NAME" val="Oval"/>
  <p:tag name="THINKCELLSHAPEDONOTDELETE" val="pOK.7U_PtU0ulZ.UN8e4mKw"/>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4L81CAu17k6mm2DWie5qcQ"/>
</p:tagLst>
</file>

<file path=ppt/tags/tag342.xml><?xml version="1.0" encoding="utf-8"?>
<p:tagLst xmlns:a="http://schemas.openxmlformats.org/drawingml/2006/main" xmlns:r="http://schemas.openxmlformats.org/officeDocument/2006/relationships" xmlns:p="http://schemas.openxmlformats.org/presentationml/2006/main">
  <p:tag name="NAME" val="Oval"/>
  <p:tag name="THINKCELLSHAPEDONOTDELETE" val="pJD_W7LCbuUKKrcoXOlt5lg"/>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mbzjWFe790W58BHn9Q7o8w"/>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YWme92UgCUyPU4a_7ahUmg"/>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aAXR7Shu_k2HME.vvISXIQ"/>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Wh2pEHB5kkSlEv3HquNexg"/>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NgXuaVdJlU6TCQ4B7_e5Sw"/>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p_kfbpwcxjUaFjjWpMzUjHw"/>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pgIRXGXsMeEKpvKz_1qfkcg"/>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pXcGJu7IWikaywHhb6oBfXw"/>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pmHSaz_2cbUS9YqBRsXTFFA"/>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pVmfvN0jAd0K2KZ1aPMgh0w"/>
</p:tagLst>
</file>

<file path=ppt/tags/tag355.xml><?xml version="1.0" encoding="utf-8"?>
<p:tagLst xmlns:a="http://schemas.openxmlformats.org/drawingml/2006/main" xmlns:r="http://schemas.openxmlformats.org/officeDocument/2006/relationships" xmlns:p="http://schemas.openxmlformats.org/presentationml/2006/main">
  <p:tag name="NAME" val="RoundedRectangle"/>
  <p:tag name="THINKCELLSHAPEDONOTDELETE" val="pK.y5kcbzq0C5f8UUQ8dMFQ"/>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pinaOKpFzLkCcq1EQMMrJ1Q"/>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pzcJ24hsX.kSjV7lDAlFTbg"/>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pqNKE5t2XY069_tZFA6YJvA"/>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p1trBMiNGuEqFBVdYdlJvrQ"/>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pGIqdft7Daka6SFK44tYtqw"/>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pSDKFilfkfkStnwPWM8Cl0Q"/>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pB_641IXOoECNdEw4eLT4Hg"/>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pRAGv8FwVSkShG6tEF.k_iQ"/>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pRVSvvDgfW0OwSfpwR3Xexg"/>
</p:tagLst>
</file>

<file path=ppt/tags/tag365.xml><?xml version="1.0" encoding="utf-8"?>
<p:tagLst xmlns:a="http://schemas.openxmlformats.org/drawingml/2006/main" xmlns:r="http://schemas.openxmlformats.org/officeDocument/2006/relationships" xmlns:p="http://schemas.openxmlformats.org/presentationml/2006/main">
  <p:tag name="NAME" val="Rectangle"/>
  <p:tag name="THINKCELLSHAPEDONOTDELETE" val="pDrJg1xijR062zo.nzr2g4A"/>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p9gFEFkzoFUq1z0f7ozIAcw"/>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pUza7_gmNLUuxMT7difZzSw"/>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p5mS6z1BL40CoxeDhkPjgBQ"/>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pwWrxuJFN60eQZpky5pyb2g"/>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psPxwmlUo4UuwyTL8EuVRzw"/>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p9VDk9BaLyUWkV13QVE7Gj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pVb1yazqOPketRN7VVW4dpg"/>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pyAG92wa0b0ieQ.1T6OaO1w"/>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pfZ.4imtgzEyTvVa7lu3JS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piu.uohT7KECsEzQ1vGrQ1A"/>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pOXjr1s1ImU2gzwt3zK6mEQ"/>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peAcn5CEaW0C2hDMuAZSgrA"/>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pvlJWVQC6K0yO4GgC0r.a1g"/>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p58Xsd_.kYUuA7KLB_ThgFg"/>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pKTiiBO1fM0unuRI8mjBGfg"/>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p_KOsDQlBqEapfsOaClFntQ"/>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piBRFCyjdakWJjlw1DNZN4A"/>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p0p7ffkNNE0afl.MhTKo0EQ"/>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pT0sa0ioVHEmiGTmPkds5gQ"/>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pjU.XLlpsiUyQLjbMHPNSMg"/>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p_GA2m6A68UOcQVChb2ZnJw"/>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pgZtu4OXaWUS6Ccqu8oY4Pw"/>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pOIAznWpi4Ui3uOcLvPKeVA"/>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pLZ_cfi1MO0Cm3V_yuQQu8Q"/>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pn7QQA.TkOECL.dnti7oa0w"/>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paLEIZuU54Eyv3YqKXup04A"/>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piurFK76X402L4jWmpUHxmA"/>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p4aTupKapW0SbRetgjeHjDQ"/>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pxysX9KFmrUiZAFR1HTdN_Q"/>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paAXR7Shu_k2HME.vvISXIQ"/>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pWh2pEHB5kkSlEv3HquNexg"/>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pNgXuaVdJlU6TCQ4B7_e5Sw"/>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p_kfbpwcxjUaFjjWpMzUjHw"/>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pgIRXGXsMeEKpvKz_1qfkcg"/>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pXcGJu7IWikaywHhb6oBfXw"/>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pmHSaz_2cbUS9YqBRsXTFFA"/>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pVmfvN0jAd0K2KZ1aPMgh0w"/>
</p:tagLst>
</file>

<file path=ppt/tags/tag408.xml><?xml version="1.0" encoding="utf-8"?>
<p:tagLst xmlns:a="http://schemas.openxmlformats.org/drawingml/2006/main" xmlns:r="http://schemas.openxmlformats.org/officeDocument/2006/relationships" xmlns:p="http://schemas.openxmlformats.org/presentationml/2006/main">
  <p:tag name="NAME" val="RoundedRectangle"/>
  <p:tag name="THINKCELLSHAPEDONOTDELETE" val="pK.y5kcbzq0C5f8UUQ8dMFQ"/>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pinaOKpFzLkCcq1EQMMrJ1Q"/>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pzcJ24hsX.kSjV7lDAlFTbg"/>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pqNKE5t2XY069_tZFA6YJvA"/>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p1trBMiNGuEqFBVdYdlJvrQ"/>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pGIqdft7Daka6SFK44tYtqw"/>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pSDKFilfkfkStnwPWM8Cl0Q"/>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pB_641IXOoECNdEw4eLT4Hg"/>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pRAGv8FwVSkShG6tEF.k_iQ"/>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pRVSvvDgfW0OwSfpwR3Xexg"/>
</p:tagLst>
</file>

<file path=ppt/tags/tag418.xml><?xml version="1.0" encoding="utf-8"?>
<p:tagLst xmlns:a="http://schemas.openxmlformats.org/drawingml/2006/main" xmlns:r="http://schemas.openxmlformats.org/officeDocument/2006/relationships" xmlns:p="http://schemas.openxmlformats.org/presentationml/2006/main">
  <p:tag name="NAME" val="Rectangle"/>
  <p:tag name="THINKCELLSHAPEDONOTDELETE" val="pDrJg1xijR062zo.nzr2g4A"/>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p9gFEFkzoFUq1z0f7ozIAcw"/>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pUza7_gmNLUuxMT7difZzSw"/>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p5mS6z1BL40CoxeDhkPjgBQ"/>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pwWrxuJFN60eQZpky5pyb2g"/>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psPxwmlUo4UuwyTL8EuVRzw"/>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p9VDk9BaLyUWkV13QVE7Gjg"/>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pVb1yazqOPketRN7VVW4dpg"/>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p4aTupKapW0SbRetgjeHjDQ"/>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pxysX9KFmrUiZAFR1HTdN_Q"/>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pfZ.4imtgzEyTvVa7lu3JSQ"/>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piu.uohT7KECsEzQ1vGrQ1A"/>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pOXjr1s1ImU2gzwt3zK6mEQ"/>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peAcn5CEaW0C2hDMuAZSgrA"/>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pvlJWVQC6K0yO4GgC0r.a1g"/>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p58Xsd_.kYUuA7KLB_ThgFg"/>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pKTiiBO1fM0unuRI8mjBGfg"/>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p_KOsDQlBqEapfsOaClFntQ"/>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piBRFCyjdakWJjlw1DNZN4A"/>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p0p7ffkNNE0afl.MhTKo0EQ"/>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pT0sa0ioVHEmiGTmPkds5gQ"/>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pjU.XLlpsiUyQLjbMHPNSMg"/>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p_GA2m6A68UOcQVChb2ZnJw"/>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pgZtu4OXaWUS6Ccqu8oY4Pw"/>
</p:tagLst>
</file>

<file path=ppt/tags/tag442.xml><?xml version="1.0" encoding="utf-8"?>
<p:tagLst xmlns:a="http://schemas.openxmlformats.org/drawingml/2006/main" xmlns:r="http://schemas.openxmlformats.org/officeDocument/2006/relationships" xmlns:p="http://schemas.openxmlformats.org/presentationml/2006/main">
  <p:tag name="THINKCELLSHAPEDONOTDELETE" val="pOIAznWpi4Ui3uOcLvPKeVA"/>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pLZ_cfi1MO0Cm3V_yuQQu8Q"/>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pn7QQA.TkOECL.dnti7oa0w"/>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paLEIZuU54Eyv3YqKXup04A"/>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piurFK76X402L4jWmpUHxmA"/>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pRRtvxsUf1kOzKFj15QPeRg"/>
</p:tagLst>
</file>

<file path=ppt/tags/tag448.xml><?xml version="1.0" encoding="utf-8"?>
<p:tagLst xmlns:a="http://schemas.openxmlformats.org/drawingml/2006/main" xmlns:r="http://schemas.openxmlformats.org/officeDocument/2006/relationships" xmlns:p="http://schemas.openxmlformats.org/presentationml/2006/main">
  <p:tag name="THINKCELLSHAPEDONOTDELETE" val="pQbML1bKrPE.20VoS1833cg"/>
</p:tagLst>
</file>

<file path=ppt/tags/tag449.xml><?xml version="1.0" encoding="utf-8"?>
<p:tagLst xmlns:a="http://schemas.openxmlformats.org/drawingml/2006/main" xmlns:r="http://schemas.openxmlformats.org/officeDocument/2006/relationships" xmlns:p="http://schemas.openxmlformats.org/presentationml/2006/main">
  <p:tag name="THINKCELLSHAPEDONOTDELETE" val="pi1gLMkYA3E..YuI40fsqwQ"/>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p7NW8vcRY8UW8OVhgYibEDw"/>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p4PoWJAxaHkeSEzlHGcm7Bw"/>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453.xml><?xml version="1.0" encoding="utf-8"?>
<p:tagLst xmlns:a="http://schemas.openxmlformats.org/drawingml/2006/main" xmlns:r="http://schemas.openxmlformats.org/officeDocument/2006/relationships" xmlns:p="http://schemas.openxmlformats.org/presentationml/2006/main">
  <p:tag name="NAME" val="Oval"/>
  <p:tag name="THINKCELLSHAPEDONOTDELETE" val="puEBhAhIak0aKEbh4_hDCOQ"/>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pygh9aZixIESn99gPcLLF0Q"/>
</p:tagLst>
</file>

<file path=ppt/tags/tag455.xml><?xml version="1.0" encoding="utf-8"?>
<p:tagLst xmlns:a="http://schemas.openxmlformats.org/drawingml/2006/main" xmlns:r="http://schemas.openxmlformats.org/officeDocument/2006/relationships" xmlns:p="http://schemas.openxmlformats.org/presentationml/2006/main">
  <p:tag name="THINKCELLSHAPEDONOTDELETE" val="poOYMjoCYAEODN1H.3kztdw"/>
</p:tagLst>
</file>

<file path=ppt/tags/tag456.xml><?xml version="1.0" encoding="utf-8"?>
<p:tagLst xmlns:a="http://schemas.openxmlformats.org/drawingml/2006/main" xmlns:r="http://schemas.openxmlformats.org/officeDocument/2006/relationships" xmlns:p="http://schemas.openxmlformats.org/presentationml/2006/main">
  <p:tag name="THINKCELLSHAPEDONOTDELETE" val="pvN1Krg6TFU.D9iwt3LfZyg"/>
</p:tagLst>
</file>

<file path=ppt/tags/tag457.xml><?xml version="1.0" encoding="utf-8"?>
<p:tagLst xmlns:a="http://schemas.openxmlformats.org/drawingml/2006/main" xmlns:r="http://schemas.openxmlformats.org/officeDocument/2006/relationships" xmlns:p="http://schemas.openxmlformats.org/presentationml/2006/main">
  <p:tag name="NAME" val="Oval"/>
  <p:tag name="THINKCELLSHAPEDONOTDELETE" val="poLnUlgyQ5UODLec4a.hg4w"/>
</p:tagLst>
</file>

<file path=ppt/tags/tag458.xml><?xml version="1.0" encoding="utf-8"?>
<p:tagLst xmlns:a="http://schemas.openxmlformats.org/drawingml/2006/main" xmlns:r="http://schemas.openxmlformats.org/officeDocument/2006/relationships" xmlns:p="http://schemas.openxmlformats.org/presentationml/2006/main">
  <p:tag name="NAME" val="Oval"/>
  <p:tag name="THINKCELLSHAPEDONOTDELETE" val="pjhILLy4y0UW193_3GD.rKw"/>
</p:tagLst>
</file>

<file path=ppt/tags/tag459.xml><?xml version="1.0" encoding="utf-8"?>
<p:tagLst xmlns:a="http://schemas.openxmlformats.org/drawingml/2006/main" xmlns:r="http://schemas.openxmlformats.org/officeDocument/2006/relationships" xmlns:p="http://schemas.openxmlformats.org/presentationml/2006/main">
  <p:tag name="NAME" val="Oval"/>
  <p:tag name="THINKCELLSHAPEDONOTDELETE" val="pBYO3lXRSbkO.VS.m9YP8YA"/>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pGZufuwXGLUCMrIDs_PYdPg"/>
</p:tagLst>
</file>

<file path=ppt/tags/tag461.xml><?xml version="1.0" encoding="utf-8"?>
<p:tagLst xmlns:a="http://schemas.openxmlformats.org/drawingml/2006/main" xmlns:r="http://schemas.openxmlformats.org/officeDocument/2006/relationships" xmlns:p="http://schemas.openxmlformats.org/presentationml/2006/main">
  <p:tag name="NAME" val="Oval"/>
  <p:tag name="THINKCELLSHAPEDONOTDELETE" val="pqez6EuXHsUW4_x5VEG_L2Q"/>
</p:tagLst>
</file>

<file path=ppt/tags/tag462.xml><?xml version="1.0" encoding="utf-8"?>
<p:tagLst xmlns:a="http://schemas.openxmlformats.org/drawingml/2006/main" xmlns:r="http://schemas.openxmlformats.org/officeDocument/2006/relationships" xmlns:p="http://schemas.openxmlformats.org/presentationml/2006/main">
  <p:tag name="THINKCELLSHAPEDONOTDELETE" val="pmbzjWFe790W58BHn9Q7o8w"/>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pYWme92UgCUyPU4a_7ahUmg"/>
</p:tagLst>
</file>

<file path=ppt/tags/tag4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5.xml><?xml version="1.0" encoding="utf-8"?>
<p:tagLst xmlns:a="http://schemas.openxmlformats.org/drawingml/2006/main" xmlns:r="http://schemas.openxmlformats.org/officeDocument/2006/relationships" xmlns:p="http://schemas.openxmlformats.org/presentationml/2006/main">
  <p:tag name="NAME" val="Rectangle"/>
  <p:tag name="THINKCELLSHAPEDONOTDELETE" val="ptZiMNycsAUyz6I0pnbq4UA"/>
</p:tagLst>
</file>

<file path=ppt/tags/tag466.xml><?xml version="1.0" encoding="utf-8"?>
<p:tagLst xmlns:a="http://schemas.openxmlformats.org/drawingml/2006/main" xmlns:r="http://schemas.openxmlformats.org/officeDocument/2006/relationships" xmlns:p="http://schemas.openxmlformats.org/presentationml/2006/main">
  <p:tag name="THINKCELLSHAPEDONOTDELETE" val="pNg_Lzx9Dbke_3OYBwo9qjw"/>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pVNMEvvbyokStnAzHzt9ADw"/>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pj.gkvgVYs0O6H17OMNtp3w"/>
</p:tagLst>
</file>

<file path=ppt/tags/tag469.xml><?xml version="1.0" encoding="utf-8"?>
<p:tagLst xmlns:a="http://schemas.openxmlformats.org/drawingml/2006/main" xmlns:r="http://schemas.openxmlformats.org/officeDocument/2006/relationships" xmlns:p="http://schemas.openxmlformats.org/presentationml/2006/main">
  <p:tag name="THINKCELLSHAPEDONOTDELETE" val="pFF6J6XwXGEip6TaTYdmQ7Q"/>
</p:tagLst>
</file>

<file path=ppt/tags/tag470.xml><?xml version="1.0" encoding="utf-8"?>
<p:tagLst xmlns:a="http://schemas.openxmlformats.org/drawingml/2006/main" xmlns:r="http://schemas.openxmlformats.org/officeDocument/2006/relationships" xmlns:p="http://schemas.openxmlformats.org/presentationml/2006/main">
  <p:tag name="THINKCELLSHAPEDONOTDELETE" val="pP3xx1WAKHkK8hKuGClqZww"/>
</p:tagLst>
</file>

<file path=ppt/tags/tag471.xml><?xml version="1.0" encoding="utf-8"?>
<p:tagLst xmlns:a="http://schemas.openxmlformats.org/drawingml/2006/main" xmlns:r="http://schemas.openxmlformats.org/officeDocument/2006/relationships" xmlns:p="http://schemas.openxmlformats.org/presentationml/2006/main">
  <p:tag name="THINKCELLSHAPEDONOTDELETE" val="poh6UA2i0dUqrRWJhMInOzg"/>
</p:tagLst>
</file>

<file path=ppt/tags/tag472.xml><?xml version="1.0" encoding="utf-8"?>
<p:tagLst xmlns:a="http://schemas.openxmlformats.org/drawingml/2006/main" xmlns:r="http://schemas.openxmlformats.org/officeDocument/2006/relationships" xmlns:p="http://schemas.openxmlformats.org/presentationml/2006/main">
  <p:tag name="THINKCELLSHAPEDONOTDELETE" val="pXftkC1savUSDwj3fmngdGQ"/>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py3B0i82UlkSVYydrOZ6rcw"/>
</p:tagLst>
</file>

<file path=ppt/tags/tag474.xml><?xml version="1.0" encoding="utf-8"?>
<p:tagLst xmlns:a="http://schemas.openxmlformats.org/drawingml/2006/main" xmlns:r="http://schemas.openxmlformats.org/officeDocument/2006/relationships" xmlns:p="http://schemas.openxmlformats.org/presentationml/2006/main">
  <p:tag name="THINKCELLSHAPEDONOTDELETE" val="pNPSbTCMqckePIBARB4KgUA"/>
</p:tagLst>
</file>

<file path=ppt/tags/tag475.xml><?xml version="1.0" encoding="utf-8"?>
<p:tagLst xmlns:a="http://schemas.openxmlformats.org/drawingml/2006/main" xmlns:r="http://schemas.openxmlformats.org/officeDocument/2006/relationships" xmlns:p="http://schemas.openxmlformats.org/presentationml/2006/main">
  <p:tag name="THINKCELLSHAPEDONOTDELETE" val="pGSvUOLYo8UCmW.uey_C2tA"/>
</p:tagLst>
</file>

<file path=ppt/tags/tag476.xml><?xml version="1.0" encoding="utf-8"?>
<p:tagLst xmlns:a="http://schemas.openxmlformats.org/drawingml/2006/main" xmlns:r="http://schemas.openxmlformats.org/officeDocument/2006/relationships" xmlns:p="http://schemas.openxmlformats.org/presentationml/2006/main">
  <p:tag name="THINKCELLSHAPEDONOTDELETE" val="prIrhuflsL0Ck.TA_8YuDiw"/>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pZY62CIZLRU6QBl4dKAJFyQ"/>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pL0G5rEYXiUugTjFID.Hjig"/>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p4ACQWVmjK0GM2fx3_Ptklg"/>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p_4EnebD6X0O3Hrj4YUnFdQ"/>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prztoKllQiEyUPatYG8INlA"/>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p8wesocuooUiD4WrB6sonBw"/>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pj_D05_7CbUijPCMc0inxRw"/>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pdkHE.1n43kaokiGJVclBdw"/>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pxaNQlL_mL0.B3.Djj8W3Qw"/>
</p:tagLst>
</file>

<file path=ppt/tags/tag486.xml><?xml version="1.0" encoding="utf-8"?>
<p:tagLst xmlns:a="http://schemas.openxmlformats.org/drawingml/2006/main" xmlns:r="http://schemas.openxmlformats.org/officeDocument/2006/relationships" xmlns:p="http://schemas.openxmlformats.org/presentationml/2006/main">
  <p:tag name="THINKCELLSHAPEDONOTDELETE" val="pOFmLhnpkeE24Y1yPMK89Cw"/>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pBvkEkyVw6EylovJfLJyQQQ"/>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pbRFsluMnZk.e8o7zw73igA"/>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pfWm1._4QVEmEZq0rNzBDkw"/>
</p:tagLst>
</file>

<file path=ppt/tags/tag490.xml><?xml version="1.0" encoding="utf-8"?>
<p:tagLst xmlns:a="http://schemas.openxmlformats.org/drawingml/2006/main" xmlns:r="http://schemas.openxmlformats.org/officeDocument/2006/relationships" xmlns:p="http://schemas.openxmlformats.org/presentationml/2006/main">
  <p:tag name="THINKCELLSHAPEDONOTDELETE" val="pRkjPM.rV8kSmvv.0B7St4g"/>
</p:tagLst>
</file>

<file path=ppt/tags/tag491.xml><?xml version="1.0" encoding="utf-8"?>
<p:tagLst xmlns:a="http://schemas.openxmlformats.org/drawingml/2006/main" xmlns:r="http://schemas.openxmlformats.org/officeDocument/2006/relationships" xmlns:p="http://schemas.openxmlformats.org/presentationml/2006/main">
  <p:tag name="THINKCELLSHAPEDONOTDELETE" val="pxgJlWyde30u.KwA9olhD.w"/>
</p:tagLst>
</file>

<file path=ppt/tags/tag492.xml><?xml version="1.0" encoding="utf-8"?>
<p:tagLst xmlns:a="http://schemas.openxmlformats.org/drawingml/2006/main" xmlns:r="http://schemas.openxmlformats.org/officeDocument/2006/relationships" xmlns:p="http://schemas.openxmlformats.org/presentationml/2006/main">
  <p:tag name="THINKCELLSHAPEDONOTDELETE" val="pn4P4X5Lld02ZckabsErPiQ"/>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ptivoVwTT5UWHXGs8WBiMpg"/>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py4bgcvAR8US.rR_oaG1C.A"/>
</p:tagLst>
</file>

<file path=ppt/tags/tag495.xml><?xml version="1.0" encoding="utf-8"?>
<p:tagLst xmlns:a="http://schemas.openxmlformats.org/drawingml/2006/main" xmlns:r="http://schemas.openxmlformats.org/officeDocument/2006/relationships" xmlns:p="http://schemas.openxmlformats.org/presentationml/2006/main">
  <p:tag name="THINKCELLSHAPEDONOTDELETE" val="p8tdQpjgJ7kOaeu0T1m6hug"/>
</p:tagLst>
</file>

<file path=ppt/tags/tag496.xml><?xml version="1.0" encoding="utf-8"?>
<p:tagLst xmlns:a="http://schemas.openxmlformats.org/drawingml/2006/main" xmlns:r="http://schemas.openxmlformats.org/officeDocument/2006/relationships" xmlns:p="http://schemas.openxmlformats.org/presentationml/2006/main">
  <p:tag name="THINKCELLSHAPEDONOTDELETE" val="pDb_I2bM0W02JrVuSutB_mg"/>
</p:tagLst>
</file>

<file path=ppt/tags/tag497.xml><?xml version="1.0" encoding="utf-8"?>
<p:tagLst xmlns:a="http://schemas.openxmlformats.org/drawingml/2006/main" xmlns:r="http://schemas.openxmlformats.org/officeDocument/2006/relationships" xmlns:p="http://schemas.openxmlformats.org/presentationml/2006/main">
  <p:tag name="THINKCELLSHAPEDONOTDELETE" val="p1y.IQUPivEigaX7.O6lEZg"/>
</p:tagLst>
</file>

<file path=ppt/tags/tag498.xml><?xml version="1.0" encoding="utf-8"?>
<p:tagLst xmlns:a="http://schemas.openxmlformats.org/drawingml/2006/main" xmlns:r="http://schemas.openxmlformats.org/officeDocument/2006/relationships" xmlns:p="http://schemas.openxmlformats.org/presentationml/2006/main">
  <p:tag name="THINKCELLSHAPEDONOTDELETE" val="p1cVa2hqOfU2.Xok7FgYQ3A"/>
</p:tagLst>
</file>

<file path=ppt/tags/tag499.xml><?xml version="1.0" encoding="utf-8"?>
<p:tagLst xmlns:a="http://schemas.openxmlformats.org/drawingml/2006/main" xmlns:r="http://schemas.openxmlformats.org/officeDocument/2006/relationships" xmlns:p="http://schemas.openxmlformats.org/presentationml/2006/main">
  <p:tag name="THINKCELLSHAPEDONOTDELETE" val="psK9CXk8Ct0qJBjMtgGRYOg"/>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pI0KNZia_lEKtKW_OEE9nGg"/>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pxZIOlJzGSUeCScOG1MXKJg"/>
</p:tagLst>
</file>

<file path=ppt/tags/tag502.xml><?xml version="1.0" encoding="utf-8"?>
<p:tagLst xmlns:a="http://schemas.openxmlformats.org/drawingml/2006/main" xmlns:r="http://schemas.openxmlformats.org/officeDocument/2006/relationships" xmlns:p="http://schemas.openxmlformats.org/presentationml/2006/main">
  <p:tag name="THINKCELLSHAPEDONOTDELETE" val="pFUBJwOEFk0aWSaxfOFK3CQ"/>
</p:tagLst>
</file>

<file path=ppt/tags/tag503.xml><?xml version="1.0" encoding="utf-8"?>
<p:tagLst xmlns:a="http://schemas.openxmlformats.org/drawingml/2006/main" xmlns:r="http://schemas.openxmlformats.org/officeDocument/2006/relationships" xmlns:p="http://schemas.openxmlformats.org/presentationml/2006/main">
  <p:tag name="THINKCELLSHAPEDONOTDELETE" val="pcaSPRLL_OUeBkggnl3kk5A"/>
</p:tagLst>
</file>

<file path=ppt/tags/tag504.xml><?xml version="1.0" encoding="utf-8"?>
<p:tagLst xmlns:a="http://schemas.openxmlformats.org/drawingml/2006/main" xmlns:r="http://schemas.openxmlformats.org/officeDocument/2006/relationships" xmlns:p="http://schemas.openxmlformats.org/presentationml/2006/main">
  <p:tag name="THINKCELLSHAPEDONOTDELETE" val="pMMcXeAXgokayeabLfsvYgw"/>
</p:tagLst>
</file>

<file path=ppt/tags/tag505.xml><?xml version="1.0" encoding="utf-8"?>
<p:tagLst xmlns:a="http://schemas.openxmlformats.org/drawingml/2006/main" xmlns:r="http://schemas.openxmlformats.org/officeDocument/2006/relationships" xmlns:p="http://schemas.openxmlformats.org/presentationml/2006/main">
  <p:tag name="THINKCELLSHAPEDONOTDELETE" val="pQDnYI.aoukmZgm1TbrHiiA"/>
</p:tagLst>
</file>

<file path=ppt/tags/tag506.xml><?xml version="1.0" encoding="utf-8"?>
<p:tagLst xmlns:a="http://schemas.openxmlformats.org/drawingml/2006/main" xmlns:r="http://schemas.openxmlformats.org/officeDocument/2006/relationships" xmlns:p="http://schemas.openxmlformats.org/presentationml/2006/main">
  <p:tag name="NAME" val="Rectangle"/>
  <p:tag name="THINKCELLSHAPEDONOTDELETE" val="psNwO8lTF0Ua6wi4_MJaGqA"/>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9.xml><?xml version="1.0" encoding="utf-8"?>
<p:tagLst xmlns:a="http://schemas.openxmlformats.org/drawingml/2006/main" xmlns:r="http://schemas.openxmlformats.org/officeDocument/2006/relationships" xmlns:p="http://schemas.openxmlformats.org/presentationml/2006/main">
  <p:tag name="NAME" val="Rectangle"/>
  <p:tag name="THINKCELLSHAPEDONOTDELETE" val="pI64Xv1.CzU6z6Fr4rz2C8g"/>
</p:tagLst>
</file>

<file path=ppt/tags/tag510.xml><?xml version="1.0" encoding="utf-8"?>
<p:tagLst xmlns:a="http://schemas.openxmlformats.org/drawingml/2006/main" xmlns:r="http://schemas.openxmlformats.org/officeDocument/2006/relationships" xmlns:p="http://schemas.openxmlformats.org/presentationml/2006/main">
  <p:tag name="THINKCELLSHAPEDONOTDELETE" val="pQ0KO7mwWfkeKsPUOuIX8YQ"/>
</p:tagLst>
</file>

<file path=ppt/tags/tag511.xml><?xml version="1.0" encoding="utf-8"?>
<p:tagLst xmlns:a="http://schemas.openxmlformats.org/drawingml/2006/main" xmlns:r="http://schemas.openxmlformats.org/officeDocument/2006/relationships" xmlns:p="http://schemas.openxmlformats.org/presentationml/2006/main">
  <p:tag name="THINKCELLSHAPEDONOTDELETE" val="p19yindMpikaMNxgFk.g4Uw"/>
</p:tagLst>
</file>

<file path=ppt/tags/tag512.xml><?xml version="1.0" encoding="utf-8"?>
<p:tagLst xmlns:a="http://schemas.openxmlformats.org/drawingml/2006/main" xmlns:r="http://schemas.openxmlformats.org/officeDocument/2006/relationships" xmlns:p="http://schemas.openxmlformats.org/presentationml/2006/main">
  <p:tag name="THINKCELLSHAPEDONOTDELETE" val="p17BarZEZWkKUS1hQJWczfA"/>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p8nwR.v2xokabEp_HW_fhkw"/>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pTbekbQOJykeOkYXxPqGYdQ"/>
</p:tagLst>
</file>

<file path=ppt/tags/tag515.xml><?xml version="1.0" encoding="utf-8"?>
<p:tagLst xmlns:a="http://schemas.openxmlformats.org/drawingml/2006/main" xmlns:r="http://schemas.openxmlformats.org/officeDocument/2006/relationships" xmlns:p="http://schemas.openxmlformats.org/presentationml/2006/main">
  <p:tag name="THINKCELLSHAPEDONOTDELETE" val="ph.m98G0fkEWN7fe.p7kMNg"/>
</p:tagLst>
</file>

<file path=ppt/tags/tag516.xml><?xml version="1.0" encoding="utf-8"?>
<p:tagLst xmlns:a="http://schemas.openxmlformats.org/drawingml/2006/main" xmlns:r="http://schemas.openxmlformats.org/officeDocument/2006/relationships" xmlns:p="http://schemas.openxmlformats.org/presentationml/2006/main">
  <p:tag name="THINKCELLSHAPEDONOTDELETE" val="phRkA1QEEZkWT6d23f5poig"/>
</p:tagLst>
</file>

<file path=ppt/tags/tag517.xml><?xml version="1.0" encoding="utf-8"?>
<p:tagLst xmlns:a="http://schemas.openxmlformats.org/drawingml/2006/main" xmlns:r="http://schemas.openxmlformats.org/officeDocument/2006/relationships" xmlns:p="http://schemas.openxmlformats.org/presentationml/2006/main">
  <p:tag name="THINKCELLSHAPEDONOTDELETE" val="piHXtUn5gg0Sx3a00HdRkLw"/>
</p:tagLst>
</file>

<file path=ppt/tags/tag518.xml><?xml version="1.0" encoding="utf-8"?>
<p:tagLst xmlns:a="http://schemas.openxmlformats.org/drawingml/2006/main" xmlns:r="http://schemas.openxmlformats.org/officeDocument/2006/relationships" xmlns:p="http://schemas.openxmlformats.org/presentationml/2006/main">
  <p:tag name="THINKCELLSHAPEDONOTDELETE" val="p1SogPhHvsESgIX1J8MOGAw"/>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popP_IU5DAk6VfcEuQpCTBA"/>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pqCjGnLvsyk6AXDTcTWvmMw"/>
</p:tagLst>
</file>

<file path=ppt/tags/tag521.xml><?xml version="1.0" encoding="utf-8"?>
<p:tagLst xmlns:a="http://schemas.openxmlformats.org/drawingml/2006/main" xmlns:r="http://schemas.openxmlformats.org/officeDocument/2006/relationships" xmlns:p="http://schemas.openxmlformats.org/presentationml/2006/main">
  <p:tag name="THINKCELLSHAPEDONOTDELETE" val="piCZj0sSU0U2CzUaRCW2oDg"/>
</p:tagLst>
</file>

<file path=ppt/tags/tag522.xml><?xml version="1.0" encoding="utf-8"?>
<p:tagLst xmlns:a="http://schemas.openxmlformats.org/drawingml/2006/main" xmlns:r="http://schemas.openxmlformats.org/officeDocument/2006/relationships" xmlns:p="http://schemas.openxmlformats.org/presentationml/2006/main">
  <p:tag name="THINKCELLSHAPEDONOTDELETE" val="pohe0r5d30U68tUHV6ZWLCg"/>
</p:tagLst>
</file>

<file path=ppt/tags/tag523.xml><?xml version="1.0" encoding="utf-8"?>
<p:tagLst xmlns:a="http://schemas.openxmlformats.org/drawingml/2006/main" xmlns:r="http://schemas.openxmlformats.org/officeDocument/2006/relationships" xmlns:p="http://schemas.openxmlformats.org/presentationml/2006/main">
  <p:tag name="THINKCELLSHAPEDONOTDELETE" val="pVp3P17gfmEGvLvRSoQ1Vzg"/>
</p:tagLst>
</file>

<file path=ppt/tags/tag524.xml><?xml version="1.0" encoding="utf-8"?>
<p:tagLst xmlns:a="http://schemas.openxmlformats.org/drawingml/2006/main" xmlns:r="http://schemas.openxmlformats.org/officeDocument/2006/relationships" xmlns:p="http://schemas.openxmlformats.org/presentationml/2006/main">
  <p:tag name="THINKCELLSHAPEDONOTDELETE" val="pJYVRQtZeU06JJzAJlx4NiA"/>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pXbICfXDmQ0a31LIETX7_8w"/>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pmHnpaEUof0uN37Xs4yQ1pw"/>
</p:tagLst>
</file>

<file path=ppt/tags/tag527.xml><?xml version="1.0" encoding="utf-8"?>
<p:tagLst xmlns:a="http://schemas.openxmlformats.org/drawingml/2006/main" xmlns:r="http://schemas.openxmlformats.org/officeDocument/2006/relationships" xmlns:p="http://schemas.openxmlformats.org/presentationml/2006/main">
  <p:tag name="THINKCELLSHAPEDONOTDELETE" val="pMm7FKtLBFU2kbO74NepNaA"/>
</p:tagLst>
</file>

<file path=ppt/tags/tag528.xml><?xml version="1.0" encoding="utf-8"?>
<p:tagLst xmlns:a="http://schemas.openxmlformats.org/drawingml/2006/main" xmlns:r="http://schemas.openxmlformats.org/officeDocument/2006/relationships" xmlns:p="http://schemas.openxmlformats.org/presentationml/2006/main">
  <p:tag name="THINKCELLSHAPEDONOTDELETE" val="pKHDKWD_5mk66pAZm8wBG6w"/>
</p:tagLst>
</file>

<file path=ppt/tags/tag529.xml><?xml version="1.0" encoding="utf-8"?>
<p:tagLst xmlns:a="http://schemas.openxmlformats.org/drawingml/2006/main" xmlns:r="http://schemas.openxmlformats.org/officeDocument/2006/relationships" xmlns:p="http://schemas.openxmlformats.org/presentationml/2006/main">
  <p:tag name="THINKCELLSHAPEDONOTDELETE" val="pGqr2MmQu7k2xm4Xq5BlFag"/>
</p:tagLst>
</file>

<file path=ppt/tags/tag530.xml><?xml version="1.0" encoding="utf-8"?>
<p:tagLst xmlns:a="http://schemas.openxmlformats.org/drawingml/2006/main" xmlns:r="http://schemas.openxmlformats.org/officeDocument/2006/relationships" xmlns:p="http://schemas.openxmlformats.org/presentationml/2006/main">
  <p:tag name="THINKCELLSHAPEDONOTDELETE" val="p.Asg9bz_ckCoqvhPLgCa8g"/>
</p:tagLst>
</file>

<file path=ppt/tags/tag531.xml><?xml version="1.0" encoding="utf-8"?>
<p:tagLst xmlns:a="http://schemas.openxmlformats.org/drawingml/2006/main" xmlns:r="http://schemas.openxmlformats.org/officeDocument/2006/relationships" xmlns:p="http://schemas.openxmlformats.org/presentationml/2006/main">
  <p:tag name="THINKCELLSHAPEDONOTDELETE" val="p_rIONCQCYEuLs9xfj2lkUA"/>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p9l2UdYfjP02diFHMtPx1zw"/>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pAMg7ePPDNUe1pJfVzpAEcg"/>
</p:tagLst>
</file>

<file path=ppt/tags/tag534.xml><?xml version="1.0" encoding="utf-8"?>
<p:tagLst xmlns:a="http://schemas.openxmlformats.org/drawingml/2006/main" xmlns:r="http://schemas.openxmlformats.org/officeDocument/2006/relationships" xmlns:p="http://schemas.openxmlformats.org/presentationml/2006/main">
  <p:tag name="THINKCELLSHAPEDONOTDELETE" val="pVmHPzdBW9ku2XO79oMg3TA"/>
</p:tagLst>
</file>

<file path=ppt/tags/tag535.xml><?xml version="1.0" encoding="utf-8"?>
<p:tagLst xmlns:a="http://schemas.openxmlformats.org/drawingml/2006/main" xmlns:r="http://schemas.openxmlformats.org/officeDocument/2006/relationships" xmlns:p="http://schemas.openxmlformats.org/presentationml/2006/main">
  <p:tag name="THINKCELLSHAPEDONOTDELETE" val="pwnk.Dwr1IUKQHjRSU.yRow"/>
</p:tagLst>
</file>

<file path=ppt/tags/tag536.xml><?xml version="1.0" encoding="utf-8"?>
<p:tagLst xmlns:a="http://schemas.openxmlformats.org/drawingml/2006/main" xmlns:r="http://schemas.openxmlformats.org/officeDocument/2006/relationships" xmlns:p="http://schemas.openxmlformats.org/presentationml/2006/main">
  <p:tag name="THINKCELLSHAPEDONOTDELETE" val="p1bS8wSr5UEGoXLt9u2jqGA"/>
</p:tagLst>
</file>

<file path=ppt/tags/tag537.xml><?xml version="1.0" encoding="utf-8"?>
<p:tagLst xmlns:a="http://schemas.openxmlformats.org/drawingml/2006/main" xmlns:r="http://schemas.openxmlformats.org/officeDocument/2006/relationships" xmlns:p="http://schemas.openxmlformats.org/presentationml/2006/main">
  <p:tag name="THINKCELLSHAPEDONOTDELETE" val="pOsPb5yKAv0Wj3WAGa1.cvw"/>
</p:tagLst>
</file>

<file path=ppt/tags/tag538.xml><?xml version="1.0" encoding="utf-8"?>
<p:tagLst xmlns:a="http://schemas.openxmlformats.org/drawingml/2006/main" xmlns:r="http://schemas.openxmlformats.org/officeDocument/2006/relationships" xmlns:p="http://schemas.openxmlformats.org/presentationml/2006/main">
  <p:tag name="THINKCELLSHAPEDONOTDELETE" val="pXtCNz12_TUGIgc.aXMpdOA"/>
</p:tagLst>
</file>

<file path=ppt/tags/tag539.xml><?xml version="1.0" encoding="utf-8"?>
<p:tagLst xmlns:a="http://schemas.openxmlformats.org/drawingml/2006/main" xmlns:r="http://schemas.openxmlformats.org/officeDocument/2006/relationships" xmlns:p="http://schemas.openxmlformats.org/presentationml/2006/main">
  <p:tag name="THINKCELLSHAPEDONOTDELETE" val="pFrFG7gI250GfytNRmczP9g"/>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pXE1VSWTg2kGydZy8aZ0BEA"/>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p3IsqMxXXrUG5srcYBOTGFQ"/>
</p:tagLst>
</file>

<file path=ppt/tags/tag542.xml><?xml version="1.0" encoding="utf-8"?>
<p:tagLst xmlns:a="http://schemas.openxmlformats.org/drawingml/2006/main" xmlns:r="http://schemas.openxmlformats.org/officeDocument/2006/relationships" xmlns:p="http://schemas.openxmlformats.org/presentationml/2006/main">
  <p:tag name="THINKCELLSHAPEDONOTDELETE" val="p1FP2FH8zvkWSJFYBcD5fNg"/>
</p:tagLst>
</file>

<file path=ppt/tags/tag543.xml><?xml version="1.0" encoding="utf-8"?>
<p:tagLst xmlns:a="http://schemas.openxmlformats.org/drawingml/2006/main" xmlns:r="http://schemas.openxmlformats.org/officeDocument/2006/relationships" xmlns:p="http://schemas.openxmlformats.org/presentationml/2006/main">
  <p:tag name="THINKCELLSHAPEDONOTDELETE" val="p9Wpwb6tdgkKDbMJTTsy4dg"/>
</p:tagLst>
</file>

<file path=ppt/tags/tag544.xml><?xml version="1.0" encoding="utf-8"?>
<p:tagLst xmlns:a="http://schemas.openxmlformats.org/drawingml/2006/main" xmlns:r="http://schemas.openxmlformats.org/officeDocument/2006/relationships" xmlns:p="http://schemas.openxmlformats.org/presentationml/2006/main">
  <p:tag name="THINKCELLSHAPEDONOTDELETE" val="p2GR8dvSyP0OZdREAl3Z6TA"/>
</p:tagLst>
</file>

<file path=ppt/tags/tag545.xml><?xml version="1.0" encoding="utf-8"?>
<p:tagLst xmlns:a="http://schemas.openxmlformats.org/drawingml/2006/main" xmlns:r="http://schemas.openxmlformats.org/officeDocument/2006/relationships" xmlns:p="http://schemas.openxmlformats.org/presentationml/2006/main">
  <p:tag name="THINKCELLSHAPEDONOTDELETE" val="p_x0q7SyDd0eBOV1T1BrAnA"/>
</p:tagLst>
</file>

<file path=ppt/tags/tag546.xml><?xml version="1.0" encoding="utf-8"?>
<p:tagLst xmlns:a="http://schemas.openxmlformats.org/drawingml/2006/main" xmlns:r="http://schemas.openxmlformats.org/officeDocument/2006/relationships" xmlns:p="http://schemas.openxmlformats.org/presentationml/2006/main">
  <p:tag name="THINKCELLSHAPEDONOTDELETE" val="pAWfAzChOHkGJVxVAKj4N0w"/>
</p:tagLst>
</file>

<file path=ppt/tags/tag547.xml><?xml version="1.0" encoding="utf-8"?>
<p:tagLst xmlns:a="http://schemas.openxmlformats.org/drawingml/2006/main" xmlns:r="http://schemas.openxmlformats.org/officeDocument/2006/relationships" xmlns:p="http://schemas.openxmlformats.org/presentationml/2006/main">
  <p:tag name="THINKCELLSHAPEDONOTDELETE" val="pS7LULvTMsE2rpAX0UINQiA"/>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pRPj9DJxJuE2NqO9NDc_qqQ"/>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p62YIXqnZMUWAe6ZDGQlMDA"/>
</p:tagLst>
</file>

<file path=ppt/tags/tag550.xml><?xml version="1.0" encoding="utf-8"?>
<p:tagLst xmlns:a="http://schemas.openxmlformats.org/drawingml/2006/main" xmlns:r="http://schemas.openxmlformats.org/officeDocument/2006/relationships" xmlns:p="http://schemas.openxmlformats.org/presentationml/2006/main">
  <p:tag name="THINKCELLSHAPEDONOTDELETE" val="ppZnH8c4ko06_tneZ13QX5w"/>
</p:tagLst>
</file>

<file path=ppt/tags/tag551.xml><?xml version="1.0" encoding="utf-8"?>
<p:tagLst xmlns:a="http://schemas.openxmlformats.org/drawingml/2006/main" xmlns:r="http://schemas.openxmlformats.org/officeDocument/2006/relationships" xmlns:p="http://schemas.openxmlformats.org/presentationml/2006/main">
  <p:tag name="THINKCELLSHAPEDONOTDELETE" val="pxFS4_zPblUWApv3znFIgFQ"/>
</p:tagLst>
</file>

<file path=ppt/tags/tag552.xml><?xml version="1.0" encoding="utf-8"?>
<p:tagLst xmlns:a="http://schemas.openxmlformats.org/drawingml/2006/main" xmlns:r="http://schemas.openxmlformats.org/officeDocument/2006/relationships" xmlns:p="http://schemas.openxmlformats.org/presentationml/2006/main">
  <p:tag name="THINKCELLSHAPEDONOTDELETE" val="peIrLa1Q5zkyR7oZnC0RV2g"/>
</p:tagLst>
</file>

<file path=ppt/tags/tag553.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5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5.xml><?xml version="1.0" encoding="utf-8"?>
<p:tagLst xmlns:a="http://schemas.openxmlformats.org/drawingml/2006/main" xmlns:r="http://schemas.openxmlformats.org/officeDocument/2006/relationships" xmlns:p="http://schemas.openxmlformats.org/presentationml/2006/main">
  <p:tag name="THINKCELLSHAPEDONOTDELETE" val="pwCznWQ1c3UyMi3ZI2IGWyQ"/>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pZz3yEUDJzEeZLb9D5vlhmg"/>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pdcnmmGdG6kC8BDCqoXzQlA"/>
</p:tagLst>
</file>

<file path=ppt/tags/tag558.xml><?xml version="1.0" encoding="utf-8"?>
<p:tagLst xmlns:a="http://schemas.openxmlformats.org/drawingml/2006/main" xmlns:r="http://schemas.openxmlformats.org/officeDocument/2006/relationships" xmlns:p="http://schemas.openxmlformats.org/presentationml/2006/main">
  <p:tag name="THINKCELLSHAPEDONOTDELETE" val="pSqT4gRrMXk62RxKlknyZyw"/>
</p:tagLst>
</file>

<file path=ppt/tags/tag559.xml><?xml version="1.0" encoding="utf-8"?>
<p:tagLst xmlns:a="http://schemas.openxmlformats.org/drawingml/2006/main" xmlns:r="http://schemas.openxmlformats.org/officeDocument/2006/relationships" xmlns:p="http://schemas.openxmlformats.org/presentationml/2006/main">
  <p:tag name="THINKCELLSHAPEDONOTDELETE" val="psxVlTe4bsEWoiqY1afQNqw"/>
</p:tagLst>
</file>

<file path=ppt/tags/tag560.xml><?xml version="1.0" encoding="utf-8"?>
<p:tagLst xmlns:a="http://schemas.openxmlformats.org/drawingml/2006/main" xmlns:r="http://schemas.openxmlformats.org/officeDocument/2006/relationships" xmlns:p="http://schemas.openxmlformats.org/presentationml/2006/main">
  <p:tag name="THINKCELLSHAPEDONOTDELETE" val="pGIBiroYrLEezuWX6tx.Nyw"/>
</p:tagLst>
</file>

<file path=ppt/tags/tag561.xml><?xml version="1.0" encoding="utf-8"?>
<p:tagLst xmlns:a="http://schemas.openxmlformats.org/drawingml/2006/main" xmlns:r="http://schemas.openxmlformats.org/officeDocument/2006/relationships" xmlns:p="http://schemas.openxmlformats.org/presentationml/2006/main">
  <p:tag name="THINKCELLSHAPEDONOTDELETE" val="p5KJzztHl3E.VcAC1gSShTg"/>
</p:tagLst>
</file>

<file path=ppt/tags/tag562.xml><?xml version="1.0" encoding="utf-8"?>
<p:tagLst xmlns:a="http://schemas.openxmlformats.org/drawingml/2006/main" xmlns:r="http://schemas.openxmlformats.org/officeDocument/2006/relationships" xmlns:p="http://schemas.openxmlformats.org/presentationml/2006/main">
  <p:tag name="THINKCELLSHAPEDONOTDELETE" val="plT3uRfoHMUip.2OzxTqbxg"/>
</p:tagLst>
</file>

<file path=ppt/tags/tag563.xml><?xml version="1.0" encoding="utf-8"?>
<p:tagLst xmlns:a="http://schemas.openxmlformats.org/drawingml/2006/main" xmlns:r="http://schemas.openxmlformats.org/officeDocument/2006/relationships" xmlns:p="http://schemas.openxmlformats.org/presentationml/2006/main">
  <p:tag name="THINKCELLSHAPEDONOTDELETE" val="pevDr_05o0kGZL1P1cZ8Juw"/>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pBpfqPuxI_Ey6RP3DXhIWpw"/>
</p:tagLst>
</file>

<file path=ppt/tags/tag565.xml><?xml version="1.0" encoding="utf-8"?>
<p:tagLst xmlns:a="http://schemas.openxmlformats.org/drawingml/2006/main" xmlns:r="http://schemas.openxmlformats.org/officeDocument/2006/relationships" xmlns:p="http://schemas.openxmlformats.org/presentationml/2006/main">
  <p:tag name="NAME" val="RoundedRectangle"/>
  <p:tag name="THINKCELLSHAPEDONOTDELETE" val="pHTQOTID0iUmkGfLWayazDg"/>
</p:tagLst>
</file>

<file path=ppt/tags/tag566.xml><?xml version="1.0" encoding="utf-8"?>
<p:tagLst xmlns:a="http://schemas.openxmlformats.org/drawingml/2006/main" xmlns:r="http://schemas.openxmlformats.org/officeDocument/2006/relationships" xmlns:p="http://schemas.openxmlformats.org/presentationml/2006/main">
  <p:tag name="THINKCELLSHAPEDONOTDELETE" val="pm9utaaNkBkGDPAtgwW4VzA"/>
</p:tagLst>
</file>

<file path=ppt/tags/tag567.xml><?xml version="1.0" encoding="utf-8"?>
<p:tagLst xmlns:a="http://schemas.openxmlformats.org/drawingml/2006/main" xmlns:r="http://schemas.openxmlformats.org/officeDocument/2006/relationships" xmlns:p="http://schemas.openxmlformats.org/presentationml/2006/main">
  <p:tag name="THINKCELLSHAPEDONOTDELETE" val="pdkp860GsaUKDd.X1w7j6Lw"/>
</p:tagLst>
</file>

<file path=ppt/tags/tag568.xml><?xml version="1.0" encoding="utf-8"?>
<p:tagLst xmlns:a="http://schemas.openxmlformats.org/drawingml/2006/main" xmlns:r="http://schemas.openxmlformats.org/officeDocument/2006/relationships" xmlns:p="http://schemas.openxmlformats.org/presentationml/2006/main">
  <p:tag name="THINKCELLSHAPEDONOTDELETE" val="pK.pGPCzRAEKt7IUf7_9hWw"/>
</p:tagLst>
</file>

<file path=ppt/tags/tag569.xml><?xml version="1.0" encoding="utf-8"?>
<p:tagLst xmlns:a="http://schemas.openxmlformats.org/drawingml/2006/main" xmlns:r="http://schemas.openxmlformats.org/officeDocument/2006/relationships" xmlns:p="http://schemas.openxmlformats.org/presentationml/2006/main">
  <p:tag name="THINKCELLSHAPEDONOTDELETE" val="poqXDH_KRpkueqplDz5sMXw"/>
</p:tagLst>
</file>

<file path=ppt/tags/tag570.xml><?xml version="1.0" encoding="utf-8"?>
<p:tagLst xmlns:a="http://schemas.openxmlformats.org/drawingml/2006/main" xmlns:r="http://schemas.openxmlformats.org/officeDocument/2006/relationships" xmlns:p="http://schemas.openxmlformats.org/presentationml/2006/main">
  <p:tag name="THINKCELLSHAPEDONOTDELETE" val="pG_2KBKOwJEGPi_m9CVCeuA"/>
</p:tagLst>
</file>

<file path=ppt/tags/tag571.xml><?xml version="1.0" encoding="utf-8"?>
<p:tagLst xmlns:a="http://schemas.openxmlformats.org/drawingml/2006/main" xmlns:r="http://schemas.openxmlformats.org/officeDocument/2006/relationships" xmlns:p="http://schemas.openxmlformats.org/presentationml/2006/main">
  <p:tag name="THINKCELLSHAPEDONOTDELETE" val="pSSF2JWwGn0qzmL_n5C1_xw"/>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pQMSN2bZ_Q02U74FocC5B4g"/>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plPfDucPiGE.HRRstLbT_cw"/>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pb02sxNrlYEGIxJ6FwxLH9w"/>
</p:tagLst>
</file>

<file path=ppt/tags/tag575.xml><?xml version="1.0" encoding="utf-8"?>
<p:tagLst xmlns:a="http://schemas.openxmlformats.org/drawingml/2006/main" xmlns:r="http://schemas.openxmlformats.org/officeDocument/2006/relationships" xmlns:p="http://schemas.openxmlformats.org/presentationml/2006/main">
  <p:tag name="THINKCELLSHAPEDONOTDELETE" val="pSrXRhq1YtUaYY6WooUdg_Q"/>
</p:tagLst>
</file>

<file path=ppt/tags/tag576.xml><?xml version="1.0" encoding="utf-8"?>
<p:tagLst xmlns:a="http://schemas.openxmlformats.org/drawingml/2006/main" xmlns:r="http://schemas.openxmlformats.org/officeDocument/2006/relationships" xmlns:p="http://schemas.openxmlformats.org/presentationml/2006/main">
  <p:tag name="NAME" val="Rectangle"/>
  <p:tag name="THINKCELLSHAPEDONOTDELETE" val="pIIqvIENR9kGCIxjfbClIGQ"/>
</p:tagLst>
</file>

<file path=ppt/tags/tag577.xml><?xml version="1.0" encoding="utf-8"?>
<p:tagLst xmlns:a="http://schemas.openxmlformats.org/drawingml/2006/main" xmlns:r="http://schemas.openxmlformats.org/officeDocument/2006/relationships" xmlns:p="http://schemas.openxmlformats.org/presentationml/2006/main">
  <p:tag name="THINKCELLSHAPEDONOTDELETE" val="pvRtv0KEJikqCEgqxF1tEjQ"/>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p0GEzDgGWvUa5wSGrqDN76A"/>
</p:tagLst>
</file>

<file path=ppt/tags/tag579.xml><?xml version="1.0" encoding="utf-8"?>
<p:tagLst xmlns:a="http://schemas.openxmlformats.org/drawingml/2006/main" xmlns:r="http://schemas.openxmlformats.org/officeDocument/2006/relationships" xmlns:p="http://schemas.openxmlformats.org/presentationml/2006/main">
  <p:tag name="THINKCELLSHAPEDONOTDELETE" val="pWCu71rSgFUmmrwPk8ZxXcg"/>
</p:tagLst>
</file>

<file path=ppt/tags/tag580.xml><?xml version="1.0" encoding="utf-8"?>
<p:tagLst xmlns:a="http://schemas.openxmlformats.org/drawingml/2006/main" xmlns:r="http://schemas.openxmlformats.org/officeDocument/2006/relationships" xmlns:p="http://schemas.openxmlformats.org/presentationml/2006/main">
  <p:tag name="THINKCELLSHAPEDONOTDELETE" val="pJsVr5gnDHkSrA7XhOXhp3A"/>
</p:tagLst>
</file>

<file path=ppt/tags/tag581.xml><?xml version="1.0" encoding="utf-8"?>
<p:tagLst xmlns:a="http://schemas.openxmlformats.org/drawingml/2006/main" xmlns:r="http://schemas.openxmlformats.org/officeDocument/2006/relationships" xmlns:p="http://schemas.openxmlformats.org/presentationml/2006/main">
  <p:tag name="THINKCELLSHAPEDONOTDELETE" val="pNOYd1jFRskGceWPSLeNu6A"/>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pX24bEs35VEC2xUlI_whcbg"/>
</p:tagLst>
</file>

<file path=ppt/tags/tag583.xml><?xml version="1.0" encoding="utf-8"?>
<p:tagLst xmlns:a="http://schemas.openxmlformats.org/drawingml/2006/main" xmlns:r="http://schemas.openxmlformats.org/officeDocument/2006/relationships" xmlns:p="http://schemas.openxmlformats.org/presentationml/2006/main">
  <p:tag name="THINKCELLSHAPEDONOTDELETE" val="paEt4xFEtV02tLGFhQL8AVg"/>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pZuu0E4tstEe7SaX3xMOSKw"/>
</p:tagLst>
</file>

<file path=ppt/tags/tag585.xml><?xml version="1.0" encoding="utf-8"?>
<p:tagLst xmlns:a="http://schemas.openxmlformats.org/drawingml/2006/main" xmlns:r="http://schemas.openxmlformats.org/officeDocument/2006/relationships" xmlns:p="http://schemas.openxmlformats.org/presentationml/2006/main">
  <p:tag name="THINKCELLSHAPEDONOTDELETE" val="pregTeB_OiEuuUnP7dvJbqg"/>
</p:tagLst>
</file>

<file path=ppt/tags/tag586.xml><?xml version="1.0" encoding="utf-8"?>
<p:tagLst xmlns:a="http://schemas.openxmlformats.org/drawingml/2006/main" xmlns:r="http://schemas.openxmlformats.org/officeDocument/2006/relationships" xmlns:p="http://schemas.openxmlformats.org/presentationml/2006/main">
  <p:tag name="THINKCELLSHAPEDONOTDELETE" val="p09Rx5hVBeku8inyyf6Gj9w"/>
</p:tagLst>
</file>

<file path=ppt/tags/tag587.xml><?xml version="1.0" encoding="utf-8"?>
<p:tagLst xmlns:a="http://schemas.openxmlformats.org/drawingml/2006/main" xmlns:r="http://schemas.openxmlformats.org/officeDocument/2006/relationships" xmlns:p="http://schemas.openxmlformats.org/presentationml/2006/main">
  <p:tag name="THINKCELLSHAPEDONOTDELETE" val="pTXk_pSVJA0q4HsW3bJ.ZDA"/>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phwexvuqU80qU_yXP2HJvrw"/>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p87Jl6Woh.k.Hg11P5enVvQ"/>
</p:tagLst>
</file>

<file path=ppt/tags/tag590.xml><?xml version="1.0" encoding="utf-8"?>
<p:tagLst xmlns:a="http://schemas.openxmlformats.org/drawingml/2006/main" xmlns:r="http://schemas.openxmlformats.org/officeDocument/2006/relationships" xmlns:p="http://schemas.openxmlformats.org/presentationml/2006/main">
  <p:tag name="THINKCELLSHAPEDONOTDELETE" val="ppSB1rHIudE2Y8ftpxxPZqw"/>
</p:tagLst>
</file>

<file path=ppt/tags/tag591.xml><?xml version="1.0" encoding="utf-8"?>
<p:tagLst xmlns:a="http://schemas.openxmlformats.org/drawingml/2006/main" xmlns:r="http://schemas.openxmlformats.org/officeDocument/2006/relationships" xmlns:p="http://schemas.openxmlformats.org/presentationml/2006/main">
  <p:tag name="THINKCELLSHAPEDONOTDELETE" val="pIYlqAoKylE2CjPxQ18FVNg"/>
</p:tagLst>
</file>

<file path=ppt/tags/tag592.xml><?xml version="1.0" encoding="utf-8"?>
<p:tagLst xmlns:a="http://schemas.openxmlformats.org/drawingml/2006/main" xmlns:r="http://schemas.openxmlformats.org/officeDocument/2006/relationships" xmlns:p="http://schemas.openxmlformats.org/presentationml/2006/main">
  <p:tag name="THINKCELLSHAPEDONOTDELETE" val="pP1crBXSbpkmk_Mtvpw1._Q"/>
</p:tagLst>
</file>

<file path=ppt/tags/tag593.xml><?xml version="1.0" encoding="utf-8"?>
<p:tagLst xmlns:a="http://schemas.openxmlformats.org/drawingml/2006/main" xmlns:r="http://schemas.openxmlformats.org/officeDocument/2006/relationships" xmlns:p="http://schemas.openxmlformats.org/presentationml/2006/main">
  <p:tag name="THINKCELLSHAPEDONOTDELETE" val="phS9v4qdyukasVm65mgDtxg"/>
</p:tagLst>
</file>

<file path=ppt/tags/tag594.xml><?xml version="1.0" encoding="utf-8"?>
<p:tagLst xmlns:a="http://schemas.openxmlformats.org/drawingml/2006/main" xmlns:r="http://schemas.openxmlformats.org/officeDocument/2006/relationships" xmlns:p="http://schemas.openxmlformats.org/presentationml/2006/main">
  <p:tag name="THINKCELLSHAPEDONOTDELETE" val="p7l.94vdzXkeNUGiNVrJPfA"/>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pSjQVsc0YCEG.fMGezr1W0Q"/>
</p:tagLst>
</file>

<file path=ppt/tags/tag596.xml><?xml version="1.0" encoding="utf-8"?>
<p:tagLst xmlns:a="http://schemas.openxmlformats.org/drawingml/2006/main" xmlns:r="http://schemas.openxmlformats.org/officeDocument/2006/relationships" xmlns:p="http://schemas.openxmlformats.org/presentationml/2006/main">
  <p:tag name="THINKCELLSHAPEDONOTDELETE" val="p4YEnCoYod0yrTt3SD6.KKQ"/>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pkpz6l7bbCUKA212yIZb1jw"/>
</p:tagLst>
</file>

<file path=ppt/tags/tag598.xml><?xml version="1.0" encoding="utf-8"?>
<p:tagLst xmlns:a="http://schemas.openxmlformats.org/drawingml/2006/main" xmlns:r="http://schemas.openxmlformats.org/officeDocument/2006/relationships" xmlns:p="http://schemas.openxmlformats.org/presentationml/2006/main">
  <p:tag name="THINKCELLSHAPEDONOTDELETE" val="pNOS4ezsSl0.VURhq_SAoIQ"/>
</p:tagLst>
</file>

<file path=ppt/tags/tag599.xml><?xml version="1.0" encoding="utf-8"?>
<p:tagLst xmlns:a="http://schemas.openxmlformats.org/drawingml/2006/main" xmlns:r="http://schemas.openxmlformats.org/officeDocument/2006/relationships" xmlns:p="http://schemas.openxmlformats.org/presentationml/2006/main">
  <p:tag name="THINKCELLSHAPEDONOTDELETE" val="pcFdXje7atEucN5UBmLwz5Q"/>
</p:tagLst>
</file>

<file path=ppt/tags/tag600.xml><?xml version="1.0" encoding="utf-8"?>
<p:tagLst xmlns:a="http://schemas.openxmlformats.org/drawingml/2006/main" xmlns:r="http://schemas.openxmlformats.org/officeDocument/2006/relationships" xmlns:p="http://schemas.openxmlformats.org/presentationml/2006/main">
  <p:tag name="THINKCELLSHAPEDONOTDELETE" val="pc4uAtSe1iEyRgw0EY44O_A"/>
</p:tagLst>
</file>

<file path=ppt/tags/tag601.xml><?xml version="1.0" encoding="utf-8"?>
<p:tagLst xmlns:a="http://schemas.openxmlformats.org/drawingml/2006/main" xmlns:r="http://schemas.openxmlformats.org/officeDocument/2006/relationships" xmlns:p="http://schemas.openxmlformats.org/presentationml/2006/main">
  <p:tag name="THINKCELLSHAPEDONOTDELETE" val="pDnf0nSWH3EqG71MHc3OUGQ"/>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pwkYhhhva3kKYr0JYdsLecg"/>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pstt1adFLakOmcVx0mkB1VQ"/>
</p:tagLst>
</file>

<file path=ppt/tags/tag604.xml><?xml version="1.0" encoding="utf-8"?>
<p:tagLst xmlns:a="http://schemas.openxmlformats.org/drawingml/2006/main" xmlns:r="http://schemas.openxmlformats.org/officeDocument/2006/relationships" xmlns:p="http://schemas.openxmlformats.org/presentationml/2006/main">
  <p:tag name="THINKCELLSHAPEDONOTDELETE" val="prUEI9NFLGkSJe9Cxu4uiwA"/>
</p:tagLst>
</file>

<file path=ppt/tags/tag605.xml><?xml version="1.0" encoding="utf-8"?>
<p:tagLst xmlns:a="http://schemas.openxmlformats.org/drawingml/2006/main" xmlns:r="http://schemas.openxmlformats.org/officeDocument/2006/relationships" xmlns:p="http://schemas.openxmlformats.org/presentationml/2006/main">
  <p:tag name="THINKCELLSHAPEDONOTDELETE" val="p1AXPLmvOfUWpTd6eJfxuFA"/>
</p:tagLst>
</file>

<file path=ppt/tags/tag606.xml><?xml version="1.0" encoding="utf-8"?>
<p:tagLst xmlns:a="http://schemas.openxmlformats.org/drawingml/2006/main" xmlns:r="http://schemas.openxmlformats.org/officeDocument/2006/relationships" xmlns:p="http://schemas.openxmlformats.org/presentationml/2006/main">
  <p:tag name="THINKCELLSHAPEDONOTDELETE" val="pNiH07Snj1kqju2eT2MH76Q"/>
</p:tagLst>
</file>

<file path=ppt/tags/tag607.xml><?xml version="1.0" encoding="utf-8"?>
<p:tagLst xmlns:a="http://schemas.openxmlformats.org/drawingml/2006/main" xmlns:r="http://schemas.openxmlformats.org/officeDocument/2006/relationships" xmlns:p="http://schemas.openxmlformats.org/presentationml/2006/main">
  <p:tag name="THINKCELLSHAPEDONOTDELETE" val="pzxqLHhErlEqBVa.MPvGChA"/>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p838MiRXfEEKsT7ZpxfpeVQ"/>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pHYCIvd1AVEeL0AHr4d2e5Q"/>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p0wVVqFqjHkahxkaMeIFs_A"/>
</p:tagLst>
</file>

<file path=ppt/tags/tag611.xml><?xml version="1.0" encoding="utf-8"?>
<p:tagLst xmlns:a="http://schemas.openxmlformats.org/drawingml/2006/main" xmlns:r="http://schemas.openxmlformats.org/officeDocument/2006/relationships" xmlns:p="http://schemas.openxmlformats.org/presentationml/2006/main">
  <p:tag name="THINKCELLSHAPEDONOTDELETE" val="pHvGohu_w8kada3EOIq0fmg"/>
</p:tagLst>
</file>

<file path=ppt/tags/tag612.xml><?xml version="1.0" encoding="utf-8"?>
<p:tagLst xmlns:a="http://schemas.openxmlformats.org/drawingml/2006/main" xmlns:r="http://schemas.openxmlformats.org/officeDocument/2006/relationships" xmlns:p="http://schemas.openxmlformats.org/presentationml/2006/main">
  <p:tag name="THINKCELLSHAPEDONOTDELETE" val="pMfcC11OXJEyE1kk2MaWpDg"/>
</p:tagLst>
</file>

<file path=ppt/tags/tag613.xml><?xml version="1.0" encoding="utf-8"?>
<p:tagLst xmlns:a="http://schemas.openxmlformats.org/drawingml/2006/main" xmlns:r="http://schemas.openxmlformats.org/officeDocument/2006/relationships" xmlns:p="http://schemas.openxmlformats.org/presentationml/2006/main">
  <p:tag name="THINKCELLSHAPEDONOTDELETE" val="pWMrNWT7q20GIXGSVm.u1uA"/>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p2r291C8vBUCOqR.KHb2Vfw"/>
</p:tagLst>
</file>

<file path=ppt/tags/tag616.xml><?xml version="1.0" encoding="utf-8"?>
<p:tagLst xmlns:a="http://schemas.openxmlformats.org/drawingml/2006/main" xmlns:r="http://schemas.openxmlformats.org/officeDocument/2006/relationships" xmlns:p="http://schemas.openxmlformats.org/presentationml/2006/main">
  <p:tag name="THINKCELLSHAPEDONOTDELETE" val="pNNKH7_cQSUe_ub3rKSAs4g"/>
</p:tagLst>
</file>

<file path=ppt/tags/tag617.xml><?xml version="1.0" encoding="utf-8"?>
<p:tagLst xmlns:a="http://schemas.openxmlformats.org/drawingml/2006/main" xmlns:r="http://schemas.openxmlformats.org/officeDocument/2006/relationships" xmlns:p="http://schemas.openxmlformats.org/presentationml/2006/main">
  <p:tag name="THINKCELLSHAPEDONOTDELETE" val="plkmWARIvyUOCmr_RgNTOEA"/>
</p:tagLst>
</file>

<file path=ppt/tags/tag618.xml><?xml version="1.0" encoding="utf-8"?>
<p:tagLst xmlns:a="http://schemas.openxmlformats.org/drawingml/2006/main" xmlns:r="http://schemas.openxmlformats.org/officeDocument/2006/relationships" xmlns:p="http://schemas.openxmlformats.org/presentationml/2006/main">
  <p:tag name="NAME" val="Oval"/>
  <p:tag name="THINKCELLSHAPEDONOTDELETE" val="pyfk77PcSNkO1KgVTl7J2cw"/>
</p:tagLst>
</file>

<file path=ppt/tags/tag619.xml><?xml version="1.0" encoding="utf-8"?>
<p:tagLst xmlns:a="http://schemas.openxmlformats.org/drawingml/2006/main" xmlns:r="http://schemas.openxmlformats.org/officeDocument/2006/relationships" xmlns:p="http://schemas.openxmlformats.org/presentationml/2006/main">
  <p:tag name="THINKCELLSHAPEDONOTDELETE" val="pQdV9e3CoKEq4FgT19R5ucA"/>
</p:tagLst>
</file>

<file path=ppt/tags/tag620.xml><?xml version="1.0" encoding="utf-8"?>
<p:tagLst xmlns:a="http://schemas.openxmlformats.org/drawingml/2006/main" xmlns:r="http://schemas.openxmlformats.org/officeDocument/2006/relationships" xmlns:p="http://schemas.openxmlformats.org/presentationml/2006/main">
  <p:tag name="NAME" val="Oval"/>
  <p:tag name="THINKCELLSHAPEDONOTDELETE" val="pqvI57NtsHUuBigjI6vCKNQ"/>
</p:tagLst>
</file>

<file path=ppt/tags/tag621.xml><?xml version="1.0" encoding="utf-8"?>
<p:tagLst xmlns:a="http://schemas.openxmlformats.org/drawingml/2006/main" xmlns:r="http://schemas.openxmlformats.org/officeDocument/2006/relationships" xmlns:p="http://schemas.openxmlformats.org/presentationml/2006/main">
  <p:tag name="NAME" val="Oval"/>
  <p:tag name="THINKCELLSHAPEDONOTDELETE" val="pQkrTx6PHSkuGoa79bXhUFw"/>
</p:tagLst>
</file>

<file path=ppt/tags/tag622.xml><?xml version="1.0" encoding="utf-8"?>
<p:tagLst xmlns:a="http://schemas.openxmlformats.org/drawingml/2006/main" xmlns:r="http://schemas.openxmlformats.org/officeDocument/2006/relationships" xmlns:p="http://schemas.openxmlformats.org/presentationml/2006/main">
  <p:tag name="NAME" val="Oval"/>
  <p:tag name="THINKCELLSHAPEDONOTDELETE" val="pttlDCGMuEk6GzrW6mfG2Yg"/>
</p:tagLst>
</file>

<file path=ppt/tags/tag623.xml><?xml version="1.0" encoding="utf-8"?>
<p:tagLst xmlns:a="http://schemas.openxmlformats.org/drawingml/2006/main" xmlns:r="http://schemas.openxmlformats.org/officeDocument/2006/relationships" xmlns:p="http://schemas.openxmlformats.org/presentationml/2006/main">
  <p:tag name="NAME" val="Oval"/>
  <p:tag name="THINKCELLSHAPEDONOTDELETE" val="pYcpG5EBQQk6C0f2SywwJhg"/>
</p:tagLst>
</file>

<file path=ppt/tags/tag624.xml><?xml version="1.0" encoding="utf-8"?>
<p:tagLst xmlns:a="http://schemas.openxmlformats.org/drawingml/2006/main" xmlns:r="http://schemas.openxmlformats.org/officeDocument/2006/relationships" xmlns:p="http://schemas.openxmlformats.org/presentationml/2006/main">
  <p:tag name="NAME" val="Oval"/>
  <p:tag name="THINKCELLSHAPEDONOTDELETE" val="p3KYG9iKPEk.Jn2.2_VUTIA"/>
</p:tagLst>
</file>

<file path=ppt/tags/tag625.xml><?xml version="1.0" encoding="utf-8"?>
<p:tagLst xmlns:a="http://schemas.openxmlformats.org/drawingml/2006/main" xmlns:r="http://schemas.openxmlformats.org/officeDocument/2006/relationships" xmlns:p="http://schemas.openxmlformats.org/presentationml/2006/main">
  <p:tag name="NAME" val="Oval"/>
  <p:tag name="THINKCELLSHAPEDONOTDELETE" val="pdsmCVY6z1kCEywFKmbtEbw"/>
</p:tagLst>
</file>

<file path=ppt/tags/tag626.xml><?xml version="1.0" encoding="utf-8"?>
<p:tagLst xmlns:a="http://schemas.openxmlformats.org/drawingml/2006/main" xmlns:r="http://schemas.openxmlformats.org/officeDocument/2006/relationships" xmlns:p="http://schemas.openxmlformats.org/presentationml/2006/main">
  <p:tag name="THINKCELLSHAPEDONOTDELETE" val="pAEcv0vktJ0mGSmj78sDyrQ"/>
</p:tagLst>
</file>

<file path=ppt/tags/tag627.xml><?xml version="1.0" encoding="utf-8"?>
<p:tagLst xmlns:a="http://schemas.openxmlformats.org/drawingml/2006/main" xmlns:r="http://schemas.openxmlformats.org/officeDocument/2006/relationships" xmlns:p="http://schemas.openxmlformats.org/presentationml/2006/main">
  <p:tag name="NAME" val="Oval"/>
  <p:tag name="THINKCELLSHAPEDONOTDELETE" val="piD335xOaJEK2q0mGmHPDjA"/>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pmbzjWFe790W58BHn9Q7o8w"/>
</p:tagLst>
</file>

<file path=ppt/tags/tag629.xml><?xml version="1.0" encoding="utf-8"?>
<p:tagLst xmlns:a="http://schemas.openxmlformats.org/drawingml/2006/main" xmlns:r="http://schemas.openxmlformats.org/officeDocument/2006/relationships" xmlns:p="http://schemas.openxmlformats.org/presentationml/2006/main">
  <p:tag name="THINKCELLSHAPEDONOTDELETE" val="pYWme92UgCUyPU4a_7ahUmg"/>
</p:tagLst>
</file>

<file path=ppt/tags/tag6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1.xml><?xml version="1.0" encoding="utf-8"?>
<p:tagLst xmlns:a="http://schemas.openxmlformats.org/drawingml/2006/main" xmlns:r="http://schemas.openxmlformats.org/officeDocument/2006/relationships" xmlns:p="http://schemas.openxmlformats.org/presentationml/2006/main">
  <p:tag name="THINKCELLSHAPEDONOTDELETE" val="pd_vgRKLalUuiuKABsQWvxQ"/>
</p:tagLst>
</file>

<file path=ppt/tags/tag632.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633.xml><?xml version="1.0" encoding="utf-8"?>
<p:tagLst xmlns:a="http://schemas.openxmlformats.org/drawingml/2006/main" xmlns:r="http://schemas.openxmlformats.org/officeDocument/2006/relationships" xmlns:p="http://schemas.openxmlformats.org/presentationml/2006/main">
  <p:tag name="THINKCELLSHAPEDONOTDELETE" val="pttMFJKaVU02TFSZT1u9VqQ"/>
</p:tagLst>
</file>

<file path=ppt/tags/tag634.xml><?xml version="1.0" encoding="utf-8"?>
<p:tagLst xmlns:a="http://schemas.openxmlformats.org/drawingml/2006/main" xmlns:r="http://schemas.openxmlformats.org/officeDocument/2006/relationships" xmlns:p="http://schemas.openxmlformats.org/presentationml/2006/main">
  <p:tag name="THINKCELLSHAPEDONOTDELETE" val="p8sr3dP4PTkSIcgeL9bFiLg"/>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pEUdjGEvDVEqFWGMovlRB5w"/>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ppxheqrn3AkmV20xIUYaJ2A"/>
</p:tagLst>
</file>

<file path=ppt/tags/tag637.xml><?xml version="1.0" encoding="utf-8"?>
<p:tagLst xmlns:a="http://schemas.openxmlformats.org/drawingml/2006/main" xmlns:r="http://schemas.openxmlformats.org/officeDocument/2006/relationships" xmlns:p="http://schemas.openxmlformats.org/presentationml/2006/main">
  <p:tag name="THINKCELLSHAPEDONOTDELETE" val="pioVCpgdYGki4U3z.L0_1tg"/>
</p:tagLst>
</file>

<file path=ppt/tags/tag638.xml><?xml version="1.0" encoding="utf-8"?>
<p:tagLst xmlns:a="http://schemas.openxmlformats.org/drawingml/2006/main" xmlns:r="http://schemas.openxmlformats.org/officeDocument/2006/relationships" xmlns:p="http://schemas.openxmlformats.org/presentationml/2006/main">
  <p:tag name="THINKCELLSHAPEDONOTDELETE" val="pOwgVsevyyUyK19DiEdDE1g"/>
</p:tagLst>
</file>

<file path=ppt/tags/tag639.xml><?xml version="1.0" encoding="utf-8"?>
<p:tagLst xmlns:a="http://schemas.openxmlformats.org/drawingml/2006/main" xmlns:r="http://schemas.openxmlformats.org/officeDocument/2006/relationships" xmlns:p="http://schemas.openxmlformats.org/presentationml/2006/main">
  <p:tag name="THINKCELLSHAPEDONOTDELETE" val="pEsXGxiEx9E6vpkDeUW4LEg"/>
</p:tagLst>
</file>

<file path=ppt/tags/tag640.xml><?xml version="1.0" encoding="utf-8"?>
<p:tagLst xmlns:a="http://schemas.openxmlformats.org/drawingml/2006/main" xmlns:r="http://schemas.openxmlformats.org/officeDocument/2006/relationships" xmlns:p="http://schemas.openxmlformats.org/presentationml/2006/main">
  <p:tag name="THINKCELLSHAPEDONOTDELETE" val="posRMJxeCakSxBfNcpjvf5A"/>
</p:tagLst>
</file>

<file path=ppt/tags/tag641.xml><?xml version="1.0" encoding="utf-8"?>
<p:tagLst xmlns:a="http://schemas.openxmlformats.org/drawingml/2006/main" xmlns:r="http://schemas.openxmlformats.org/officeDocument/2006/relationships" xmlns:p="http://schemas.openxmlformats.org/presentationml/2006/main">
  <p:tag name="THINKCELLSHAPEDONOTDELETE" val="pOChlWQe910iVhFOPcfauyg"/>
</p:tagLst>
</file>

<file path=ppt/tags/tag642.xml><?xml version="1.0" encoding="utf-8"?>
<p:tagLst xmlns:a="http://schemas.openxmlformats.org/drawingml/2006/main" xmlns:r="http://schemas.openxmlformats.org/officeDocument/2006/relationships" xmlns:p="http://schemas.openxmlformats.org/presentationml/2006/main">
  <p:tag name="THINKCELLSHAPEDONOTDELETE" val="pGGzOumqKUEutStuYnouO6w"/>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pn.ag34.x00K_yk3QEVtY5g"/>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pdpDp3xZgf0CTmVTtlPqOfQ"/>
</p:tagLst>
</file>

<file path=ppt/tags/tag645.xml><?xml version="1.0" encoding="utf-8"?>
<p:tagLst xmlns:a="http://schemas.openxmlformats.org/drawingml/2006/main" xmlns:r="http://schemas.openxmlformats.org/officeDocument/2006/relationships" xmlns:p="http://schemas.openxmlformats.org/presentationml/2006/main">
  <p:tag name="THINKCELLSHAPEDONOTDELETE" val="pmr.uqg_3XkGYp8F8QG7CxA"/>
</p:tagLst>
</file>

<file path=ppt/tags/tag646.xml><?xml version="1.0" encoding="utf-8"?>
<p:tagLst xmlns:a="http://schemas.openxmlformats.org/drawingml/2006/main" xmlns:r="http://schemas.openxmlformats.org/officeDocument/2006/relationships" xmlns:p="http://schemas.openxmlformats.org/presentationml/2006/main">
  <p:tag name="THINKCELLSHAPEDONOTDELETE" val="pvTeUX7rJC0uUIIJSOGYbqA"/>
</p:tagLst>
</file>

<file path=ppt/tags/tag647.xml><?xml version="1.0" encoding="utf-8"?>
<p:tagLst xmlns:a="http://schemas.openxmlformats.org/drawingml/2006/main" xmlns:r="http://schemas.openxmlformats.org/officeDocument/2006/relationships" xmlns:p="http://schemas.openxmlformats.org/presentationml/2006/main">
  <p:tag name="THINKCELLSHAPEDONOTDELETE" val="pwfKwsxoc2UuS7ixgHRB3hw"/>
</p:tagLst>
</file>

<file path=ppt/tags/tag648.xml><?xml version="1.0" encoding="utf-8"?>
<p:tagLst xmlns:a="http://schemas.openxmlformats.org/drawingml/2006/main" xmlns:r="http://schemas.openxmlformats.org/officeDocument/2006/relationships" xmlns:p="http://schemas.openxmlformats.org/presentationml/2006/main">
  <p:tag name="THINKCELLSHAPEDONOTDELETE" val="pKo0.RpkiAkau3.b_SuOmsg"/>
</p:tagLst>
</file>

<file path=ppt/tags/tag649.xml><?xml version="1.0" encoding="utf-8"?>
<p:tagLst xmlns:a="http://schemas.openxmlformats.org/drawingml/2006/main" xmlns:r="http://schemas.openxmlformats.org/officeDocument/2006/relationships" xmlns:p="http://schemas.openxmlformats.org/presentationml/2006/main">
  <p:tag name="THINKCELLSHAPEDONOTDELETE" val="p25diJ1K.ekm9GxWZQHJKyA"/>
</p:tagLst>
</file>

<file path=ppt/tags/tag650.xml><?xml version="1.0" encoding="utf-8"?>
<p:tagLst xmlns:a="http://schemas.openxmlformats.org/drawingml/2006/main" xmlns:r="http://schemas.openxmlformats.org/officeDocument/2006/relationships" xmlns:p="http://schemas.openxmlformats.org/presentationml/2006/main">
  <p:tag name="THINKCELLSHAPEDONOTDELETE" val="prewGOuGrBUamqaClOjGU.Q"/>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pDm7WPYe75U2.eqKT6T7HcQ"/>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p_o1wNMC00E6SZgALvHOp9g"/>
</p:tagLst>
</file>

<file path=ppt/tags/tag653.xml><?xml version="1.0" encoding="utf-8"?>
<p:tagLst xmlns:a="http://schemas.openxmlformats.org/drawingml/2006/main" xmlns:r="http://schemas.openxmlformats.org/officeDocument/2006/relationships" xmlns:p="http://schemas.openxmlformats.org/presentationml/2006/main">
  <p:tag name="THINKCELLSHAPEDONOTDELETE" val="pgpgsNn5IEEmAyzodNGGWGg"/>
</p:tagLst>
</file>

<file path=ppt/tags/tag654.xml><?xml version="1.0" encoding="utf-8"?>
<p:tagLst xmlns:a="http://schemas.openxmlformats.org/drawingml/2006/main" xmlns:r="http://schemas.openxmlformats.org/officeDocument/2006/relationships" xmlns:p="http://schemas.openxmlformats.org/presentationml/2006/main">
  <p:tag name="THINKCELLSHAPEDONOTDELETE" val="p7OuvQUHh.06qJIYdvAn_Qg"/>
</p:tagLst>
</file>

<file path=ppt/tags/tag655.xml><?xml version="1.0" encoding="utf-8"?>
<p:tagLst xmlns:a="http://schemas.openxmlformats.org/drawingml/2006/main" xmlns:r="http://schemas.openxmlformats.org/officeDocument/2006/relationships" xmlns:p="http://schemas.openxmlformats.org/presentationml/2006/main">
  <p:tag name="THINKCELLSHAPEDONOTDELETE" val="pSTaBAx56gUG5rORbxhcp4g"/>
</p:tagLst>
</file>

<file path=ppt/tags/tag656.xml><?xml version="1.0" encoding="utf-8"?>
<p:tagLst xmlns:a="http://schemas.openxmlformats.org/drawingml/2006/main" xmlns:r="http://schemas.openxmlformats.org/officeDocument/2006/relationships" xmlns:p="http://schemas.openxmlformats.org/presentationml/2006/main">
  <p:tag name="THINKCELLSHAPEDONOTDELETE" val="p6V7A9RBKkUqf_CWMsd7ikQ"/>
</p:tagLst>
</file>

<file path=ppt/tags/tag657.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6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pGP7pE0LrbUiaCxueDI5JvA"/>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pMA8HIiCqR0qdFYQM_1nVPQ"/>
</p:tagLst>
</file>

<file path=ppt/tags/tag661.xml><?xml version="1.0" encoding="utf-8"?>
<p:tagLst xmlns:a="http://schemas.openxmlformats.org/drawingml/2006/main" xmlns:r="http://schemas.openxmlformats.org/officeDocument/2006/relationships" xmlns:p="http://schemas.openxmlformats.org/presentationml/2006/main">
  <p:tag name="THINKCELLSHAPEDONOTDELETE" val="pGpuwH9cGJUm3VHNRcZ3jDA"/>
</p:tagLst>
</file>

<file path=ppt/tags/tag662.xml><?xml version="1.0" encoding="utf-8"?>
<p:tagLst xmlns:a="http://schemas.openxmlformats.org/drawingml/2006/main" xmlns:r="http://schemas.openxmlformats.org/officeDocument/2006/relationships" xmlns:p="http://schemas.openxmlformats.org/presentationml/2006/main">
  <p:tag name="THINKCELLSHAPEDONOTDELETE" val="pnxt1ndzIWU.uRYD04rkDBA"/>
</p:tagLst>
</file>

<file path=ppt/tags/tag663.xml><?xml version="1.0" encoding="utf-8"?>
<p:tagLst xmlns:a="http://schemas.openxmlformats.org/drawingml/2006/main" xmlns:r="http://schemas.openxmlformats.org/officeDocument/2006/relationships" xmlns:p="http://schemas.openxmlformats.org/presentationml/2006/main">
  <p:tag name="THINKCELLSHAPEDONOTDELETE" val="pH_JRZqN6h0q2qmvIWk56SQ"/>
</p:tagLst>
</file>

<file path=ppt/tags/tag664.xml><?xml version="1.0" encoding="utf-8"?>
<p:tagLst xmlns:a="http://schemas.openxmlformats.org/drawingml/2006/main" xmlns:r="http://schemas.openxmlformats.org/officeDocument/2006/relationships" xmlns:p="http://schemas.openxmlformats.org/presentationml/2006/main">
  <p:tag name="THINKCELLSHAPEDONOTDELETE" val="pQQ7xJcY8VE6rpifwBlzWBA"/>
</p:tagLst>
</file>

<file path=ppt/tags/tag665.xml><?xml version="1.0" encoding="utf-8"?>
<p:tagLst xmlns:a="http://schemas.openxmlformats.org/drawingml/2006/main" xmlns:r="http://schemas.openxmlformats.org/officeDocument/2006/relationships" xmlns:p="http://schemas.openxmlformats.org/presentationml/2006/main">
  <p:tag name="THINKCELLSHAPEDONOTDELETE" val="pS3s8RG5U706Ueu1Cy5LC7w"/>
</p:tagLst>
</file>

<file path=ppt/tags/tag666.xml><?xml version="1.0" encoding="utf-8"?>
<p:tagLst xmlns:a="http://schemas.openxmlformats.org/drawingml/2006/main" xmlns:r="http://schemas.openxmlformats.org/officeDocument/2006/relationships" xmlns:p="http://schemas.openxmlformats.org/presentationml/2006/main">
  <p:tag name="THINKCELLSHAPEDONOTDELETE" val="p6lxVwtbX_kWxoePry8cW.A"/>
</p:tagLst>
</file>

<file path=ppt/tags/tag667.xml><?xml version="1.0" encoding="utf-8"?>
<p:tagLst xmlns:a="http://schemas.openxmlformats.org/drawingml/2006/main" xmlns:r="http://schemas.openxmlformats.org/officeDocument/2006/relationships" xmlns:p="http://schemas.openxmlformats.org/presentationml/2006/main">
  <p:tag name="RESIZE" val="Yes"/>
  <p:tag name="THINKCELLSHAPEDONOTDELETE" val="p5vw5nSdP9k2K4MfdW_oaQg"/>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6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0.xml><?xml version="1.0" encoding="utf-8"?>
<p:tagLst xmlns:a="http://schemas.openxmlformats.org/drawingml/2006/main" xmlns:r="http://schemas.openxmlformats.org/officeDocument/2006/relationships" xmlns:p="http://schemas.openxmlformats.org/presentationml/2006/main">
  <p:tag name="THINKCELLSHAPEDONOTDELETE" val="pkFG2qCrQSkS8kZbUaL7ltQ"/>
</p:tagLst>
</file>

<file path=ppt/tags/tag671.xml><?xml version="1.0" encoding="utf-8"?>
<p:tagLst xmlns:a="http://schemas.openxmlformats.org/drawingml/2006/main" xmlns:r="http://schemas.openxmlformats.org/officeDocument/2006/relationships" xmlns:p="http://schemas.openxmlformats.org/presentationml/2006/main">
  <p:tag name="THINKCELLSHAPEDONOTDELETE" val="pNlPqk8alikOM55Vb0YgmvQ"/>
</p:tagLst>
</file>

<file path=ppt/tags/tag672.xml><?xml version="1.0" encoding="utf-8"?>
<p:tagLst xmlns:a="http://schemas.openxmlformats.org/drawingml/2006/main" xmlns:r="http://schemas.openxmlformats.org/officeDocument/2006/relationships" xmlns:p="http://schemas.openxmlformats.org/presentationml/2006/main">
  <p:tag name="THINKCELLSHAPEDONOTDELETE" val="pfxAOFRY0DkmWMsdixmfcYw"/>
</p:tagLst>
</file>

<file path=ppt/tags/tag673.xml><?xml version="1.0" encoding="utf-8"?>
<p:tagLst xmlns:a="http://schemas.openxmlformats.org/drawingml/2006/main" xmlns:r="http://schemas.openxmlformats.org/officeDocument/2006/relationships" xmlns:p="http://schemas.openxmlformats.org/presentationml/2006/main">
  <p:tag name="NAME" val="Rectangle"/>
  <p:tag name="THINKCELLSHAPEDONOTDELETE" val="pL6JEtfEYkEWLm_CoZUzIMw"/>
</p:tagLst>
</file>

<file path=ppt/tags/tag674.xml><?xml version="1.0" encoding="utf-8"?>
<p:tagLst xmlns:a="http://schemas.openxmlformats.org/drawingml/2006/main" xmlns:r="http://schemas.openxmlformats.org/officeDocument/2006/relationships" xmlns:p="http://schemas.openxmlformats.org/presentationml/2006/main">
  <p:tag name="THINKCELLSHAPEDONOTDELETE" val="pqjEla1zabku_DNkYPaHHQg"/>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pRzeiJA9CVEOCHWSnSGSbYA"/>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pH46kwVyJzkmQ8tLgeOP4Qw"/>
</p:tagLst>
</file>

<file path=ppt/tags/tag677.xml><?xml version="1.0" encoding="utf-8"?>
<p:tagLst xmlns:a="http://schemas.openxmlformats.org/drawingml/2006/main" xmlns:r="http://schemas.openxmlformats.org/officeDocument/2006/relationships" xmlns:p="http://schemas.openxmlformats.org/presentationml/2006/main">
  <p:tag name="THINKCELLSHAPEDONOTDELETE" val="pZ7nWsUoqCUWOxNOT3l_chA"/>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plNz9paZW2EuoNkXO.nahNg"/>
</p:tagLst>
</file>

<file path=ppt/tags/tag679.xml><?xml version="1.0" encoding="utf-8"?>
<p:tagLst xmlns:a="http://schemas.openxmlformats.org/drawingml/2006/main" xmlns:r="http://schemas.openxmlformats.org/officeDocument/2006/relationships" xmlns:p="http://schemas.openxmlformats.org/presentationml/2006/main">
  <p:tag name="THINKCELLSHAPEDONOTDELETE" val="pZT7_NR5PdEqRckbWb3y5Cw"/>
</p:tagLst>
</file>

<file path=ppt/tags/tag680.xml><?xml version="1.0" encoding="utf-8"?>
<p:tagLst xmlns:a="http://schemas.openxmlformats.org/drawingml/2006/main" xmlns:r="http://schemas.openxmlformats.org/officeDocument/2006/relationships" xmlns:p="http://schemas.openxmlformats.org/presentationml/2006/main">
  <p:tag name="THINKCELLSHAPEDONOTDELETE" val="pMPCYTa0JokqHxMarHs8lqQ"/>
</p:tagLst>
</file>

<file path=ppt/tags/tag681.xml><?xml version="1.0" encoding="utf-8"?>
<p:tagLst xmlns:a="http://schemas.openxmlformats.org/drawingml/2006/main" xmlns:r="http://schemas.openxmlformats.org/officeDocument/2006/relationships" xmlns:p="http://schemas.openxmlformats.org/presentationml/2006/main">
  <p:tag name="THINKCELLSHAPEDONOTDELETE" val="pqOqMroMCsU2D7nN6dArBNw"/>
</p:tagLst>
</file>

<file path=ppt/tags/tag682.xml><?xml version="1.0" encoding="utf-8"?>
<p:tagLst xmlns:a="http://schemas.openxmlformats.org/drawingml/2006/main" xmlns:r="http://schemas.openxmlformats.org/officeDocument/2006/relationships" xmlns:p="http://schemas.openxmlformats.org/presentationml/2006/main">
  <p:tag name="THINKCELLSHAPEDONOTDELETE" val="pZT7_NR5PdEqRckbWb3y5Cw"/>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pMPCYTa0JokqHxMarHs8lqQ"/>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6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6.xml><?xml version="1.0" encoding="utf-8"?>
<p:tagLst xmlns:a="http://schemas.openxmlformats.org/drawingml/2006/main" xmlns:r="http://schemas.openxmlformats.org/officeDocument/2006/relationships" xmlns:p="http://schemas.openxmlformats.org/presentationml/2006/main">
  <p:tag name="THINKCELLSHAPEDONOTDELETE" val="p8Sp0uh9OI0eUoXEvbtMWZw"/>
</p:tagLst>
</file>

<file path=ppt/tags/tag687.xml><?xml version="1.0" encoding="utf-8"?>
<p:tagLst xmlns:a="http://schemas.openxmlformats.org/drawingml/2006/main" xmlns:r="http://schemas.openxmlformats.org/officeDocument/2006/relationships" xmlns:p="http://schemas.openxmlformats.org/presentationml/2006/main">
  <p:tag name="THINKCELLSHAPEDONOTDELETE" val="pDCYGvgmKtkK8pafmw7_E7g"/>
</p:tagLst>
</file>

<file path=ppt/tags/tag688.xml><?xml version="1.0" encoding="utf-8"?>
<p:tagLst xmlns:a="http://schemas.openxmlformats.org/drawingml/2006/main" xmlns:r="http://schemas.openxmlformats.org/officeDocument/2006/relationships" xmlns:p="http://schemas.openxmlformats.org/presentationml/2006/main">
  <p:tag name="NAME" val="DirArrow"/>
  <p:tag name="TYPE" val="McK DirArrow"/>
  <p:tag name="THINKCELLSHAPEDONOTDELETE" val="pVz480V_wwkWwIsFIg9LQaQ"/>
</p:tagLst>
</file>

<file path=ppt/tags/tag689.xml><?xml version="1.0" encoding="utf-8"?>
<p:tagLst xmlns:a="http://schemas.openxmlformats.org/drawingml/2006/main" xmlns:r="http://schemas.openxmlformats.org/officeDocument/2006/relationships" xmlns:p="http://schemas.openxmlformats.org/presentationml/2006/main">
  <p:tag name="THINKCELLSHAPEDONOTDELETE" val="pyZThi14cwUa0s3F4ynEmVg"/>
</p:tagLst>
</file>

<file path=ppt/tags/tag690.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phPMc2raG2kuZGsABrbTLrw"/>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pYEOLlmIf6E2i.0VhfuKaGQ"/>
</p:tagLst>
</file>

<file path=ppt/tags/tag693.xml><?xml version="1.0" encoding="utf-8"?>
<p:tagLst xmlns:a="http://schemas.openxmlformats.org/drawingml/2006/main" xmlns:r="http://schemas.openxmlformats.org/officeDocument/2006/relationships" xmlns:p="http://schemas.openxmlformats.org/presentationml/2006/main">
  <p:tag name="THINKCELLSHAPEDONOTDELETE" val="po9lmhl1rE0.itdaDuXydvg"/>
</p:tagLst>
</file>

<file path=ppt/tags/tag694.xml><?xml version="1.0" encoding="utf-8"?>
<p:tagLst xmlns:a="http://schemas.openxmlformats.org/drawingml/2006/main" xmlns:r="http://schemas.openxmlformats.org/officeDocument/2006/relationships" xmlns:p="http://schemas.openxmlformats.org/presentationml/2006/main">
  <p:tag name="THINKCELLSHAPEDONOTDELETE" val="pQbyoQIgcP0qK5nIndvibLw"/>
</p:tagLst>
</file>

<file path=ppt/tags/tag695.xml><?xml version="1.0" encoding="utf-8"?>
<p:tagLst xmlns:a="http://schemas.openxmlformats.org/drawingml/2006/main" xmlns:r="http://schemas.openxmlformats.org/officeDocument/2006/relationships" xmlns:p="http://schemas.openxmlformats.org/presentationml/2006/main">
  <p:tag name="THINKCELLSHAPEDONOTDELETE" val="pVxKsQD1c006G9A02A6xfUg"/>
</p:tagLst>
</file>

<file path=ppt/tags/tag696.xml><?xml version="1.0" encoding="utf-8"?>
<p:tagLst xmlns:a="http://schemas.openxmlformats.org/drawingml/2006/main" xmlns:r="http://schemas.openxmlformats.org/officeDocument/2006/relationships" xmlns:p="http://schemas.openxmlformats.org/presentationml/2006/main">
  <p:tag name="THINKCELLSHAPEDONOTDELETE" val="p.rafrdm5zEiQCbU37LD7XQ"/>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pe8EFWFmNtk6PlHKi_He1ug"/>
</p:tagLst>
</file>

<file path=ppt/tags/tag698.xml><?xml version="1.0" encoding="utf-8"?>
<p:tagLst xmlns:a="http://schemas.openxmlformats.org/drawingml/2006/main" xmlns:r="http://schemas.openxmlformats.org/officeDocument/2006/relationships" xmlns:p="http://schemas.openxmlformats.org/presentationml/2006/main">
  <p:tag name="THINKCELLSHAPEDONOTDELETE" val="piYLmP.tfgkKv_wUcz4kAyw"/>
</p:tagLst>
</file>

<file path=ppt/tags/tag699.xml><?xml version="1.0" encoding="utf-8"?>
<p:tagLst xmlns:a="http://schemas.openxmlformats.org/drawingml/2006/main" xmlns:r="http://schemas.openxmlformats.org/officeDocument/2006/relationships" xmlns:p="http://schemas.openxmlformats.org/presentationml/2006/main">
  <p:tag name="THINKCELLSHAPEDONOTDELETE" val="pb5ifXi4Q5k.gdJTFtECTNQ"/>
</p:tagLst>
</file>

<file path=ppt/tags/tag700.xml><?xml version="1.0" encoding="utf-8"?>
<p:tagLst xmlns:a="http://schemas.openxmlformats.org/drawingml/2006/main" xmlns:r="http://schemas.openxmlformats.org/officeDocument/2006/relationships" xmlns:p="http://schemas.openxmlformats.org/presentationml/2006/main">
  <p:tag name="THINKCELLSHAPEDONOTDELETE" val="pjLaEep3IpUOa2obTrwwpwg"/>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ply9LetUqJ06EFxYr6OL1fg"/>
</p:tagLst>
</file>

<file path=ppt/tags/tag702.xml><?xml version="1.0" encoding="utf-8"?>
<p:tagLst xmlns:a="http://schemas.openxmlformats.org/drawingml/2006/main" xmlns:r="http://schemas.openxmlformats.org/officeDocument/2006/relationships" xmlns:p="http://schemas.openxmlformats.org/presentationml/2006/main">
  <p:tag name="THINKCELLSHAPEDONOTDELETE" val="pYqI2uNjq2UG5xxLfv6b5Qw"/>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704.xml><?xml version="1.0" encoding="utf-8"?>
<p:tagLst xmlns:a="http://schemas.openxmlformats.org/drawingml/2006/main" xmlns:r="http://schemas.openxmlformats.org/officeDocument/2006/relationships" xmlns:p="http://schemas.openxmlformats.org/presentationml/2006/main">
  <p:tag name="THINKCELLSHAPEDONOTDELETE" val="pN8SM55OQx0eRV338xzi0cA"/>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pYqI2uNjq2UG5xxLfv6b5Qw"/>
</p:tagLst>
</file>

<file path=ppt/tags/tag706.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707.xml><?xml version="1.0" encoding="utf-8"?>
<p:tagLst xmlns:a="http://schemas.openxmlformats.org/drawingml/2006/main" xmlns:r="http://schemas.openxmlformats.org/officeDocument/2006/relationships" xmlns:p="http://schemas.openxmlformats.org/presentationml/2006/main">
  <p:tag name="THINKCELLSHAPEDONOTDELETE" val="pN8SM55OQx0eRV338xzi0cA"/>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pYqI2uNjq2UG5xxLfv6b5Qw"/>
</p:tagLst>
</file>

<file path=ppt/tags/tag709.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pN8SM55OQx0eRV338xzi0cA"/>
</p:tagLst>
</file>

<file path=ppt/tags/tag711.xml><?xml version="1.0" encoding="utf-8"?>
<p:tagLst xmlns:a="http://schemas.openxmlformats.org/drawingml/2006/main" xmlns:r="http://schemas.openxmlformats.org/officeDocument/2006/relationships" xmlns:p="http://schemas.openxmlformats.org/presentationml/2006/main">
  <p:tag name="THINKCELLSHAPEDONOTDELETE" val="pYqI2uNjq2UG5xxLfv6b5Qw"/>
</p:tagLst>
</file>

<file path=ppt/tags/tag712.xml><?xml version="1.0" encoding="utf-8"?>
<p:tagLst xmlns:a="http://schemas.openxmlformats.org/drawingml/2006/main" xmlns:r="http://schemas.openxmlformats.org/officeDocument/2006/relationships" xmlns:p="http://schemas.openxmlformats.org/presentationml/2006/main">
  <p:tag name="THINKCELLSHAPEDONOTDELETE" val="pu6yNGSvPkki1IblH2xbdEw"/>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pN8SM55OQx0eRV338xzi0cA"/>
</p:tagLst>
</file>

<file path=ppt/theme/theme1.xml><?xml version="1.0" encoding="utf-8"?>
<a:theme xmlns:a="http://schemas.openxmlformats.org/drawingml/2006/main" name="citi_3d_sm">
  <a:themeElements>
    <a:clrScheme name="Custom 2">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33689C"/>
      </a:hlink>
      <a:folHlink>
        <a:srgbClr val="008080"/>
      </a:folHlink>
    </a:clrScheme>
    <a:fontScheme name="citi_0314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iti_031407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olor Scheme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olor Scheme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Color Scheme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olor Scheme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olor Scheme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Color Scheme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olor Scheme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olor Scheme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Color Scheme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olor Scheme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olor Scheme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Color Scheme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olor Scheme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olor Scheme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Color Scheme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olor Scheme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olor Scheme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Color Scheme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a:themeElements>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McKJapanes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olor Scheme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Color Scheme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Color Scheme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109D5F16E80544BB2B4BFC5500705E" ma:contentTypeVersion="0" ma:contentTypeDescription="Create a new document." ma:contentTypeScope="" ma:versionID="c2fcda5a7ce74018fc929c70bf505d4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9B559F44-D07A-45EA-BA4F-458BB0D249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1E9E3D98-5DD1-44C6-8441-F1CC730B870E}">
  <ds:schemaRefs>
    <ds:schemaRef ds:uri="http://schemas.microsoft.com/sharepoint/v3/contenttype/forms"/>
  </ds:schemaRefs>
</ds:datastoreItem>
</file>

<file path=customXml/itemProps3.xml><?xml version="1.0" encoding="utf-8"?>
<ds:datastoreItem xmlns:ds="http://schemas.openxmlformats.org/officeDocument/2006/customXml" ds:itemID="{83901DAA-DB95-4489-B13E-E2FCABFF4521}">
  <ds:schemaRefs>
    <ds:schemaRef ds:uri="http://purl.org/dc/elements/1.1/"/>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18057</TotalTime>
  <Words>2732</Words>
  <Application>Microsoft Office PowerPoint</Application>
  <PresentationFormat>On-screen Show (4:3)</PresentationFormat>
  <Paragraphs>762</Paragraphs>
  <Slides>18</Slides>
  <Notes>18</Notes>
  <HiddenSlides>0</HiddenSlides>
  <MMClips>0</MMClips>
  <ScaleCrop>false</ScaleCrop>
  <HeadingPairs>
    <vt:vector size="6" baseType="variant">
      <vt:variant>
        <vt:lpstr>Theme</vt:lpstr>
      </vt:variant>
      <vt:variant>
        <vt:i4>8</vt:i4>
      </vt:variant>
      <vt:variant>
        <vt:lpstr>Embedded OLE Servers</vt:lpstr>
      </vt:variant>
      <vt:variant>
        <vt:i4>1</vt:i4>
      </vt:variant>
      <vt:variant>
        <vt:lpstr>Slide Titles</vt:lpstr>
      </vt:variant>
      <vt:variant>
        <vt:i4>18</vt:i4>
      </vt:variant>
    </vt:vector>
  </HeadingPairs>
  <TitlesOfParts>
    <vt:vector size="27" baseType="lpstr">
      <vt:lpstr>citi_3d_sm</vt:lpstr>
      <vt:lpstr>Blank</vt:lpstr>
      <vt:lpstr>1_Blank</vt:lpstr>
      <vt:lpstr>2_Blank</vt:lpstr>
      <vt:lpstr>3_Blank</vt:lpstr>
      <vt:lpstr>4_Blank</vt:lpstr>
      <vt:lpstr>5_Blank</vt:lpstr>
      <vt:lpstr>6_Blank</vt:lpstr>
      <vt:lpstr>think-cell Slide</vt:lpstr>
      <vt:lpstr>Hosting Platforms &amp; Infrastructure Applications L2 Operations – Operating &amp; Engagement Model </vt:lpstr>
      <vt:lpstr>L2 Ops Roles and Responsibilities</vt:lpstr>
      <vt:lpstr>HPIA Operating Model</vt:lpstr>
      <vt:lpstr>Standard Incident Workflow for L2 Ops</vt:lpstr>
      <vt:lpstr>Standard Incident requiring re-route to L3</vt:lpstr>
      <vt:lpstr>Major Incident – Bypass L2 and go Direct to L3</vt:lpstr>
      <vt:lpstr>Central triage and Dispatch detailed workflow</vt:lpstr>
      <vt:lpstr>PowerPoint Presentation</vt:lpstr>
      <vt:lpstr>Planned Change Request</vt:lpstr>
      <vt:lpstr>Severity and Priority classifications for Incidents</vt:lpstr>
      <vt:lpstr>SLAs for Standard Incidents</vt:lpstr>
      <vt:lpstr>Using standard work to simplify tasks &amp; promote problem solving</vt:lpstr>
      <vt:lpstr>Reassigning tickets based on two scenarios</vt:lpstr>
      <vt:lpstr>Implementation of swing rules to manage excess demand</vt:lpstr>
      <vt:lpstr>L2 Ops Engagement </vt:lpstr>
      <vt:lpstr>Major Incident Support (P1 &amp; MIM)</vt:lpstr>
      <vt:lpstr>Major Incident Support – L3 Support Groups</vt:lpstr>
      <vt:lpstr>L2 Ops Change Requests </vt:lpstr>
    </vt:vector>
  </TitlesOfParts>
  <Company>Citigroup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O&amp;T Presentation Template [Arial, 24-point Bold]</dc:title>
  <dc:creator>jk15008</dc:creator>
  <cp:lastModifiedBy>Ashok Kumar Reddy</cp:lastModifiedBy>
  <cp:revision>1603</cp:revision>
  <cp:lastPrinted>2013-03-12T11:40:31Z</cp:lastPrinted>
  <dcterms:created xsi:type="dcterms:W3CDTF">2009-11-03T20:10:15Z</dcterms:created>
  <dcterms:modified xsi:type="dcterms:W3CDTF">2015-09-04T01:47:16Z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0x0101004A109D5F16E80544BB2B4BFC5500705E</vt:lpwstr>
  </property>
</Properties>
</file>