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9"/>
  </p:notesMasterIdLst>
  <p:handoutMasterIdLst>
    <p:handoutMasterId r:id="rId10"/>
  </p:handoutMasterIdLst>
  <p:sldIdLst>
    <p:sldId id="269" r:id="rId2"/>
    <p:sldId id="265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66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4901"/>
    <a:srgbClr val="00CC00"/>
    <a:srgbClr val="CCCC00"/>
    <a:srgbClr val="00CC66"/>
    <a:srgbClr val="FF0066"/>
    <a:srgbClr val="0066CC"/>
    <a:srgbClr val="FFCC00"/>
    <a:srgbClr val="00008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 autoAdjust="0"/>
    <p:restoredTop sz="94595" autoAdjust="0"/>
  </p:normalViewPr>
  <p:slideViewPr>
    <p:cSldViewPr>
      <p:cViewPr varScale="1">
        <p:scale>
          <a:sx n="69" d="100"/>
          <a:sy n="69" d="100"/>
        </p:scale>
        <p:origin x="-4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-1698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CA07D4-2B9D-407C-9AD6-5B228AEC6BAB}" type="doc">
      <dgm:prSet loTypeId="urn:microsoft.com/office/officeart/2005/8/layout/pyramid1" loCatId="pyramid" qsTypeId="urn:microsoft.com/office/officeart/2005/8/quickstyle/simple2" qsCatId="simple" csTypeId="urn:microsoft.com/office/officeart/2005/8/colors/colorful4" csCatId="colorful"/>
      <dgm:spPr/>
    </dgm:pt>
    <dgm:pt modelId="{E697EEFC-B970-4EED-A52E-F007DBCC58E4}">
      <dgm:prSet/>
      <dgm:spPr/>
      <dgm:t>
        <a:bodyPr/>
        <a:lstStyle/>
        <a:p>
          <a:pPr rtl="0" eaLnBrk="1" latinLnBrk="0"/>
          <a:r>
            <a:rPr lang="en-US" smtClean="0"/>
            <a:t/>
          </a:r>
          <a:br>
            <a:rPr lang="en-US" smtClean="0"/>
          </a:br>
          <a:r>
            <a:rPr lang="en-US" smtClean="0"/>
            <a:t>Pick </a:t>
          </a:r>
          <a:br>
            <a:rPr lang="en-US" smtClean="0"/>
          </a:br>
          <a:r>
            <a:rPr lang="en-US" smtClean="0"/>
            <a:t>Top 5</a:t>
          </a:r>
          <a:endParaRPr lang="en-US" dirty="0" smtClean="0"/>
        </a:p>
      </dgm:t>
    </dgm:pt>
    <dgm:pt modelId="{8179906C-2D82-4544-8C07-20DB8D21096C}" type="parTrans" cxnId="{5D76DCDC-F757-4618-B0CB-FB8D4CD4DABB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8D5267B1-F1A6-43B9-A701-8CDC47A441E4}" type="sibTrans" cxnId="{5D76DCDC-F757-4618-B0CB-FB8D4CD4DABB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F728BCEB-B205-4289-8647-514932AFDD9F}">
      <dgm:prSet/>
      <dgm:spPr/>
      <dgm:t>
        <a:bodyPr/>
        <a:lstStyle/>
        <a:p>
          <a:pPr rtl="0" eaLnBrk="1" latinLnBrk="0"/>
          <a:r>
            <a:rPr lang="en-US" smtClean="0"/>
            <a:t>Check </a:t>
          </a:r>
          <a:br>
            <a:rPr lang="en-US" smtClean="0"/>
          </a:br>
          <a:r>
            <a:rPr lang="en-US" smtClean="0"/>
            <a:t>Restrictions</a:t>
          </a:r>
          <a:endParaRPr lang="en-US" dirty="0" smtClean="0"/>
        </a:p>
      </dgm:t>
    </dgm:pt>
    <dgm:pt modelId="{EE2819B5-ACC8-45E7-BA5D-CB85D55579DD}" type="parTrans" cxnId="{ACBFE516-F525-426F-8449-1124140A75E7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2C2A3998-6DDA-4923-BB72-8F6CD908272C}" type="sibTrans" cxnId="{ACBFE516-F525-426F-8449-1124140A75E7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4BDE5454-1A68-4FAD-9AB8-5F6A9DA37F48}">
      <dgm:prSet/>
      <dgm:spPr/>
      <dgm:t>
        <a:bodyPr/>
        <a:lstStyle/>
        <a:p>
          <a:pPr rtl="0" eaLnBrk="1" latinLnBrk="0"/>
          <a:r>
            <a:rPr lang="en-US" smtClean="0"/>
            <a:t>Vote on </a:t>
          </a:r>
          <a:br>
            <a:rPr lang="en-US" smtClean="0"/>
          </a:br>
          <a:r>
            <a:rPr lang="en-US" smtClean="0"/>
            <a:t>Top Candidates</a:t>
          </a:r>
          <a:endParaRPr lang="en-US" dirty="0" smtClean="0"/>
        </a:p>
      </dgm:t>
    </dgm:pt>
    <dgm:pt modelId="{A4C67568-E44F-4EA4-959C-D8A6B4CF8F7F}" type="parTrans" cxnId="{20797CCD-B208-45E1-B202-559AE2C35933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415615E3-95C4-49BA-B2A8-BAC9C1CBF7DD}" type="sibTrans" cxnId="{20797CCD-B208-45E1-B202-559AE2C35933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82A67557-A525-452C-89E4-6BFA31B3B0DD}">
      <dgm:prSet/>
      <dgm:spPr/>
      <dgm:t>
        <a:bodyPr/>
        <a:lstStyle/>
        <a:p>
          <a:pPr rtl="0" eaLnBrk="1" latinLnBrk="0"/>
          <a:r>
            <a:rPr lang="en-US" smtClean="0"/>
            <a:t>Review Ideas</a:t>
          </a:r>
          <a:endParaRPr lang="en-US" dirty="0" smtClean="0"/>
        </a:p>
      </dgm:t>
    </dgm:pt>
    <dgm:pt modelId="{0DB26EA0-39D6-4BCE-B823-42B2F2D72261}" type="parTrans" cxnId="{0FDFA51E-8FF0-4A90-A785-94CB4230E2FD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874E3835-1E76-453C-98FB-C036F5F53EC5}" type="sibTrans" cxnId="{0FDFA51E-8FF0-4A90-A785-94CB4230E2FD}">
      <dgm:prSet/>
      <dgm:spPr/>
      <dgm:t>
        <a:bodyPr/>
        <a:lstStyle/>
        <a:p>
          <a:endParaRPr lang="en-US">
            <a:solidFill>
              <a:schemeClr val="accent1">
                <a:lumMod val="50000"/>
              </a:schemeClr>
            </a:solidFill>
          </a:endParaRPr>
        </a:p>
      </dgm:t>
    </dgm:pt>
    <dgm:pt modelId="{20AD2F7F-8702-44F2-81A6-1F18BD5ABA06}" type="pres">
      <dgm:prSet presAssocID="{41CA07D4-2B9D-407C-9AD6-5B228AEC6BAB}" presName="Name0" presStyleCnt="0">
        <dgm:presLayoutVars>
          <dgm:dir/>
          <dgm:animLvl val="lvl"/>
          <dgm:resizeHandles val="exact"/>
        </dgm:presLayoutVars>
      </dgm:prSet>
      <dgm:spPr/>
    </dgm:pt>
    <dgm:pt modelId="{AEED4750-5FD1-47C5-AD64-79640AEE0C4D}" type="pres">
      <dgm:prSet presAssocID="{E697EEFC-B970-4EED-A52E-F007DBCC58E4}" presName="Name8" presStyleCnt="0"/>
      <dgm:spPr/>
    </dgm:pt>
    <dgm:pt modelId="{F630FDFE-3FD5-47BC-A62A-CBA6A19FF615}" type="pres">
      <dgm:prSet presAssocID="{E697EEFC-B970-4EED-A52E-F007DBCC58E4}" presName="level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CA87EB8-D8A5-47F2-BEA1-8CA6F05D0236}" type="pres">
      <dgm:prSet presAssocID="{E697EEFC-B970-4EED-A52E-F007DBCC58E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7CEA10-C4C1-438E-89B7-7C25D0C8C8C5}" type="pres">
      <dgm:prSet presAssocID="{F728BCEB-B205-4289-8647-514932AFDD9F}" presName="Name8" presStyleCnt="0"/>
      <dgm:spPr/>
    </dgm:pt>
    <dgm:pt modelId="{89036A7A-1D6B-469D-9D42-D33D662F873C}" type="pres">
      <dgm:prSet presAssocID="{F728BCEB-B205-4289-8647-514932AFDD9F}" presName="level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070EF0-FEF1-402B-829B-A64113E94DE5}" type="pres">
      <dgm:prSet presAssocID="{F728BCEB-B205-4289-8647-514932AFDD9F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B1A4C8-27E3-4E9F-A9B1-A2CED5B3A5F8}" type="pres">
      <dgm:prSet presAssocID="{4BDE5454-1A68-4FAD-9AB8-5F6A9DA37F48}" presName="Name8" presStyleCnt="0"/>
      <dgm:spPr/>
    </dgm:pt>
    <dgm:pt modelId="{9BB78EEA-C430-4A9D-ADCA-D4AA7AE181D9}" type="pres">
      <dgm:prSet presAssocID="{4BDE5454-1A68-4FAD-9AB8-5F6A9DA37F48}" presName="level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7A2804-34D0-428C-B90C-DE4D4562CC1C}" type="pres">
      <dgm:prSet presAssocID="{4BDE5454-1A68-4FAD-9AB8-5F6A9DA37F48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373E58-1142-41A9-ADFD-67DB1A4730E9}" type="pres">
      <dgm:prSet presAssocID="{82A67557-A525-452C-89E4-6BFA31B3B0DD}" presName="Name8" presStyleCnt="0"/>
      <dgm:spPr/>
    </dgm:pt>
    <dgm:pt modelId="{7B6D8F7F-A9DE-40D5-AA3E-674036148B68}" type="pres">
      <dgm:prSet presAssocID="{82A67557-A525-452C-89E4-6BFA31B3B0DD}" presName="level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BF53D7-30D3-4B29-A78F-FB531AAE5230}" type="pres">
      <dgm:prSet presAssocID="{82A67557-A525-452C-89E4-6BFA31B3B0D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F88A91-8FEF-4DB6-95A5-DCFC2C880A6B}" type="presOf" srcId="{4BDE5454-1A68-4FAD-9AB8-5F6A9DA37F48}" destId="{9BB78EEA-C430-4A9D-ADCA-D4AA7AE181D9}" srcOrd="0" destOrd="0" presId="urn:microsoft.com/office/officeart/2005/8/layout/pyramid1"/>
    <dgm:cxn modelId="{48D6C243-D27C-4E9A-855F-14839A236B26}" type="presOf" srcId="{F728BCEB-B205-4289-8647-514932AFDD9F}" destId="{89036A7A-1D6B-469D-9D42-D33D662F873C}" srcOrd="0" destOrd="0" presId="urn:microsoft.com/office/officeart/2005/8/layout/pyramid1"/>
    <dgm:cxn modelId="{CEA5AD04-74A8-4225-9E4E-096A7081F3B0}" type="presOf" srcId="{82A67557-A525-452C-89E4-6BFA31B3B0DD}" destId="{DCBF53D7-30D3-4B29-A78F-FB531AAE5230}" srcOrd="1" destOrd="0" presId="urn:microsoft.com/office/officeart/2005/8/layout/pyramid1"/>
    <dgm:cxn modelId="{4F169DB1-3EF1-489B-B9FA-F9A895CC54C5}" type="presOf" srcId="{E697EEFC-B970-4EED-A52E-F007DBCC58E4}" destId="{6CA87EB8-D8A5-47F2-BEA1-8CA6F05D0236}" srcOrd="1" destOrd="0" presId="urn:microsoft.com/office/officeart/2005/8/layout/pyramid1"/>
    <dgm:cxn modelId="{20797CCD-B208-45E1-B202-559AE2C35933}" srcId="{41CA07D4-2B9D-407C-9AD6-5B228AEC6BAB}" destId="{4BDE5454-1A68-4FAD-9AB8-5F6A9DA37F48}" srcOrd="2" destOrd="0" parTransId="{A4C67568-E44F-4EA4-959C-D8A6B4CF8F7F}" sibTransId="{415615E3-95C4-49BA-B2A8-BAC9C1CBF7DD}"/>
    <dgm:cxn modelId="{11D668BD-D075-447C-A692-4B6266886A87}" type="presOf" srcId="{E697EEFC-B970-4EED-A52E-F007DBCC58E4}" destId="{F630FDFE-3FD5-47BC-A62A-CBA6A19FF615}" srcOrd="0" destOrd="0" presId="urn:microsoft.com/office/officeart/2005/8/layout/pyramid1"/>
    <dgm:cxn modelId="{5D76DCDC-F757-4618-B0CB-FB8D4CD4DABB}" srcId="{41CA07D4-2B9D-407C-9AD6-5B228AEC6BAB}" destId="{E697EEFC-B970-4EED-A52E-F007DBCC58E4}" srcOrd="0" destOrd="0" parTransId="{8179906C-2D82-4544-8C07-20DB8D21096C}" sibTransId="{8D5267B1-F1A6-43B9-A701-8CDC47A441E4}"/>
    <dgm:cxn modelId="{ACBFE516-F525-426F-8449-1124140A75E7}" srcId="{41CA07D4-2B9D-407C-9AD6-5B228AEC6BAB}" destId="{F728BCEB-B205-4289-8647-514932AFDD9F}" srcOrd="1" destOrd="0" parTransId="{EE2819B5-ACC8-45E7-BA5D-CB85D55579DD}" sibTransId="{2C2A3998-6DDA-4923-BB72-8F6CD908272C}"/>
    <dgm:cxn modelId="{FB70D5D4-1C5B-464F-9E91-A50A33B242FF}" type="presOf" srcId="{F728BCEB-B205-4289-8647-514932AFDD9F}" destId="{E4070EF0-FEF1-402B-829B-A64113E94DE5}" srcOrd="1" destOrd="0" presId="urn:microsoft.com/office/officeart/2005/8/layout/pyramid1"/>
    <dgm:cxn modelId="{F6E5D282-A918-40C3-8412-226D6B0EBB26}" type="presOf" srcId="{4BDE5454-1A68-4FAD-9AB8-5F6A9DA37F48}" destId="{DB7A2804-34D0-428C-B90C-DE4D4562CC1C}" srcOrd="1" destOrd="0" presId="urn:microsoft.com/office/officeart/2005/8/layout/pyramid1"/>
    <dgm:cxn modelId="{B07CA5C9-600E-4AE2-B9A5-B5883029A1F7}" type="presOf" srcId="{82A67557-A525-452C-89E4-6BFA31B3B0DD}" destId="{7B6D8F7F-A9DE-40D5-AA3E-674036148B68}" srcOrd="0" destOrd="0" presId="urn:microsoft.com/office/officeart/2005/8/layout/pyramid1"/>
    <dgm:cxn modelId="{30E1DEB3-8B12-4E0E-AD5B-A4079FC8A3E3}" type="presOf" srcId="{41CA07D4-2B9D-407C-9AD6-5B228AEC6BAB}" destId="{20AD2F7F-8702-44F2-81A6-1F18BD5ABA06}" srcOrd="0" destOrd="0" presId="urn:microsoft.com/office/officeart/2005/8/layout/pyramid1"/>
    <dgm:cxn modelId="{0FDFA51E-8FF0-4A90-A785-94CB4230E2FD}" srcId="{41CA07D4-2B9D-407C-9AD6-5B228AEC6BAB}" destId="{82A67557-A525-452C-89E4-6BFA31B3B0DD}" srcOrd="3" destOrd="0" parTransId="{0DB26EA0-39D6-4BCE-B823-42B2F2D72261}" sibTransId="{874E3835-1E76-453C-98FB-C036F5F53EC5}"/>
    <dgm:cxn modelId="{253174AD-8BB4-4755-BAAF-88F6FC74C3A5}" type="presParOf" srcId="{20AD2F7F-8702-44F2-81A6-1F18BD5ABA06}" destId="{AEED4750-5FD1-47C5-AD64-79640AEE0C4D}" srcOrd="0" destOrd="0" presId="urn:microsoft.com/office/officeart/2005/8/layout/pyramid1"/>
    <dgm:cxn modelId="{76956E4D-F71E-482F-A8B9-F144A98AF66B}" type="presParOf" srcId="{AEED4750-5FD1-47C5-AD64-79640AEE0C4D}" destId="{F630FDFE-3FD5-47BC-A62A-CBA6A19FF615}" srcOrd="0" destOrd="0" presId="urn:microsoft.com/office/officeart/2005/8/layout/pyramid1"/>
    <dgm:cxn modelId="{CBB14569-EE4D-4B16-A7D8-A62E48D477A4}" type="presParOf" srcId="{AEED4750-5FD1-47C5-AD64-79640AEE0C4D}" destId="{6CA87EB8-D8A5-47F2-BEA1-8CA6F05D0236}" srcOrd="1" destOrd="0" presId="urn:microsoft.com/office/officeart/2005/8/layout/pyramid1"/>
    <dgm:cxn modelId="{495DD14B-97EA-42B7-99BE-A0817601BDCC}" type="presParOf" srcId="{20AD2F7F-8702-44F2-81A6-1F18BD5ABA06}" destId="{907CEA10-C4C1-438E-89B7-7C25D0C8C8C5}" srcOrd="1" destOrd="0" presId="urn:microsoft.com/office/officeart/2005/8/layout/pyramid1"/>
    <dgm:cxn modelId="{58109388-1595-42EB-8439-D560EB7DBD62}" type="presParOf" srcId="{907CEA10-C4C1-438E-89B7-7C25D0C8C8C5}" destId="{89036A7A-1D6B-469D-9D42-D33D662F873C}" srcOrd="0" destOrd="0" presId="urn:microsoft.com/office/officeart/2005/8/layout/pyramid1"/>
    <dgm:cxn modelId="{7E707F3B-A3C8-49D9-8D3B-AD3C386F164B}" type="presParOf" srcId="{907CEA10-C4C1-438E-89B7-7C25D0C8C8C5}" destId="{E4070EF0-FEF1-402B-829B-A64113E94DE5}" srcOrd="1" destOrd="0" presId="urn:microsoft.com/office/officeart/2005/8/layout/pyramid1"/>
    <dgm:cxn modelId="{EE077D4A-723E-449D-BF0C-D9C04BBD597C}" type="presParOf" srcId="{20AD2F7F-8702-44F2-81A6-1F18BD5ABA06}" destId="{6FB1A4C8-27E3-4E9F-A9B1-A2CED5B3A5F8}" srcOrd="2" destOrd="0" presId="urn:microsoft.com/office/officeart/2005/8/layout/pyramid1"/>
    <dgm:cxn modelId="{E4CC689A-4B10-4AE2-985D-99FDE79F0877}" type="presParOf" srcId="{6FB1A4C8-27E3-4E9F-A9B1-A2CED5B3A5F8}" destId="{9BB78EEA-C430-4A9D-ADCA-D4AA7AE181D9}" srcOrd="0" destOrd="0" presId="urn:microsoft.com/office/officeart/2005/8/layout/pyramid1"/>
    <dgm:cxn modelId="{69215D7F-8351-470E-BBC7-42868A20A00A}" type="presParOf" srcId="{6FB1A4C8-27E3-4E9F-A9B1-A2CED5B3A5F8}" destId="{DB7A2804-34D0-428C-B90C-DE4D4562CC1C}" srcOrd="1" destOrd="0" presId="urn:microsoft.com/office/officeart/2005/8/layout/pyramid1"/>
    <dgm:cxn modelId="{2350594A-7D97-4A63-9BAE-4E471CE1A06E}" type="presParOf" srcId="{20AD2F7F-8702-44F2-81A6-1F18BD5ABA06}" destId="{07373E58-1142-41A9-ADFD-67DB1A4730E9}" srcOrd="3" destOrd="0" presId="urn:microsoft.com/office/officeart/2005/8/layout/pyramid1"/>
    <dgm:cxn modelId="{AE3B70F1-142A-4106-8608-58A1F106D170}" type="presParOf" srcId="{07373E58-1142-41A9-ADFD-67DB1A4730E9}" destId="{7B6D8F7F-A9DE-40D5-AA3E-674036148B68}" srcOrd="0" destOrd="0" presId="urn:microsoft.com/office/officeart/2005/8/layout/pyramid1"/>
    <dgm:cxn modelId="{890F7D16-2ECE-42CB-A2C9-918600B5FD00}" type="presParOf" srcId="{07373E58-1142-41A9-ADFD-67DB1A4730E9}" destId="{DCBF53D7-30D3-4B29-A78F-FB531AAE5230}" srcOrd="1" destOrd="0" presId="urn:microsoft.com/office/officeart/2005/8/layout/pyramid1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30FDFE-3FD5-47BC-A62A-CBA6A19FF615}">
      <dsp:nvSpPr>
        <dsp:cNvPr id="0" name=""/>
        <dsp:cNvSpPr/>
      </dsp:nvSpPr>
      <dsp:spPr>
        <a:xfrm>
          <a:off x="1371599" y="0"/>
          <a:ext cx="914400" cy="1143000"/>
        </a:xfrm>
        <a:prstGeom prst="trapezoid">
          <a:avLst>
            <a:gd name="adj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/>
          </a:r>
          <a:br>
            <a:rPr lang="en-US" sz="1700" kern="1200" smtClean="0"/>
          </a:br>
          <a:r>
            <a:rPr lang="en-US" sz="1700" kern="1200" smtClean="0"/>
            <a:t>Pick </a:t>
          </a:r>
          <a:br>
            <a:rPr lang="en-US" sz="1700" kern="1200" smtClean="0"/>
          </a:br>
          <a:r>
            <a:rPr lang="en-US" sz="1700" kern="1200" smtClean="0"/>
            <a:t>Top 5</a:t>
          </a:r>
          <a:endParaRPr lang="en-US" sz="1700" kern="1200" dirty="0" smtClean="0"/>
        </a:p>
      </dsp:txBody>
      <dsp:txXfrm>
        <a:off x="1371599" y="0"/>
        <a:ext cx="914400" cy="1143000"/>
      </dsp:txXfrm>
    </dsp:sp>
    <dsp:sp modelId="{89036A7A-1D6B-469D-9D42-D33D662F873C}">
      <dsp:nvSpPr>
        <dsp:cNvPr id="0" name=""/>
        <dsp:cNvSpPr/>
      </dsp:nvSpPr>
      <dsp:spPr>
        <a:xfrm>
          <a:off x="914400" y="1143000"/>
          <a:ext cx="1828800" cy="1143000"/>
        </a:xfrm>
        <a:prstGeom prst="trapezoid">
          <a:avLst>
            <a:gd name="adj" fmla="val 40000"/>
          </a:avLst>
        </a:prstGeom>
        <a:solidFill>
          <a:schemeClr val="accent4">
            <a:hueOff val="3470783"/>
            <a:satOff val="-19734"/>
            <a:lumOff val="634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Check </a:t>
          </a:r>
          <a:br>
            <a:rPr lang="en-US" sz="1700" kern="1200" smtClean="0"/>
          </a:br>
          <a:r>
            <a:rPr lang="en-US" sz="1700" kern="1200" smtClean="0"/>
            <a:t>Restrictions</a:t>
          </a:r>
          <a:endParaRPr lang="en-US" sz="1700" kern="1200" dirty="0" smtClean="0"/>
        </a:p>
      </dsp:txBody>
      <dsp:txXfrm>
        <a:off x="1234439" y="1143000"/>
        <a:ext cx="1188720" cy="1143000"/>
      </dsp:txXfrm>
    </dsp:sp>
    <dsp:sp modelId="{9BB78EEA-C430-4A9D-ADCA-D4AA7AE181D9}">
      <dsp:nvSpPr>
        <dsp:cNvPr id="0" name=""/>
        <dsp:cNvSpPr/>
      </dsp:nvSpPr>
      <dsp:spPr>
        <a:xfrm>
          <a:off x="457200" y="2286000"/>
          <a:ext cx="2743199" cy="1143000"/>
        </a:xfrm>
        <a:prstGeom prst="trapezoid">
          <a:avLst>
            <a:gd name="adj" fmla="val 40000"/>
          </a:avLst>
        </a:prstGeom>
        <a:solidFill>
          <a:schemeClr val="accent4">
            <a:hueOff val="6941566"/>
            <a:satOff val="-39468"/>
            <a:lumOff val="1268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Vote on </a:t>
          </a:r>
          <a:br>
            <a:rPr lang="en-US" sz="1700" kern="1200" smtClean="0"/>
          </a:br>
          <a:r>
            <a:rPr lang="en-US" sz="1700" kern="1200" smtClean="0"/>
            <a:t>Top Candidates</a:t>
          </a:r>
          <a:endParaRPr lang="en-US" sz="1700" kern="1200" dirty="0" smtClean="0"/>
        </a:p>
      </dsp:txBody>
      <dsp:txXfrm>
        <a:off x="937259" y="2286000"/>
        <a:ext cx="1783080" cy="1143000"/>
      </dsp:txXfrm>
    </dsp:sp>
    <dsp:sp modelId="{7B6D8F7F-A9DE-40D5-AA3E-674036148B68}">
      <dsp:nvSpPr>
        <dsp:cNvPr id="0" name=""/>
        <dsp:cNvSpPr/>
      </dsp:nvSpPr>
      <dsp:spPr>
        <a:xfrm>
          <a:off x="0" y="3429000"/>
          <a:ext cx="3657600" cy="1143000"/>
        </a:xfrm>
        <a:prstGeom prst="trapezoid">
          <a:avLst>
            <a:gd name="adj" fmla="val 40000"/>
          </a:avLst>
        </a:prstGeom>
        <a:solidFill>
          <a:schemeClr val="accent4">
            <a:hueOff val="10412348"/>
            <a:satOff val="-59202"/>
            <a:lumOff val="19020"/>
            <a:alphaOff val="0"/>
          </a:schemeClr>
        </a:solidFill>
        <a:ln w="349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000" dir="5400000" rotWithShape="0">
            <a:srgbClr val="000000">
              <a:alpha val="40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755650" rtl="0" eaLnBrk="1" latinLnBrk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Review Ideas</a:t>
          </a:r>
          <a:endParaRPr lang="en-US" sz="1700" kern="1200" dirty="0" smtClean="0"/>
        </a:p>
      </dsp:txBody>
      <dsp:txXfrm>
        <a:off x="640079" y="3429000"/>
        <a:ext cx="2377440" cy="1143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Times New Roman" pitchFamily="18" charset="0"/>
              </a:defRPr>
            </a:lvl1pPr>
          </a:lstStyle>
          <a:p>
            <a:fld id="{695FA076-4BF6-43E0-9D21-696521A46C3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873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57D01AD-4EA7-450F-B6DF-FB23D81C596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9865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584A62D-9D46-42EB-B2C1-AA6FDD1B343F}" type="slidenum">
              <a:rPr lang="en-US"/>
              <a:pPr/>
              <a:t>1</a:t>
            </a:fld>
            <a:endParaRPr lang="en-US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438400" y="3124200"/>
            <a:ext cx="6172200" cy="1894362"/>
          </a:xfrm>
        </p:spPr>
        <p:txBody>
          <a:bodyPr/>
          <a:lstStyle>
            <a:lvl1pPr>
              <a:defRPr b="1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4384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F550FEDD-08EB-4EB4-9F78-F8B4E8CD41C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EF353F6-B021-44E2-9978-5C823E7FDDBC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 alt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4995DC93-3AE9-4201-BA6F-CE842815388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917A0-BD77-440B-BA6F-4EBB92612B7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097B3B-FA32-4AF9-82CC-5668BB1A67A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AF97AA87-131F-47C0-9D43-B2F0B42454F4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8A777-18DE-4860-B45B-BB2DB91DC417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endParaRPr lang="en-US" alt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0B2F368-3F7F-4E15-AB23-3E2E3BE10F81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endParaRPr lang="en-US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F3605F90-4040-4699-AC4A-6BCCF0C44ABF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DE5641-6074-4A9B-B810-C7E313A2ACC8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558BEF-17C8-4370-8227-FB40E7403263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CC138DD-A967-4A16-AEA6-8EDD4AA7E49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b="0" kern="1200" cap="small" baseline="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4">
            <a:lumMod val="75000"/>
          </a:schemeClr>
        </a:buClr>
        <a:buSzPct val="80000"/>
        <a:buFont typeface="Wingdings 2"/>
        <a:buChar char=""/>
        <a:defRPr kumimoji="0" sz="21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tx2"/>
        </a:buClr>
        <a:buSzPct val="90000"/>
        <a:buFont typeface="Arial" pitchFamily="34" charset="0"/>
        <a:buChar char="•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5" name="Rectangle 29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Creative Training Ideas</a:t>
            </a:r>
            <a:endParaRPr lang="en-US" sz="3600">
              <a:solidFill>
                <a:schemeClr val="bg2"/>
              </a:solidFill>
            </a:endParaRPr>
          </a:p>
        </p:txBody>
      </p:sp>
      <p:sp>
        <p:nvSpPr>
          <p:cNvPr id="4126" name="Rectangle 30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Presented by:</a:t>
            </a:r>
          </a:p>
          <a:p>
            <a:r>
              <a:rPr lang="en-US"/>
              <a:t>Peter and Paula Presenters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Overview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Brainstorming Objectives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Rules for Brainstorming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Brainstorming Activities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Summarize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Next Steps</a:t>
            </a:r>
          </a:p>
        </p:txBody>
      </p:sp>
      <p:pic>
        <p:nvPicPr>
          <p:cNvPr id="5230" name="Picture 110" descr="C:\Users\netts\AppData\Local\Microsoft\Windows\Temporary Internet Files\Content.IE5\M0QJCM1J\MCj03871310000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267204"/>
            <a:ext cx="3124200" cy="222859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0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Brainstorming Objectives</a:t>
            </a:r>
          </a:p>
        </p:txBody>
      </p:sp>
      <p:sp>
        <p:nvSpPr>
          <p:cNvPr id="7181" name="Rectangle 1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Define different creative training formats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US" dirty="0" smtClean="0"/>
              <a:t>Examples:</a:t>
            </a:r>
            <a:endParaRPr lang="en-US" dirty="0"/>
          </a:p>
          <a:p>
            <a:pPr lvl="2">
              <a:lnSpc>
                <a:spcPct val="90000"/>
              </a:lnSpc>
            </a:pPr>
            <a:r>
              <a:rPr lang="en-US" dirty="0"/>
              <a:t>Personal coaching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Virtual classroom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Discovery labs</a:t>
            </a:r>
          </a:p>
          <a:p>
            <a:pPr>
              <a:lnSpc>
                <a:spcPct val="90000"/>
              </a:lnSpc>
              <a:spcBef>
                <a:spcPts val="1800"/>
              </a:spcBef>
            </a:pPr>
            <a:r>
              <a:rPr lang="en-US" dirty="0"/>
              <a:t>Consider the following restrictions: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Budget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Location</a:t>
            </a:r>
          </a:p>
          <a:p>
            <a:pPr lvl="1">
              <a:lnSpc>
                <a:spcPct val="90000"/>
              </a:lnSpc>
              <a:spcBef>
                <a:spcPts val="1000"/>
              </a:spcBef>
            </a:pPr>
            <a:r>
              <a:rPr lang="en-US" dirty="0"/>
              <a:t>Resources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4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Rules of Brainstorming</a:t>
            </a:r>
            <a:endParaRPr lang="en-US"/>
          </a:p>
        </p:txBody>
      </p:sp>
      <p:pic>
        <p:nvPicPr>
          <p:cNvPr id="8206" name="Picture 14" descr="j0198093[1]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373863" y="1731475"/>
            <a:ext cx="1597937" cy="2916725"/>
          </a:xfrm>
        </p:spPr>
      </p:pic>
      <p:sp>
        <p:nvSpPr>
          <p:cNvPr id="8205" name="Rectangle 13"/>
          <p:cNvSpPr>
            <a:spLocks noGrp="1" noChangeArrowheads="1"/>
          </p:cNvSpPr>
          <p:nvPr>
            <p:ph sz="quarter" idx="2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r>
              <a:rPr lang="en-US" dirty="0" smtClean="0"/>
              <a:t>No idea is a bad idea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Be creative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Take risks 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No criticism allowed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No discussions</a:t>
            </a:r>
          </a:p>
          <a:p>
            <a:pPr>
              <a:spcBef>
                <a:spcPts val="1200"/>
              </a:spcBef>
            </a:pPr>
            <a:r>
              <a:rPr lang="en-US" dirty="0" smtClean="0"/>
              <a:t>Piggy-back ideas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8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Brainstorming Activity</a:t>
            </a:r>
            <a:endParaRPr lang="en-US"/>
          </a:p>
        </p:txBody>
      </p:sp>
      <p:sp>
        <p:nvSpPr>
          <p:cNvPr id="9229" name="Rectangle 1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Break into smaller groups 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Generate ideas</a:t>
            </a:r>
          </a:p>
          <a:p>
            <a:pPr lvl="1"/>
            <a:r>
              <a:rPr lang="en-US" dirty="0" smtClean="0"/>
              <a:t>Utilize Mind Mappings</a:t>
            </a:r>
          </a:p>
          <a:p>
            <a:pPr lvl="1"/>
            <a:r>
              <a:rPr lang="en-US" dirty="0" smtClean="0"/>
              <a:t>Try Brain Writing</a:t>
            </a:r>
          </a:p>
          <a:p>
            <a:pPr>
              <a:spcBef>
                <a:spcPts val="1800"/>
              </a:spcBef>
            </a:pPr>
            <a:r>
              <a:rPr lang="en-US" dirty="0" smtClean="0"/>
              <a:t>Use a computer to capture every comment/idea</a:t>
            </a:r>
          </a:p>
          <a:p>
            <a:pPr lvl="1"/>
            <a:r>
              <a:rPr lang="en-US" dirty="0" smtClean="0"/>
              <a:t>In Microsoft PowerPoint</a:t>
            </a:r>
          </a:p>
          <a:p>
            <a:pPr lvl="1"/>
            <a:r>
              <a:rPr lang="en-US" dirty="0" smtClean="0"/>
              <a:t>On an electronic whiteboard</a:t>
            </a:r>
          </a:p>
          <a:p>
            <a:pPr lvl="1"/>
            <a:r>
              <a:rPr lang="en-US" dirty="0" smtClean="0"/>
              <a:t>Using Mind Mapping software (if available)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Summarize</a:t>
            </a:r>
          </a:p>
        </p:txBody>
      </p:sp>
      <p:graphicFrame>
        <p:nvGraphicFramePr>
          <p:cNvPr id="7" name="Diagram 6"/>
          <p:cNvGraphicFramePr/>
          <p:nvPr/>
        </p:nvGraphicFramePr>
        <p:xfrm>
          <a:off x="457200" y="1600200"/>
          <a:ext cx="3657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253" name="Rectangle 13"/>
          <p:cNvSpPr>
            <a:spLocks noGrp="1" noChangeArrowheads="1"/>
          </p:cNvSpPr>
          <p:nvPr>
            <p:ph sz="quarter" idx="2"/>
          </p:nvPr>
        </p:nvSpPr>
        <p:spPr>
          <a:xfrm>
            <a:off x="4270248" y="1600200"/>
            <a:ext cx="4340352" cy="4572000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en-US" dirty="0"/>
              <a:t>Review training ideas </a:t>
            </a:r>
          </a:p>
          <a:p>
            <a:pPr>
              <a:spcBef>
                <a:spcPts val="1800"/>
              </a:spcBef>
            </a:pPr>
            <a:r>
              <a:rPr lang="en-US" dirty="0"/>
              <a:t>Vote on top candidates and consolidate</a:t>
            </a:r>
          </a:p>
          <a:p>
            <a:pPr>
              <a:spcBef>
                <a:spcPts val="1800"/>
              </a:spcBef>
            </a:pPr>
            <a:r>
              <a:rPr lang="en-US" dirty="0"/>
              <a:t>Check requirements and restrictions</a:t>
            </a:r>
          </a:p>
          <a:p>
            <a:pPr>
              <a:spcBef>
                <a:spcPts val="1800"/>
              </a:spcBef>
            </a:pPr>
            <a:r>
              <a:rPr lang="en-US" dirty="0"/>
              <a:t>Trim list to top 5-10 ideas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6" name="Rectangle 12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7467600" cy="1143000"/>
          </a:xfrm>
        </p:spPr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11277" name="Rectangle 13"/>
          <p:cNvSpPr>
            <a:spLocks noGrp="1" noChangeArrowheads="1"/>
          </p:cNvSpPr>
          <p:nvPr>
            <p:ph sz="quarter" idx="1"/>
          </p:nvPr>
        </p:nvSpPr>
        <p:spPr>
          <a:xfrm>
            <a:off x="381000" y="1600200"/>
            <a:ext cx="5943600" cy="4572000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en-US" sz="2600" dirty="0"/>
              <a:t>Research the ideas generated</a:t>
            </a:r>
          </a:p>
          <a:p>
            <a:pPr lvl="1">
              <a:spcBef>
                <a:spcPts val="1000"/>
              </a:spcBef>
            </a:pPr>
            <a:r>
              <a:rPr lang="en-US" sz="2200" dirty="0"/>
              <a:t>Follow up with larger group meeting</a:t>
            </a:r>
          </a:p>
          <a:p>
            <a:pPr>
              <a:spcBef>
                <a:spcPts val="2400"/>
              </a:spcBef>
            </a:pPr>
            <a:r>
              <a:rPr lang="en-US" sz="2600" dirty="0"/>
              <a:t>Generate action items for </a:t>
            </a:r>
            <a:r>
              <a:rPr lang="en-US" sz="2600" dirty="0" smtClean="0"/>
              <a:t>follow-up</a:t>
            </a:r>
            <a:endParaRPr lang="en-US" sz="2600" dirty="0"/>
          </a:p>
          <a:p>
            <a:pPr lvl="1">
              <a:spcBef>
                <a:spcPts val="1000"/>
              </a:spcBef>
            </a:pPr>
            <a:r>
              <a:rPr lang="en-US" sz="2200" dirty="0"/>
              <a:t>Start turning ideas into reality</a:t>
            </a:r>
          </a:p>
        </p:txBody>
      </p:sp>
      <p:pic>
        <p:nvPicPr>
          <p:cNvPr id="11341" name="Picture 77" descr="C:\Users\netts\AppData\Local\Microsoft\Windows\Temporary Internet Files\Content.IE5\9K3PPSAZ\MCj02919520000[1].wm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553200" y="1827886"/>
            <a:ext cx="1828800" cy="1829714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909</TotalTime>
  <Words>149</Words>
  <Application>Microsoft Office PowerPoint</Application>
  <PresentationFormat>On-screen Show (4:3)</PresentationFormat>
  <Paragraphs>51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Oriel</vt:lpstr>
      <vt:lpstr>Creative Training Ideas</vt:lpstr>
      <vt:lpstr>Agenda</vt:lpstr>
      <vt:lpstr>Brainstorming Objectives</vt:lpstr>
      <vt:lpstr>Rules of Brainstorming</vt:lpstr>
      <vt:lpstr>Brainstorming Activity</vt:lpstr>
      <vt:lpstr>Summarize</vt:lpstr>
      <vt:lpstr>Next Steps</vt:lpstr>
    </vt:vector>
  </TitlesOfParts>
  <Company>Elert &amp; Associates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Animating Presentations - Practice Exercise File</dc:title>
  <dc:creator>Stefanie Nett</dc:creator>
  <cp:lastModifiedBy>Stefanie Nett</cp:lastModifiedBy>
  <cp:revision>19</cp:revision>
  <cp:lastPrinted>1601-01-01T00:00:00Z</cp:lastPrinted>
  <dcterms:created xsi:type="dcterms:W3CDTF">2002-02-21T23:03:37Z</dcterms:created>
  <dcterms:modified xsi:type="dcterms:W3CDTF">2011-01-07T20:18:08Z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2</vt:i4>
  </property>
  <property fmtid="{D5CDD505-2E9C-101B-9397-08002B2CF9AE}" pid="3" name="LCID">
    <vt:i4>1033</vt:i4>
  </property>
</Properties>
</file>