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9"/>
  </p:notesMasterIdLst>
  <p:handoutMasterIdLst>
    <p:handoutMasterId r:id="rId10"/>
  </p:handoutMasterIdLst>
  <p:sldIdLst>
    <p:sldId id="269" r:id="rId2"/>
    <p:sldId id="265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66"/>
    </p:penClr>
  </p:showPr>
  <p:clrMru>
    <a:srgbClr val="00CC00"/>
    <a:srgbClr val="CCCC00"/>
    <a:srgbClr val="00CC66"/>
    <a:srgbClr val="FF0066"/>
    <a:srgbClr val="0066CC"/>
    <a:srgbClr val="FFCC00"/>
    <a:srgbClr val="000080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0" autoAdjust="0"/>
    <p:restoredTop sz="94595" autoAdjust="0"/>
  </p:normalViewPr>
  <p:slideViewPr>
    <p:cSldViewPr>
      <p:cViewPr varScale="1">
        <p:scale>
          <a:sx n="70" d="100"/>
          <a:sy n="70" d="100"/>
        </p:scale>
        <p:origin x="-4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251D7389-1CB5-4B83-ADBF-65A21FFCEB2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DEFABA5-DC22-499B-BFF7-282010FFB1C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BB4C4-12DF-40DF-8A67-89E832B65424}" type="slidenum">
              <a:rPr lang="en-US"/>
              <a:pPr/>
              <a:t>1</a:t>
            </a:fld>
            <a:endParaRPr lang="en-US"/>
          </a:p>
        </p:txBody>
      </p:sp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6A44-DD2D-439B-BB4D-785E52C96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FCD00-2743-46F7-B0D7-6F210448C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33395-7C0E-4B7F-AB6A-0AF1C535BB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824A-273B-40BB-A08D-83812F9115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EB8D5-FA84-4D02-8D2B-9538511B6C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4CBD-7A84-4AA8-B349-04E13D8BE4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367E1-B4AE-4616-AD82-1BD30AAE9E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4F04-361F-442B-9200-341889231C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7597-983A-46C5-8A05-96432B8856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66708-D12C-4433-B351-2957A5E6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EF64A-77D4-4FDA-A725-5996B1C62F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AA1B-57BB-4A14-8A16-BFC4C4888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5" name="Rectangle 2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Creative Training Ideas</a:t>
            </a:r>
            <a:endParaRPr lang="en-US" dirty="0"/>
          </a:p>
        </p:txBody>
      </p:sp>
      <p:sp>
        <p:nvSpPr>
          <p:cNvPr id="4126" name="Rectangle 3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Presented by:</a:t>
            </a:r>
          </a:p>
          <a:p>
            <a:r>
              <a:rPr lang="en-US" smtClean="0"/>
              <a:t>Insert Your Name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r>
              <a:rPr lang="en-US" dirty="0"/>
              <a:t>Brainstorming </a:t>
            </a:r>
            <a:r>
              <a:rPr lang="en-US" dirty="0" smtClean="0"/>
              <a:t>Objectives</a:t>
            </a:r>
            <a:endParaRPr lang="en-US" dirty="0"/>
          </a:p>
          <a:p>
            <a:r>
              <a:rPr lang="en-US" dirty="0"/>
              <a:t>Rules for Brainstorming</a:t>
            </a:r>
          </a:p>
          <a:p>
            <a:r>
              <a:rPr lang="en-US" dirty="0"/>
              <a:t>Brainstorming </a:t>
            </a:r>
            <a:r>
              <a:rPr lang="en-US" dirty="0" smtClean="0"/>
              <a:t>Activities</a:t>
            </a:r>
            <a:endParaRPr lang="en-US" dirty="0"/>
          </a:p>
          <a:p>
            <a:r>
              <a:rPr lang="en-US" dirty="0"/>
              <a:t>Summarize</a:t>
            </a:r>
          </a:p>
          <a:p>
            <a:r>
              <a:rPr lang="en-US" dirty="0"/>
              <a:t>Next </a:t>
            </a:r>
            <a:r>
              <a:rPr lang="en-US" dirty="0" smtClean="0"/>
              <a:t>Steps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Brainstorming Objectives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Define different creative training formats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Possible examples: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Personal coaching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Virtual classroom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Discovery labs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Consider the following </a:t>
            </a:r>
            <a:r>
              <a:rPr lang="en-US" dirty="0" smtClean="0"/>
              <a:t>restrictions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Budget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Location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Rules of Brainstorming</a:t>
            </a:r>
          </a:p>
        </p:txBody>
      </p:sp>
      <p:sp>
        <p:nvSpPr>
          <p:cNvPr id="8205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 idea is a bad idea</a:t>
            </a:r>
          </a:p>
          <a:p>
            <a:r>
              <a:rPr lang="en-US"/>
              <a:t>Be creative</a:t>
            </a:r>
          </a:p>
          <a:p>
            <a:r>
              <a:rPr lang="en-US"/>
              <a:t>Take risks </a:t>
            </a:r>
          </a:p>
          <a:p>
            <a:r>
              <a:rPr lang="en-US"/>
              <a:t>No criticism allowed</a:t>
            </a:r>
          </a:p>
          <a:p>
            <a:r>
              <a:rPr lang="en-US"/>
              <a:t>No discussions</a:t>
            </a:r>
          </a:p>
          <a:p>
            <a:r>
              <a:rPr lang="en-US"/>
              <a:t>Piggy-back ideas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Brainstorming Activity</a:t>
            </a:r>
          </a:p>
        </p:txBody>
      </p:sp>
      <p:sp>
        <p:nvSpPr>
          <p:cNvPr id="9229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Break into smaller groups </a:t>
            </a:r>
          </a:p>
          <a:p>
            <a:r>
              <a:rPr lang="en-US" sz="2800" dirty="0"/>
              <a:t>Generate ideas</a:t>
            </a:r>
          </a:p>
          <a:p>
            <a:pPr lvl="1"/>
            <a:r>
              <a:rPr lang="en-US" sz="2400" dirty="0"/>
              <a:t>Utilize </a:t>
            </a:r>
            <a:r>
              <a:rPr lang="en-US" sz="2400" dirty="0" smtClean="0"/>
              <a:t>mind mappings</a:t>
            </a:r>
            <a:endParaRPr lang="en-US" sz="2400" dirty="0"/>
          </a:p>
          <a:p>
            <a:pPr lvl="1"/>
            <a:r>
              <a:rPr lang="en-US" sz="2400" dirty="0"/>
              <a:t>Then try </a:t>
            </a:r>
            <a:r>
              <a:rPr lang="en-US" sz="2400" dirty="0" smtClean="0"/>
              <a:t>brain writing</a:t>
            </a:r>
            <a:endParaRPr lang="en-US" sz="2400" dirty="0"/>
          </a:p>
          <a:p>
            <a:r>
              <a:rPr lang="en-US" sz="2800" dirty="0"/>
              <a:t>Use a computer to capture every </a:t>
            </a:r>
            <a:r>
              <a:rPr lang="en-US" sz="2800" dirty="0" smtClean="0"/>
              <a:t>comment/idea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Summarize</a:t>
            </a:r>
          </a:p>
        </p:txBody>
      </p:sp>
      <p:sp>
        <p:nvSpPr>
          <p:cNvPr id="10253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Review training ideas </a:t>
            </a:r>
          </a:p>
          <a:p>
            <a:r>
              <a:rPr lang="en-US"/>
              <a:t>Vote on top candidates and consolidate</a:t>
            </a:r>
          </a:p>
          <a:p>
            <a:r>
              <a:rPr lang="en-US"/>
              <a:t>Check requirements and restrictions</a:t>
            </a:r>
          </a:p>
          <a:p>
            <a:r>
              <a:rPr lang="en-US"/>
              <a:t>Trim list to top 5-10 ideas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the ideas generated</a:t>
            </a:r>
          </a:p>
          <a:p>
            <a:pPr lvl="1"/>
            <a:r>
              <a:rPr lang="en-US" dirty="0"/>
              <a:t>Follow up with larger group</a:t>
            </a:r>
          </a:p>
          <a:p>
            <a:r>
              <a:rPr lang="en-US" dirty="0"/>
              <a:t>Generate action items for </a:t>
            </a:r>
            <a:r>
              <a:rPr lang="en-US" dirty="0" smtClean="0"/>
              <a:t>follow-up</a:t>
            </a:r>
            <a:endParaRPr lang="en-US" dirty="0"/>
          </a:p>
          <a:p>
            <a:pPr lvl="1"/>
            <a:r>
              <a:rPr lang="en-US" dirty="0"/>
              <a:t>Start turning ideas into reality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128</Words>
  <Application>Microsoft PowerPoint 7.0</Application>
  <PresentationFormat>On-screen Show (4:3)</PresentationFormat>
  <Paragraphs>45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Office Theme</vt:lpstr>
      <vt:lpstr>Creative Training Ideas</vt:lpstr>
      <vt:lpstr>Agenda</vt:lpstr>
      <vt:lpstr>Brainstorming Objectives</vt:lpstr>
      <vt:lpstr>Rules of Brainstorming</vt:lpstr>
      <vt:lpstr>Brainstorming Activity</vt:lpstr>
      <vt:lpstr>Summarize</vt:lpstr>
      <vt:lpstr>Next Steps</vt:lpstr>
    </vt:vector>
  </TitlesOfParts>
  <Company>Elert &amp; Associates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Formatting Presentations - Exercise File</dc:title>
  <dc:creator>Stefanie Nett</dc:creator>
  <cp:lastModifiedBy>Stefanie Nett</cp:lastModifiedBy>
  <cp:revision>10</cp:revision>
  <cp:lastPrinted>1601-01-01T00:00:00Z</cp:lastPrinted>
  <dcterms:created xsi:type="dcterms:W3CDTF">2002-02-21T23:03:37Z</dcterms:created>
  <dcterms:modified xsi:type="dcterms:W3CDTF">2007-11-05T20:31:03Z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