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Qtr 1</c:v>
                </c:pt>
                <c:pt idx="1">
                  <c:v>Qtr 2</c:v>
                </c:pt>
                <c:pt idx="2">
                  <c:v>Qtr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4000</c:v>
                </c:pt>
                <c:pt idx="1">
                  <c:v>5000</c:v>
                </c:pt>
                <c:pt idx="2">
                  <c:v>7000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2848256"/>
        <c:axId val="42849792"/>
        <c:axId val="0"/>
      </c:bar3DChart>
      <c:catAx>
        <c:axId val="42848256"/>
        <c:scaling>
          <c:orientation val="minMax"/>
        </c:scaling>
        <c:delete val="0"/>
        <c:axPos val="b"/>
        <c:majorTickMark val="out"/>
        <c:minorTickMark val="none"/>
        <c:tickLblPos val="nextTo"/>
        <c:crossAx val="42849792"/>
        <c:crosses val="autoZero"/>
        <c:auto val="1"/>
        <c:lblAlgn val="ctr"/>
        <c:lblOffset val="100"/>
        <c:noMultiLvlLbl val="0"/>
      </c:catAx>
      <c:valAx>
        <c:axId val="428497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28482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C1B73-E4D6-41EB-A050-BA37625E9F23}" type="datetimeFigureOut">
              <a:rPr lang="en-US" smtClean="0"/>
              <a:pPr/>
              <a:t>7/2/2010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A01E4-28C7-45E4-B35A-178AAEE4E3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C1B73-E4D6-41EB-A050-BA37625E9F23}" type="datetimeFigureOut">
              <a:rPr lang="en-US" smtClean="0"/>
              <a:pPr/>
              <a:t>7/2/2010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A01E4-28C7-45E4-B35A-178AAEE4E3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C1B73-E4D6-41EB-A050-BA37625E9F23}" type="datetimeFigureOut">
              <a:rPr lang="en-US" smtClean="0"/>
              <a:pPr/>
              <a:t>7/2/2010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A01E4-28C7-45E4-B35A-178AAEE4E3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C1B73-E4D6-41EB-A050-BA37625E9F23}" type="datetimeFigureOut">
              <a:rPr lang="en-US" smtClean="0"/>
              <a:pPr/>
              <a:t>7/2/2010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A01E4-28C7-45E4-B35A-178AAEE4E3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C1B73-E4D6-41EB-A050-BA37625E9F23}" type="datetimeFigureOut">
              <a:rPr lang="en-US" smtClean="0"/>
              <a:pPr/>
              <a:t>7/2/2010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A01E4-28C7-45E4-B35A-178AAEE4E3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C1B73-E4D6-41EB-A050-BA37625E9F23}" type="datetimeFigureOut">
              <a:rPr lang="en-US" smtClean="0"/>
              <a:pPr/>
              <a:t>7/2/2010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A01E4-28C7-45E4-B35A-178AAEE4E3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C1B73-E4D6-41EB-A050-BA37625E9F23}" type="datetimeFigureOut">
              <a:rPr lang="en-US" smtClean="0"/>
              <a:pPr/>
              <a:t>7/2/2010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A01E4-28C7-45E4-B35A-178AAEE4E3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C1B73-E4D6-41EB-A050-BA37625E9F23}" type="datetimeFigureOut">
              <a:rPr lang="en-US" smtClean="0"/>
              <a:pPr/>
              <a:t>7/2/2010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A01E4-28C7-45E4-B35A-178AAEE4E3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5CFC1B73-E4D6-41EB-A050-BA37625E9F23}" type="datetimeFigureOut">
              <a:rPr lang="en-US" smtClean="0"/>
              <a:pPr/>
              <a:t>7/2/2010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D53A01E4-28C7-45E4-B35A-178AAEE4E3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C1B73-E4D6-41EB-A050-BA37625E9F23}" type="datetimeFigureOut">
              <a:rPr lang="en-US" smtClean="0"/>
              <a:pPr/>
              <a:t>7/2/2010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A01E4-28C7-45E4-B35A-178AAEE4E3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C1B73-E4D6-41EB-A050-BA37625E9F23}" type="datetimeFigureOut">
              <a:rPr lang="en-US" smtClean="0"/>
              <a:pPr/>
              <a:t>7/2/2010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A01E4-28C7-45E4-B35A-178AAEE4E3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CFC1B73-E4D6-41EB-A050-BA37625E9F23}" type="datetimeFigureOut">
              <a:rPr lang="en-US" smtClean="0"/>
              <a:pPr/>
              <a:t>7/2/2010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D53A01E4-28C7-45E4-B35A-178AAEE4E3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Worldwide Exports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Quarter 4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Quarterly Update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Electronic Division</a:t>
            </a:r>
          </a:p>
          <a:p>
            <a:r>
              <a:rPr lang="en-US" dirty="0" smtClean="0"/>
              <a:t>CD Division</a:t>
            </a:r>
          </a:p>
          <a:p>
            <a:r>
              <a:rPr lang="en-US" dirty="0" smtClean="0"/>
              <a:t>Electronic Instruments Division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 Conditions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Opportunities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Pent-up demand</a:t>
            </a:r>
          </a:p>
          <a:p>
            <a:r>
              <a:rPr lang="en-US" dirty="0" smtClean="0"/>
              <a:t>Lower Tariffs</a:t>
            </a:r>
          </a:p>
          <a:p>
            <a:r>
              <a:rPr lang="en-US" dirty="0" smtClean="0"/>
              <a:t>Lower interest rates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Increasing competition</a:t>
            </a:r>
          </a:p>
          <a:p>
            <a:r>
              <a:rPr lang="en-US" dirty="0" smtClean="0"/>
              <a:t>Higher freight codes</a:t>
            </a:r>
          </a:p>
          <a:p>
            <a:r>
              <a:rPr lang="en-US" dirty="0" smtClean="0"/>
              <a:t>Materials shortages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Status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High Customer Satisfaction</a:t>
            </a:r>
          </a:p>
          <a:p>
            <a:r>
              <a:rPr lang="en-US" dirty="0" smtClean="0"/>
              <a:t>Introductions of New Technologies</a:t>
            </a:r>
          </a:p>
          <a:p>
            <a:r>
              <a:rPr lang="en-US" dirty="0" smtClean="0"/>
              <a:t>Increase Sales Worldwide</a:t>
            </a:r>
          </a:p>
          <a:p>
            <a:r>
              <a:rPr lang="en-US" dirty="0" smtClean="0"/>
              <a:t>Imported Electronic Instrument Division Launched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Electronic Division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Primary Goal = Become Worldwide Leader</a:t>
            </a:r>
            <a:endParaRPr lang="en-US" dirty="0"/>
          </a:p>
        </p:txBody>
      </p:sp>
      <p:sp>
        <p:nvSpPr>
          <p:cNvPr id="4" name="Curved Up Ribbon 3"/>
          <p:cNvSpPr/>
          <p:nvPr/>
        </p:nvSpPr>
        <p:spPr>
          <a:xfrm>
            <a:off x="2286000" y="3048000"/>
            <a:ext cx="4953000" cy="2667000"/>
          </a:xfrm>
          <a:prstGeom prst="ellipseRibbon2">
            <a:avLst/>
          </a:prstGeom>
          <a:scene3d>
            <a:camera prst="perspectiveAbove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Number 1</a:t>
            </a:r>
            <a:endParaRPr lang="en-US" sz="40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Electronic Division Status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Record Earnings</a:t>
            </a:r>
          </a:p>
          <a:p>
            <a:pPr lvl="1"/>
            <a:r>
              <a:rPr lang="en-US" dirty="0" smtClean="0"/>
              <a:t>Revenues increased 54%</a:t>
            </a:r>
          </a:p>
          <a:p>
            <a:pPr lvl="1"/>
            <a:r>
              <a:rPr lang="en-US" dirty="0" smtClean="0"/>
              <a:t>International sales heading sales growth</a:t>
            </a:r>
          </a:p>
          <a:p>
            <a:pPr lvl="1"/>
            <a:r>
              <a:rPr lang="en-US" dirty="0" smtClean="0"/>
              <a:t>Revenues per employee to exceed $150K</a:t>
            </a:r>
          </a:p>
          <a:p>
            <a:r>
              <a:rPr lang="en-US" dirty="0" smtClean="0"/>
              <a:t>Rising Competition</a:t>
            </a:r>
          </a:p>
          <a:p>
            <a:r>
              <a:rPr lang="en-US" dirty="0" smtClean="0"/>
              <a:t>Emerging Markets Yield Biggest Payoff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</p:nvPr>
        </p:nvGraphicFramePr>
        <p:xfrm>
          <a:off x="4648200" y="1773238"/>
          <a:ext cx="4038600" cy="4624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Electronic Instrument Division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Primary Goal = Increase Gross Margin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445995" y="3200400"/>
            <a:ext cx="6252012" cy="153293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lIns="91440" tIns="45720" rIns="91440" bIns="45720">
            <a:prstTxWarp prst="textWave1">
              <a:avLst/>
            </a:prstTxWarp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Profitability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CD Division Status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Gross Margin up by 4%</a:t>
            </a:r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 rot="19945031">
            <a:off x="2402947" y="3859163"/>
            <a:ext cx="4038600" cy="838200"/>
          </a:xfrm>
          <a:prstGeom prst="rightArrow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Issues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774825"/>
          <a:ext cx="8334530" cy="1828800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3048006"/>
                <a:gridCol w="3230653"/>
                <a:gridCol w="205587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Issues</a:t>
                      </a:r>
                      <a:endParaRPr lang="en-US" sz="2400" dirty="0"/>
                    </a:p>
                  </a:txBody>
                  <a:tcPr marL="88109" marR="88109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Action</a:t>
                      </a:r>
                      <a:endParaRPr lang="en-US" sz="2400" dirty="0"/>
                    </a:p>
                  </a:txBody>
                  <a:tcPr marL="88109" marR="88109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Priority</a:t>
                      </a:r>
                      <a:endParaRPr lang="en-US" sz="2400" dirty="0"/>
                    </a:p>
                  </a:txBody>
                  <a:tcPr marL="88109" marR="88109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Price pressure</a:t>
                      </a:r>
                      <a:endParaRPr lang="en-US" sz="2400" dirty="0"/>
                    </a:p>
                  </a:txBody>
                  <a:tcPr marL="88109" marR="88109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Reduce cost of goods</a:t>
                      </a:r>
                      <a:endParaRPr lang="en-US" sz="2400" dirty="0"/>
                    </a:p>
                  </a:txBody>
                  <a:tcPr marL="88109" marR="88109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High</a:t>
                      </a:r>
                      <a:endParaRPr lang="en-US" sz="2400" dirty="0"/>
                    </a:p>
                  </a:txBody>
                  <a:tcPr marL="88109" marR="88109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Increased competition</a:t>
                      </a:r>
                      <a:endParaRPr lang="en-US" sz="2400" dirty="0"/>
                    </a:p>
                  </a:txBody>
                  <a:tcPr marL="88109" marR="88109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Distributor incentive</a:t>
                      </a:r>
                      <a:endParaRPr lang="en-US" sz="2400" dirty="0"/>
                    </a:p>
                  </a:txBody>
                  <a:tcPr marL="88109" marR="88109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High</a:t>
                      </a:r>
                      <a:endParaRPr lang="en-US" sz="2400" dirty="0"/>
                    </a:p>
                  </a:txBody>
                  <a:tcPr marL="88109" marR="88109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Mounting backorder</a:t>
                      </a:r>
                      <a:endParaRPr lang="en-US" sz="2400" dirty="0"/>
                    </a:p>
                  </a:txBody>
                  <a:tcPr marL="88109" marR="88109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Manufacturing ramp up</a:t>
                      </a:r>
                      <a:endParaRPr lang="en-US" sz="2400" dirty="0"/>
                    </a:p>
                  </a:txBody>
                  <a:tcPr marL="88109" marR="88109"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High</a:t>
                      </a:r>
                      <a:endParaRPr lang="en-US" sz="2400" dirty="0"/>
                    </a:p>
                  </a:txBody>
                  <a:tcPr marL="88109" marR="88109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Worldwide Services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Berlin</a:t>
            </a:r>
          </a:p>
          <a:p>
            <a:r>
              <a:rPr lang="en-US" dirty="0" smtClean="0"/>
              <a:t>Buenos Aires</a:t>
            </a:r>
          </a:p>
          <a:p>
            <a:r>
              <a:rPr lang="en-US" dirty="0" smtClean="0"/>
              <a:t>Nairobi</a:t>
            </a:r>
          </a:p>
          <a:p>
            <a:r>
              <a:rPr lang="en-US" dirty="0" smtClean="0"/>
              <a:t>New York</a:t>
            </a:r>
          </a:p>
          <a:p>
            <a:r>
              <a:rPr lang="en-US" dirty="0" smtClean="0"/>
              <a:t>Tokyo</a:t>
            </a:r>
            <a:endParaRPr lang="en-US" dirty="0"/>
          </a:p>
        </p:txBody>
      </p:sp>
      <p:pic>
        <p:nvPicPr>
          <p:cNvPr id="2" name="Picture 2" descr="C:\Users\netts\AppData\Local\Microsoft\Windows\Temporary Internet Files\Content.IE5\9K3PPSAZ\MCj04352400000[1]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1790175"/>
            <a:ext cx="4038600" cy="45905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61</TotalTime>
  <Words>137</Words>
  <Application>Microsoft Office PowerPoint</Application>
  <PresentationFormat>On-screen Show (4:3)</PresentationFormat>
  <Paragraphs>54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Module</vt:lpstr>
      <vt:lpstr>Worldwide Exports</vt:lpstr>
      <vt:lpstr>Quarterly Update</vt:lpstr>
      <vt:lpstr>Market Conditions</vt:lpstr>
      <vt:lpstr>Overall Status</vt:lpstr>
      <vt:lpstr>Electronic Division</vt:lpstr>
      <vt:lpstr>Electronic Division Status</vt:lpstr>
      <vt:lpstr>Electronic Instrument Division</vt:lpstr>
      <vt:lpstr>CD Division Status</vt:lpstr>
      <vt:lpstr>Key Issues</vt:lpstr>
      <vt:lpstr>Worldwide Services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Worldwide Exports</dc:title>
  <dc:creator>Kit Elert</dc:creator>
  <cp:lastModifiedBy>Stefanie Nett</cp:lastModifiedBy>
  <cp:revision>4</cp:revision>
  <dcterms:created xsi:type="dcterms:W3CDTF">2007-08-03T14:29:21Z</dcterms:created>
  <dcterms:modified xsi:type="dcterms:W3CDTF">2010-07-02T18:50:22Z</dcterms:modified>
</cp:coreProperties>
</file>