
<file path=[Content_Types].xml><?xml version="1.0" encoding="utf-8"?>
<Types xmlns="http://schemas.openxmlformats.org/package/2006/content-types">
  <Default ContentType="image/gif" Extension="gi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image" Target="ppt/media/image1.jpg"/><Relationship Id="rId2" Type="http://schemas.openxmlformats.org/officeDocument/2006/relationships/image" Target="ppt/media/image2.jpg"/><Relationship Id="rId3" Type="http://schemas.openxmlformats.org/officeDocument/2006/relationships/image" Target="ppt/media/image3.jpg"/><Relationship Id="rId4" Type="http://schemas.openxmlformats.org/officeDocument/2006/relationships/image" Target="ppt/media/image4.jpg"/><Relationship Id="rId5" Type="http://schemas.openxmlformats.org/officeDocument/2006/relationships/image" Target="ppt/media/image5.jpg"/><Relationship Id="rId6" Type="http://schemas.openxmlformats.org/officeDocument/2006/relationships/image" Target="ppt/media/image6.png"/><Relationship Id="rId7" Type="http://schemas.openxmlformats.org/officeDocument/2006/relationships/image" Target="ppt/media/image7.jpg"/><Relationship Id="rId8" Type="http://schemas.openxmlformats.org/officeDocument/2006/relationships/image" Target="ppt/media/image8.jpg"/><Relationship Id="rId9" Type="http://schemas.openxmlformats.org/officeDocument/2006/relationships/image" Target="ppt/media/image9.jpg"/><Relationship Id="rId10" Type="http://schemas.openxmlformats.org/officeDocument/2006/relationships/image" Target="ppt/media/image10.jpg"/><Relationship Id="rId11" Type="http://schemas.openxmlformats.org/officeDocument/2006/relationships/image" Target="ppt/media/image11.jpg"/><Relationship Id="rId12" Type="http://schemas.openxmlformats.org/officeDocument/2006/relationships/image" Target="ppt/media/image12.jpg"/><Relationship Id="rId13" Type="http://schemas.openxmlformats.org/officeDocument/2006/relationships/image" Target="ppt/media/image13.jpg"/><Relationship Id="rId14" Type="http://schemas.openxmlformats.org/officeDocument/2006/relationships/image" Target="ppt/media/image14.jpg"/><Relationship Id="rId15" Type="http://schemas.openxmlformats.org/officeDocument/2006/relationships/image" Target="ppt/media/image15.jpg"/><Relationship Id="rId16" Type="http://schemas.openxmlformats.org/officeDocument/2006/relationships/image" Target="ppt/media/image16.jpg"/><Relationship Id="rId17" Type="http://schemas.openxmlformats.org/officeDocument/2006/relationships/image" Target="ppt/media/image17.jpg"/><Relationship Id="rId18" Type="http://schemas.openxmlformats.org/officeDocument/2006/relationships/image" Target="ppt/media/image18.jpg"/><Relationship Id="rId19" Type="http://schemas.openxmlformats.org/officeDocument/2006/relationships/image" Target="ppt/media/image19.jpg"/><Relationship Id="rId20" Type="http://schemas.openxmlformats.org/officeDocument/2006/relationships/image" Target="ppt/media/image20.jpg"/><Relationship Id="rId21" Type="http://schemas.openxmlformats.org/officeDocument/2006/relationships/image" Target="ppt/media/image21.jpg"/><Relationship Id="rId22" Type="http://schemas.openxmlformats.org/officeDocument/2006/relationships/image" Target="ppt/media/image22.jpg"/><Relationship Id="rId23" Type="http://schemas.openxmlformats.org/officeDocument/2006/relationships/image" Target="ppt/media/image23.jpg"/><Relationship Id="rId24" Type="http://schemas.openxmlformats.org/officeDocument/2006/relationships/image" Target="ppt/media/image24.jpg"/><Relationship Id="rId25" Type="http://schemas.openxmlformats.org/officeDocument/2006/relationships/image" Target="ppt/media/image25.jpg"/><Relationship Id="rId26" Type="http://schemas.openxmlformats.org/officeDocument/2006/relationships/image" Target="ppt/media/image26.jpg"/><Relationship Id="rId27" Type="http://schemas.openxmlformats.org/officeDocument/2006/relationships/image" Target="ppt/media/image27.jpg"/><Relationship Id="rId28" Type="http://schemas.openxmlformats.org/officeDocument/2006/relationships/image" Target="ppt/media/image28.jpg"/><Relationship Id="rId29" Type="http://schemas.openxmlformats.org/officeDocument/2006/relationships/image" Target="ppt/media/image29.jpg"/><Relationship Id="rId30" Type="http://schemas.openxmlformats.org/officeDocument/2006/relationships/image" Target="ppt/media/image30.jpg"/><Relationship Id="rId31" Type="http://schemas.openxmlformats.org/officeDocument/2006/relationships/image" Target="ppt/media/image31.png"/><Relationship Id="rId32" Type="http://schemas.openxmlformats.org/officeDocument/2006/relationships/image" Target="ppt/media/image32.png"/><Relationship Id="rId33" Type="http://schemas.openxmlformats.org/officeDocument/2006/relationships/image" Target="ppt/media/image33.jpg"/><Relationship Id="rId34" Type="http://schemas.openxmlformats.org/package/2006/relationships/metadata/thumbnail" Target="docProps/thumbnail.jpeg"/><Relationship Id="rId35" Type="http://schemas.openxmlformats.org/officeDocument/2006/relationships/officeDocument" Target="ppt/presentation.xml"/><Relationship Id="rId36" Type="http://schemas.openxmlformats.org/package/2006/relationships/metadata/core-properties" Target="docProps/core.xml"/><Relationship Id="rId37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sldMasterIdLst>
    <p:sldMasterId r:id="rId2" id="2147483648"/>
  </p:sldMasterIdLst>
  <p:notesMasterIdLst>
    <p:notesMasterId r:id="rId1"/>
  </p:notesMasterIdLst>
  <p:sldIdLst>
    <p:sldId r:id="rId5" id="256"/>
    <p:sldId r:id="rId8" id="257"/>
    <p:sldId r:id="rId11" id="258"/>
    <p:sldId r:id="rId12" id="259"/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  <p:sldId r:id="rId25" id="272"/>
    <p:sldId r:id="rId26" id="273"/>
    <p:sldId r:id="rId27" id="274"/>
    <p:sldId r:id="rId28" id="275"/>
    <p:sldId r:id="rId29" id="276"/>
    <p:sldId r:id="rId30" id="277"/>
    <p:sldId r:id="rId31" id="278"/>
    <p:sldId r:id="rId32" id="279"/>
  </p:sldIdLst>
  <p:sldSz type="screen16x9" cy="5143500" cx="9144000"/>
  <p:notesSz cy="5143500" cx="9144000"/>
  <p:defaultTextStyle>
    <a:defPPr>
      <a:defRPr lang="en-US"/>
    </a:defPPr>
    <a:lvl1pPr rtl="false" algn="l" lvl="0" marL="0">
      <a:defRPr sz="1800" lang="en-US">
        <a:solidFill>
          <a:schemeClr val="tx1"/>
        </a:solidFill>
        <a:latin typeface="+mn-lt"/>
      </a:defRPr>
    </a:lvl1pPr>
    <a:lvl2pPr rtl="false" algn="l" lvl="1" marL="457200">
      <a:defRPr sz="1800" lang="en-US">
        <a:solidFill>
          <a:schemeClr val="tx1"/>
        </a:solidFill>
        <a:latin typeface="+mn-lt"/>
      </a:defRPr>
    </a:lvl2pPr>
    <a:lvl3pPr rtl="false" algn="l" lvl="2" marL="914400">
      <a:defRPr sz="1800" lang="en-US">
        <a:solidFill>
          <a:schemeClr val="tx1"/>
        </a:solidFill>
        <a:latin typeface="+mn-lt"/>
      </a:defRPr>
    </a:lvl3pPr>
    <a:lvl4pPr rtl="false" algn="l" lvl="3" marL="1371600">
      <a:defRPr sz="1800" lang="en-US">
        <a:solidFill>
          <a:schemeClr val="tx1"/>
        </a:solidFill>
        <a:latin typeface="+mn-lt"/>
      </a:defRPr>
    </a:lvl4pPr>
    <a:lvl5pPr rtl="false" algn="l" lvl="4" marL="1828800">
      <a:defRPr sz="1800" lang="en-US">
        <a:solidFill>
          <a:schemeClr val="tx1"/>
        </a:solidFill>
        <a:latin typeface="+mn-lt"/>
      </a:defRPr>
    </a:lvl5pPr>
    <a:lvl6pPr rtl="false" algn="l" lvl="5" marL="2286000">
      <a:defRPr sz="1800" lang="en-US">
        <a:solidFill>
          <a:schemeClr val="tx1"/>
        </a:solidFill>
        <a:latin typeface="+mn-lt"/>
      </a:defRPr>
    </a:lvl6pPr>
    <a:lvl7pPr rtl="false" algn="l" lvl="6" marL="2743200">
      <a:defRPr sz="1800" lang="en-US">
        <a:solidFill>
          <a:schemeClr val="tx1"/>
        </a:solidFill>
        <a:latin typeface="+mn-lt"/>
      </a:defRPr>
    </a:lvl7pPr>
    <a:lvl8pPr rtl="false" algn="l" lvl="7" marL="3200400">
      <a:defRPr sz="1800" lang="en-US">
        <a:solidFill>
          <a:schemeClr val="tx1"/>
        </a:solidFill>
        <a:latin typeface="+mn-lt"/>
      </a:defRPr>
    </a:lvl8pPr>
    <a:lvl9pPr rtl="false" algn="l" lvl="8" marL="3657600">
      <a:defRPr sz="1800" lang="en-US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showPr showNarration="true">
    <p:sldAll/>
  </p:showPr>
</p:presentationPr>
</file>

<file path=ppt/tableStyles.xml><?xml version="1.0" encoding="utf-8"?>
<a:tblStyleLst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 def="{8120C9B4-508D-4E7B-AE54-4E2E783EAFE1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normalViewPr showOutlineIcons="false">
    <p:restoredLeft sz="15620"/>
    <p:restoredTop sz="94660"/>
  </p:normalViewPr>
  <p:slideViewPr>
    <p:cSldViewPr>
      <p:cViewPr varScale="true">
        <p:scale>
          <a:sx d="100" n="73"/>
          <a:sy d="100" n="73"/>
        </p:scale>
        <p:origin y="-102" x="-1110"/>
      </p:cViewPr>
      <p:guideLst>
        <p:guide pos="2160" orient="horz"/>
        <p:guide pos="2880"/>
      </p:guideLst>
    </p:cSldViewPr>
  </p:slideViewPr>
  <p:notesTextViewPr>
    <p:cViewPr>
      <p:scale>
        <a:sx d="100" n="100"/>
        <a:sy d="100" n="100"/>
      </p:scale>
      <p:origin y="0" x="0"/>
    </p:cViewPr>
  </p:notesTextViewPr>
  <p:gridSpacing cy="78028800" cx="780288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7" Type="http://schemas.openxmlformats.org/officeDocument/2006/relationships/tags" Target="tags/tag1.xml"/><Relationship Id="rId8" Type="http://schemas.openxmlformats.org/officeDocument/2006/relationships/slide" Target="slides/slide2.xml"/><Relationship Id="rId10" Type="http://schemas.openxmlformats.org/officeDocument/2006/relationships/tags" Target="tags/tag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cSld>
    <p:bg>
      <p:bgRef idx="1001">
        <a:schemeClr val="bg1"/>
      </p:bgRef>
    </p:bg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Header Placeholder 1" id="2"/>
          <p:cNvSpPr>
            <a:spLocks noGrp="true"/>
          </p:cNvSpPr>
          <p:nvPr>
            <p:ph sz="quarter" type="hdr"/>
          </p:nvPr>
        </p:nvSpPr>
        <p:spPr>
          <a:xfrm>
            <a:off y="0" x="0"/>
            <a:ext cy="457200" cx="2971800"/>
          </a:xfrm>
          <a:prstGeom prst="rect">
            <a:avLst/>
          </a:prstGeom>
        </p:spPr>
        <p:txBody>
          <a:bodyPr rtlCol="false" bIns="45720" rIns="91440" tIns="45720" lIns="9144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name="Date Placeholder 2" id="3"/>
          <p:cNvSpPr>
            <a:spLocks noGrp="true"/>
          </p:cNvSpPr>
          <p:nvPr>
            <p:ph idx="1" type="dt"/>
          </p:nvPr>
        </p:nvSpPr>
        <p:spPr>
          <a:xfrm>
            <a:off y="0" x="3884613"/>
            <a:ext cy="457200" cx="2971800"/>
          </a:xfrm>
          <a:prstGeom prst="rect">
            <a:avLst/>
          </a:prstGeom>
        </p:spPr>
        <p:txBody>
          <a:bodyPr rtlCol="false" bIns="45720" rIns="91440" tIns="45720" lIns="91440" vert="horz"/>
          <a:lstStyle>
            <a:lvl1pPr algn="r">
              <a:defRPr sz="1200"/>
            </a:lvl1pPr>
          </a:lstStyle>
          <a:p>
            <a:fld type="datetimeFigureOut" id="{D9D21208-2A8E-4F3B-A7ED-F6A4FEDE95DB}">
              <a:rPr smtClean="false" lang="en-US"/>
              <a:t>7/26/2011</a:t>
            </a:fld>
            <a:endParaRPr lang="en-US"/>
          </a:p>
        </p:txBody>
      </p:sp>
      <p:sp>
        <p:nvSpPr>
          <p:cNvPr name="Slide Image Placeholder 3" id="4"/>
          <p:cNvSpPr>
            <a:spLocks noChangeAspect="true" noRot="true" noGrp="true"/>
          </p:cNvSpPr>
          <p:nvPr>
            <p:ph idx="2" type="sldImg"/>
          </p:nvPr>
        </p:nvSpPr>
        <p:spPr>
          <a:xfrm>
            <a:off y="685800" x="1143000"/>
            <a:ext cy="3429000" cx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 rtlCol="false" bIns="45720" rIns="91440" tIns="45720" lIns="91440" vert="horz"/>
          <a:lstStyle/>
          <a:p>
            <a:endParaRPr lang="en-US"/>
          </a:p>
        </p:txBody>
      </p:sp>
      <p:sp>
        <p:nvSpPr>
          <p:cNvPr name="Notes Placeholder 4" id="5"/>
          <p:cNvSpPr>
            <a:spLocks noGrp="true"/>
          </p:cNvSpPr>
          <p:nvPr>
            <p:ph idx="3" sz="quarter" type="body"/>
          </p:nvPr>
        </p:nvSpPr>
        <p:spPr>
          <a:xfrm>
            <a:off y="4343400" x="685800"/>
            <a:ext cy="4114800" cx="5486400"/>
          </a:xfrm>
          <a:prstGeom prst="rect">
            <a:avLst/>
          </a:prstGeom>
        </p:spPr>
        <p:txBody>
          <a:bodyPr rtlCol="false" bIns="45720" rIns="91440" tIns="45720" lIns="91440" vert="horz">
            <a:normAutofit/>
          </a:bodyPr>
          <a:lstStyle/>
          <a:p>
            <a:pPr lvl="0"/>
            <a:r>
              <a:rPr smtClean="false" lang="en-US"/>
              <a:t>Click to edit Master text styles</a:t>
            </a:r>
          </a:p>
          <a:p>
            <a:pPr lvl="1"/>
            <a:r>
              <a:rPr smtClean="false" lang="en-US"/>
              <a:t>Second level</a:t>
            </a:r>
          </a:p>
          <a:p>
            <a:pPr lvl="2"/>
            <a:r>
              <a:rPr smtClean="false" lang="en-US"/>
              <a:t>Third level</a:t>
            </a:r>
          </a:p>
          <a:p>
            <a:pPr lvl="3"/>
            <a:r>
              <a:rPr smtClean="false" lang="en-US"/>
              <a:t>Fourth level</a:t>
            </a:r>
          </a:p>
          <a:p>
            <a:pPr lvl="4"/>
            <a:r>
              <a:rPr smtClean="false" lang="en-US"/>
              <a:t>Fifth level</a:t>
            </a:r>
            <a:endParaRPr lang="en-US"/>
          </a:p>
        </p:txBody>
      </p:sp>
      <p:sp>
        <p:nvSpPr>
          <p:cNvPr name="Footer Placeholder 5" id="6"/>
          <p:cNvSpPr>
            <a:spLocks noGrp="true"/>
          </p:cNvSpPr>
          <p:nvPr>
            <p:ph idx="4" sz="quarter" type="ftr"/>
          </p:nvPr>
        </p:nvSpPr>
        <p:spPr>
          <a:xfrm>
            <a:off y="8685213" x="0"/>
            <a:ext cy="457200" cx="2971800"/>
          </a:xfrm>
          <a:prstGeom prst="rect">
            <a:avLst/>
          </a:prstGeom>
        </p:spPr>
        <p:txBody>
          <a:bodyPr anchor="b" rtlCol="false" bIns="45720" rIns="91440" tIns="45720" lIns="9144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name="Slide Number Placeholder 6" id="7"/>
          <p:cNvSpPr>
            <a:spLocks noGrp="true"/>
          </p:cNvSpPr>
          <p:nvPr>
            <p:ph idx="5" sz="quarter" type="sldNum"/>
          </p:nvPr>
        </p:nvSpPr>
        <p:spPr>
          <a:xfrm>
            <a:off y="8685213" x="3884613"/>
            <a:ext cy="457200" cx="2971800"/>
          </a:xfrm>
          <a:prstGeom prst="rect">
            <a:avLst/>
          </a:prstGeom>
        </p:spPr>
        <p:txBody>
          <a:bodyPr anchor="b" rtlCol="false" bIns="45720" rIns="91440" tIns="45720" lIns="91440" vert="horz"/>
          <a:lstStyle>
            <a:lvl1pPr algn="r">
              <a:defRPr sz="1200"/>
            </a:lvl1pPr>
          </a:lstStyle>
          <a:p>
            <a:fld type="slidenum" id="{393B0741-0365-4C62-BEDE-2DDCAF473CE4}">
              <a:rPr smtClean="false" lang="en-US"/>
              <a:t>‹#›</a:t>
            </a:fld>
            <a:endParaRPr lang="en-US"/>
          </a:p>
        </p:txBody>
      </p:sp>
    </p:spTree>
  </p:cSld>
  <p:clrMap folHlink="folHlink" hlink="hlink" accent6="accent6" accent5="accent5" accent4="accent4" accent3="accent3" accent2="accent2" accent1="accent1" tx2="dk2" bg2="lt2" tx1="dk1" bg1="lt1"/>
  <p:notesStyle>
    <a:lvl1pPr hangingPunct="true" latinLnBrk="false" eaLnBrk="true" rtl="false" defTabSz="914400" algn="l" marL="0">
      <a:defRPr kern="1200" sz="1200">
        <a:solidFill>
          <a:schemeClr val="tx1"/>
        </a:solidFill>
        <a:latin typeface="+mn-lt"/>
        <a:ea typeface="+mn-ea"/>
        <a:cs typeface="+mn-cs"/>
      </a:defRPr>
    </a:lvl1pPr>
    <a:lvl2pPr hangingPunct="true" latinLnBrk="false" eaLnBrk="true" rtl="false" defTabSz="914400" algn="l" marL="457200">
      <a:defRPr kern="1200" sz="1200">
        <a:solidFill>
          <a:schemeClr val="tx1"/>
        </a:solidFill>
        <a:latin typeface="+mn-lt"/>
        <a:ea typeface="+mn-ea"/>
        <a:cs typeface="+mn-cs"/>
      </a:defRPr>
    </a:lvl2pPr>
    <a:lvl3pPr hangingPunct="true" latinLnBrk="false" eaLnBrk="true" rtl="false" defTabSz="914400" algn="l" marL="914400">
      <a:defRPr kern="1200" sz="1200">
        <a:solidFill>
          <a:schemeClr val="tx1"/>
        </a:solidFill>
        <a:latin typeface="+mn-lt"/>
        <a:ea typeface="+mn-ea"/>
        <a:cs typeface="+mn-cs"/>
      </a:defRPr>
    </a:lvl3pPr>
    <a:lvl4pPr hangingPunct="true" latinLnBrk="false" eaLnBrk="true" rtl="false" defTabSz="914400" algn="l" marL="1371600">
      <a:defRPr kern="1200" sz="1200">
        <a:solidFill>
          <a:schemeClr val="tx1"/>
        </a:solidFill>
        <a:latin typeface="+mn-lt"/>
        <a:ea typeface="+mn-ea"/>
        <a:cs typeface="+mn-cs"/>
      </a:defRPr>
    </a:lvl4pPr>
    <a:lvl5pPr hangingPunct="true" latinLnBrk="false" eaLnBrk="true" rtl="false" defTabSz="914400" algn="l" marL="1828800">
      <a:defRPr kern="1200" sz="1200">
        <a:solidFill>
          <a:schemeClr val="tx1"/>
        </a:solidFill>
        <a:latin typeface="+mn-lt"/>
        <a:ea typeface="+mn-ea"/>
        <a:cs typeface="+mn-cs"/>
      </a:defRPr>
    </a:lvl5pPr>
    <a:lvl6pPr hangingPunct="true" latinLnBrk="false" eaLnBrk="true" rtl="false" defTabSz="914400" algn="l" marL="2286000">
      <a:defRPr kern="1200" sz="1200">
        <a:solidFill>
          <a:schemeClr val="tx1"/>
        </a:solidFill>
        <a:latin typeface="+mn-lt"/>
        <a:ea typeface="+mn-ea"/>
        <a:cs typeface="+mn-cs"/>
      </a:defRPr>
    </a:lvl6pPr>
    <a:lvl7pPr hangingPunct="true" latinLnBrk="false" eaLnBrk="true" rtl="false" defTabSz="914400" algn="l" marL="2743200">
      <a:defRPr kern="1200" sz="1200">
        <a:solidFill>
          <a:schemeClr val="tx1"/>
        </a:solidFill>
        <a:latin typeface="+mn-lt"/>
        <a:ea typeface="+mn-ea"/>
        <a:cs typeface="+mn-cs"/>
      </a:defRPr>
    </a:lvl7pPr>
    <a:lvl8pPr hangingPunct="true" latinLnBrk="false" eaLnBrk="true" rtl="false" defTabSz="914400" algn="l" marL="3200400">
      <a:defRPr kern="1200" sz="1200">
        <a:solidFill>
          <a:schemeClr val="tx1"/>
        </a:solidFill>
        <a:latin typeface="+mn-lt"/>
        <a:ea typeface="+mn-ea"/>
        <a:cs typeface="+mn-cs"/>
      </a:defRPr>
    </a:lvl8pPr>
    <a:lvl9pPr hangingPunct="true" latinLnBrk="false" eaLnBrk="true" rtl="false" defTabSz="914400" algn="l" marL="3657600">
      <a:defRPr kern="1200"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 rot="0">
            <a:off x="685800" y="1597819"/>
            <a:ext cx="7772400" cy="1102519"/>
          </a:xfrm>
        </p:spPr>
        <p:txBody>
          <a:bodyPr rtlCol="0" vert="horz"/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true"/>
          </p:cNvSpPr>
          <p:nvPr>
            <p:ph idx="1" type="subTitle"/>
          </p:nvPr>
        </p:nvSpPr>
        <p:spPr>
          <a:xfrm rot="0">
            <a:off x="1371600" y="2914650"/>
            <a:ext cx="6400800" cy="1314450"/>
          </a:xfrm>
        </p:spPr>
        <p:txBody>
          <a:bodyPr rtlCol="0" vert="horz"/>
          <a:lstStyle>
            <a:lvl1pPr algn="ctr" indent="0" lvl="0" marL="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1pPr>
            <a:lvl2pPr algn="ctr" indent="0" lvl="1" marL="4572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2pPr>
            <a:lvl3pPr algn="ctr" indent="0" lvl="2" marL="9144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3pPr>
            <a:lvl4pPr algn="ctr" indent="0" lvl="3" marL="13716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4pPr>
            <a:lvl5pPr algn="ctr" indent="0" lvl="4" marL="18288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5pPr>
            <a:lvl6pPr algn="ctr" indent="0" lvl="5" marL="22860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6pPr>
            <a:lvl7pPr algn="ctr" indent="0" lvl="6" marL="27432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7pPr>
            <a:lvl8pPr algn="ctr" indent="0" lvl="7" marL="32004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8pPr>
            <a:lvl9pPr algn="ctr" indent="0" lvl="8" marL="3657600">
              <a:buNone/>
              <a:defRPr lang="en-U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746D2122-089A-4106-A223-46998D9319BB}" type="datetime1"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776393ED-F70D-46DD-9B27-5B391332460B}" type="slidenum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/>
        <p:txBody>
          <a:bodyPr rtlCol="0"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AB0D60D3-F644-47FF-9C2B-B2BA8F1CE2FE}" type="datetime1"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E0AECC6E-C8F7-4BEF-951C-DCF96A893270}" type="slidenum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 rot="0">
            <a:off x="722313" y="3305176"/>
            <a:ext cx="7772400" cy="1021556"/>
          </a:xfrm>
        </p:spPr>
        <p:txBody>
          <a:bodyPr anchor="t" rtlCol="0" vert="horz"/>
          <a:lstStyle>
            <a:lvl1pPr algn="l" lvl="0">
              <a:defRPr b="1" cap="all" lang="en-US" sz="4000"/>
            </a:lvl1pPr>
          </a:lstStyle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idx="1" type="body"/>
          </p:nvPr>
        </p:nvSpPr>
        <p:spPr>
          <a:xfrm rot="0">
            <a:off x="722313" y="2180035"/>
            <a:ext cx="7772400" cy="1125140"/>
          </a:xfrm>
        </p:spPr>
        <p:txBody>
          <a:bodyPr anchor="b" rtlCol="0" vert="horz"/>
          <a:lstStyle>
            <a:lvl1pPr indent="0" lvl="0" marL="0">
              <a:buNone/>
              <a:defRPr lang="en-US" sz="20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lang="en-US" sz="18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lang="en-US" sz="16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lang="en-U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7CC871B7-2D6F-4D96-B9E2-DC42426CEAF0}" type="datetime1"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E4FFE9CB-475B-4F4E-9F31-9FC28F1F4996}" type="slidenum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>
          <a:xfrm rot="0">
            <a:off x="457200" y="900113"/>
            <a:ext cx="4038600" cy="2545556"/>
          </a:xfrm>
        </p:spPr>
        <p:txBody>
          <a:bodyPr rtlCol="0" vert="horz"/>
          <a:lstStyle>
            <a:lvl1pPr lvl="0">
              <a:defRPr lang="en-US" sz="2800"/>
            </a:lvl1pPr>
            <a:lvl2pPr lvl="1">
              <a:defRPr lang="en-US" sz="2400"/>
            </a:lvl2pPr>
            <a:lvl3pPr lvl="2">
              <a:defRPr lang="en-US" sz="2000"/>
            </a:lvl3pPr>
            <a:lvl4pPr lvl="3">
              <a:defRPr lang="en-US" sz="1800"/>
            </a:lvl4pPr>
            <a:lvl5pPr lvl="4">
              <a:defRPr lang="en-US" sz="1800"/>
            </a:lvl5pPr>
            <a:lvl6pPr lvl="5">
              <a:defRPr lang="en-US" sz="1800"/>
            </a:lvl6pPr>
            <a:lvl7pPr lvl="6">
              <a:defRPr lang="en-US" sz="1800"/>
            </a:lvl7pPr>
            <a:lvl8pPr lvl="7">
              <a:defRPr lang="en-US" sz="1800"/>
            </a:lvl8pPr>
            <a:lvl9pPr lvl="8">
              <a:defRPr lang="en-US"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true"/>
          </p:cNvSpPr>
          <p:nvPr>
            <p:ph idx="2"/>
          </p:nvPr>
        </p:nvSpPr>
        <p:spPr>
          <a:xfrm rot="0">
            <a:off x="4648200" y="900113"/>
            <a:ext cx="4038600" cy="2545556"/>
          </a:xfrm>
        </p:spPr>
        <p:txBody>
          <a:bodyPr rtlCol="0" vert="horz"/>
          <a:lstStyle>
            <a:lvl1pPr lvl="0">
              <a:defRPr lang="en-US" sz="2800"/>
            </a:lvl1pPr>
            <a:lvl2pPr lvl="1">
              <a:defRPr lang="en-US" sz="2400"/>
            </a:lvl2pPr>
            <a:lvl3pPr lvl="2">
              <a:defRPr lang="en-US" sz="2000"/>
            </a:lvl3pPr>
            <a:lvl4pPr lvl="3">
              <a:defRPr lang="en-US" sz="1800"/>
            </a:lvl4pPr>
            <a:lvl5pPr lvl="4">
              <a:defRPr lang="en-US" sz="1800"/>
            </a:lvl5pPr>
            <a:lvl6pPr lvl="5">
              <a:defRPr lang="en-US" sz="1800"/>
            </a:lvl6pPr>
            <a:lvl7pPr lvl="6">
              <a:defRPr lang="en-US" sz="1800"/>
            </a:lvl7pPr>
            <a:lvl8pPr lvl="7">
              <a:defRPr lang="en-US" sz="1800"/>
            </a:lvl8pPr>
            <a:lvl9pPr lvl="8">
              <a:defRPr lang="en-US"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4A00BD53-BBAB-4001-BE19-0A98C541E128}" type="datetime1"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6174F0D1-7132-404C-A62F-639676B65EA3}" type="slidenum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>
            <a:lvl1pPr lvl="0">
              <a:defRPr lang="en-US"/>
            </a:lvl1pPr>
          </a:lstStyle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true"/>
          </p:cNvSpPr>
          <p:nvPr>
            <p:ph idx="1" type="body"/>
          </p:nvPr>
        </p:nvSpPr>
        <p:spPr>
          <a:xfrm rot="0">
            <a:off x="457200" y="1151334"/>
            <a:ext cx="4040187" cy="479822"/>
          </a:xfrm>
        </p:spPr>
        <p:txBody>
          <a:bodyPr anchor="b" rtlCol="0" vert="horz"/>
          <a:lstStyle>
            <a:lvl1pPr indent="0" lvl="0" marL="0">
              <a:buNone/>
              <a:defRPr b="1" lang="en-US" sz="2400"/>
            </a:lvl1pPr>
            <a:lvl2pPr indent="0" lvl="1" marL="457200">
              <a:buNone/>
              <a:defRPr b="1" lang="en-US" sz="2000"/>
            </a:lvl2pPr>
            <a:lvl3pPr indent="0" lvl="2" marL="914400">
              <a:buNone/>
              <a:defRPr b="1" lang="en-US" sz="1800"/>
            </a:lvl3pPr>
            <a:lvl4pPr indent="0" lvl="3" marL="1371600">
              <a:buNone/>
              <a:defRPr b="1" lang="en-US" sz="1600"/>
            </a:lvl4pPr>
            <a:lvl5pPr indent="0" lvl="4" marL="1828800">
              <a:buNone/>
              <a:defRPr b="1" lang="en-US" sz="1600"/>
            </a:lvl5pPr>
            <a:lvl6pPr indent="0" lvl="5" marL="2286000">
              <a:buNone/>
              <a:defRPr b="1" lang="en-US" sz="1600"/>
            </a:lvl6pPr>
            <a:lvl7pPr indent="0" lvl="6" marL="2743200">
              <a:buNone/>
              <a:defRPr b="1" lang="en-US" sz="1600"/>
            </a:lvl7pPr>
            <a:lvl8pPr indent="0" lvl="7" marL="3200400">
              <a:buNone/>
              <a:defRPr b="1" lang="en-US" sz="1600"/>
            </a:lvl8pPr>
            <a:lvl9pPr indent="0" lvl="8" marL="3657600">
              <a:buNone/>
              <a:defRPr b="1" lang="en-US"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true"/>
          </p:cNvSpPr>
          <p:nvPr>
            <p:ph idx="2"/>
          </p:nvPr>
        </p:nvSpPr>
        <p:spPr>
          <a:xfrm rot="0">
            <a:off x="457200" y="1631156"/>
            <a:ext cx="4040187" cy="2963466"/>
          </a:xfrm>
        </p:spPr>
        <p:txBody>
          <a:bodyPr rtlCol="0" vert="horz"/>
          <a:lstStyle>
            <a:lvl1pPr lvl="0">
              <a:defRPr lang="en-US" sz="2400"/>
            </a:lvl1pPr>
            <a:lvl2pPr lvl="1">
              <a:defRPr lang="en-US" sz="2000"/>
            </a:lvl2pPr>
            <a:lvl3pPr lvl="2">
              <a:defRPr lang="en-US" sz="1800"/>
            </a:lvl3pPr>
            <a:lvl4pPr lvl="3">
              <a:defRPr lang="en-US" sz="1600"/>
            </a:lvl4pPr>
            <a:lvl5pPr lvl="4">
              <a:defRPr lang="en-US" sz="1600"/>
            </a:lvl5pPr>
            <a:lvl6pPr lvl="5">
              <a:defRPr lang="en-US" sz="1600"/>
            </a:lvl6pPr>
            <a:lvl7pPr lvl="6">
              <a:defRPr lang="en-US" sz="1600"/>
            </a:lvl7pPr>
            <a:lvl8pPr lvl="7">
              <a:defRPr lang="en-US" sz="1600"/>
            </a:lvl8pPr>
            <a:lvl9pPr lvl="8">
              <a:defRPr lang="en-US"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true"/>
          </p:cNvSpPr>
          <p:nvPr>
            <p:ph idx="3" type="body"/>
          </p:nvPr>
        </p:nvSpPr>
        <p:spPr>
          <a:xfrm rot="0">
            <a:off x="4645025" y="1151334"/>
            <a:ext cx="4041774" cy="479822"/>
          </a:xfrm>
        </p:spPr>
        <p:txBody>
          <a:bodyPr anchor="b" rtlCol="0" vert="horz"/>
          <a:lstStyle>
            <a:lvl1pPr indent="0" lvl="0" marL="0">
              <a:buNone/>
              <a:defRPr b="1" lang="en-US" sz="2400"/>
            </a:lvl1pPr>
            <a:lvl2pPr indent="0" lvl="1" marL="457200">
              <a:buNone/>
              <a:defRPr b="1" lang="en-US" sz="2000"/>
            </a:lvl2pPr>
            <a:lvl3pPr indent="0" lvl="2" marL="914400">
              <a:buNone/>
              <a:defRPr b="1" lang="en-US" sz="1800"/>
            </a:lvl3pPr>
            <a:lvl4pPr indent="0" lvl="3" marL="1371600">
              <a:buNone/>
              <a:defRPr b="1" lang="en-US" sz="1600"/>
            </a:lvl4pPr>
            <a:lvl5pPr indent="0" lvl="4" marL="1828800">
              <a:buNone/>
              <a:defRPr b="1" lang="en-US" sz="1600"/>
            </a:lvl5pPr>
            <a:lvl6pPr indent="0" lvl="5" marL="2286000">
              <a:buNone/>
              <a:defRPr b="1" lang="en-US" sz="1600"/>
            </a:lvl6pPr>
            <a:lvl7pPr indent="0" lvl="6" marL="2743200">
              <a:buNone/>
              <a:defRPr b="1" lang="en-US" sz="1600"/>
            </a:lvl7pPr>
            <a:lvl8pPr indent="0" lvl="7" marL="3200400">
              <a:buNone/>
              <a:defRPr b="1" lang="en-US" sz="1600"/>
            </a:lvl8pPr>
            <a:lvl9pPr indent="0" lvl="8" marL="3657600">
              <a:buNone/>
              <a:defRPr b="1" lang="en-US"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true"/>
          </p:cNvSpPr>
          <p:nvPr>
            <p:ph idx="4"/>
          </p:nvPr>
        </p:nvSpPr>
        <p:spPr>
          <a:xfrm rot="0">
            <a:off x="4645025" y="1631156"/>
            <a:ext cx="4041774" cy="2963466"/>
          </a:xfrm>
        </p:spPr>
        <p:txBody>
          <a:bodyPr rtlCol="0" vert="horz"/>
          <a:lstStyle>
            <a:lvl1pPr lvl="0">
              <a:defRPr lang="en-US" sz="2400"/>
            </a:lvl1pPr>
            <a:lvl2pPr lvl="1">
              <a:defRPr lang="en-US" sz="2000"/>
            </a:lvl2pPr>
            <a:lvl3pPr lvl="2">
              <a:defRPr lang="en-US" sz="1800"/>
            </a:lvl3pPr>
            <a:lvl4pPr lvl="3">
              <a:defRPr lang="en-US" sz="1600"/>
            </a:lvl4pPr>
            <a:lvl5pPr lvl="4">
              <a:defRPr lang="en-US" sz="1600"/>
            </a:lvl5pPr>
            <a:lvl6pPr lvl="5">
              <a:defRPr lang="en-US" sz="1600"/>
            </a:lvl6pPr>
            <a:lvl7pPr lvl="6">
              <a:defRPr lang="en-US" sz="1600"/>
            </a:lvl7pPr>
            <a:lvl8pPr lvl="7">
              <a:defRPr lang="en-US" sz="1600"/>
            </a:lvl8pPr>
            <a:lvl9pPr lvl="8">
              <a:defRPr lang="en-US"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7FB75A64-A029-4A27-8138-6D99D7DD937C}" type="datetime1"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9" name="Slide Number Placeholder 8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B37A2DB9-F074-46AE-9129-72C000D70973}" type="slidenum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4568EE98-4931-4EE1-B7CC-563FC0AECC0C}" type="datetime1">
              <a:t>5/27/2014</a:t>
            </a:fld>
            <a:endParaRPr lang="en-US"/>
          </a:p>
        </p:txBody>
      </p:sp>
      <p:sp>
        <p:nvSpPr>
          <p:cNvPr id="4" name="Footer Placeholder 3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5" name="Slide Number Placeholder 4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2996183A-DCC4-408D-B437-C3E3B0FC503C}" type="slidenum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3F745D17-CD37-46BC-95BF-F0B06E667A76}" type="datetime1"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4" name="Slide Number Placeholder 3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78FD5B47-57EF-42CC-9841-29B98DE3C48D}" type="slidenum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 rot="0">
            <a:off x="457201" y="204787"/>
            <a:ext cx="3008313" cy="871538"/>
          </a:xfrm>
        </p:spPr>
        <p:txBody>
          <a:bodyPr anchor="b" rtlCol="0" vert="horz"/>
          <a:lstStyle>
            <a:lvl1pPr algn="l" lvl="0">
              <a:defRPr b="1" lang="en-US" sz="2000"/>
            </a:lvl1pPr>
          </a:lstStyle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true"/>
          </p:cNvSpPr>
          <p:nvPr>
            <p:ph idx="1"/>
          </p:nvPr>
        </p:nvSpPr>
        <p:spPr>
          <a:xfrm rot="0">
            <a:off x="3575050" y="204788"/>
            <a:ext cx="5111749" cy="4389835"/>
          </a:xfrm>
        </p:spPr>
        <p:txBody>
          <a:bodyPr rtlCol="0" vert="horz"/>
          <a:lstStyle>
            <a:lvl1pPr lvl="0">
              <a:defRPr lang="en-US" sz="3200"/>
            </a:lvl1pPr>
            <a:lvl2pPr lvl="1">
              <a:defRPr lang="en-US" sz="2800"/>
            </a:lvl2pPr>
            <a:lvl3pPr lvl="2">
              <a:defRPr lang="en-US" sz="2400"/>
            </a:lvl3pPr>
            <a:lvl4pPr lvl="3">
              <a:defRPr lang="en-US" sz="2000"/>
            </a:lvl4pPr>
            <a:lvl5pPr lvl="4">
              <a:defRPr lang="en-US" sz="2000"/>
            </a:lvl5pPr>
            <a:lvl6pPr lvl="5">
              <a:defRPr lang="en-US" sz="2000"/>
            </a:lvl6pPr>
            <a:lvl7pPr lvl="6">
              <a:defRPr lang="en-US" sz="2000"/>
            </a:lvl7pPr>
            <a:lvl8pPr lvl="7">
              <a:defRPr lang="en-US" sz="2000"/>
            </a:lvl8pPr>
            <a:lvl9pPr lvl="8">
              <a:defRPr lang="en-US"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true"/>
          </p:cNvSpPr>
          <p:nvPr>
            <p:ph idx="2" type="body"/>
          </p:nvPr>
        </p:nvSpPr>
        <p:spPr>
          <a:xfrm rot="0">
            <a:off x="457201" y="1076326"/>
            <a:ext cx="3008313" cy="3518297"/>
          </a:xfrm>
        </p:spPr>
        <p:txBody>
          <a:bodyPr rtlCol="0" vert="horz"/>
          <a:lstStyle>
            <a:lvl1pPr indent="0" lvl="0" marL="0">
              <a:buNone/>
              <a:defRPr lang="en-US" sz="1400"/>
            </a:lvl1pPr>
            <a:lvl2pPr indent="0" lvl="1" marL="457200">
              <a:buNone/>
              <a:defRPr lang="en-US" sz="1200"/>
            </a:lvl2pPr>
            <a:lvl3pPr indent="0" lvl="2" marL="914400">
              <a:buNone/>
              <a:defRPr lang="en-US" sz="1000"/>
            </a:lvl3pPr>
            <a:lvl4pPr indent="0" lvl="3" marL="1371600">
              <a:buNone/>
              <a:defRPr lang="en-US" sz="900"/>
            </a:lvl4pPr>
            <a:lvl5pPr indent="0" lvl="4" marL="1828800">
              <a:buNone/>
              <a:defRPr lang="en-US" sz="900"/>
            </a:lvl5pPr>
            <a:lvl6pPr indent="0" lvl="5" marL="2286000">
              <a:buNone/>
              <a:defRPr lang="en-US" sz="900"/>
            </a:lvl6pPr>
            <a:lvl7pPr indent="0" lvl="6" marL="2743200">
              <a:buNone/>
              <a:defRPr lang="en-US" sz="900"/>
            </a:lvl7pPr>
            <a:lvl8pPr indent="0" lvl="7" marL="3200400">
              <a:buNone/>
              <a:defRPr lang="en-US" sz="900"/>
            </a:lvl8pPr>
            <a:lvl9pPr indent="0" lvl="8" marL="3657600">
              <a:buNone/>
              <a:defRPr lang="en-US"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DADD5714-85D3-4F18-9A2C-28FF5B2AB333}" type="datetime1"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99431753-B99B-454E-8A35-7D35E532EAD1}" type="slidenum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>
          <a:xfrm rot="0">
            <a:off x="1792288" y="3600450"/>
            <a:ext cx="5486400" cy="425054"/>
          </a:xfrm>
        </p:spPr>
        <p:txBody>
          <a:bodyPr anchor="b" rtlCol="0" vert="horz"/>
          <a:lstStyle>
            <a:lvl1pPr algn="l" lvl="0">
              <a:defRPr b="1" lang="en-US" sz="2000"/>
            </a:lvl1pPr>
          </a:lstStyle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true"/>
          </p:cNvSpPr>
          <p:nvPr>
            <p:ph idx="1" type="pic"/>
          </p:nvPr>
        </p:nvSpPr>
        <p:spPr>
          <a:xfrm rot="0">
            <a:off x="1792288" y="459581"/>
            <a:ext cx="5486400" cy="3086100"/>
          </a:xfrm>
        </p:spPr>
        <p:txBody>
          <a:bodyPr rtlCol="0" vert="horz"/>
          <a:lstStyle>
            <a:lvl1pPr indent="0" lvl="0" marL="0">
              <a:buNone/>
              <a:defRPr lang="en-US" sz="3200"/>
            </a:lvl1pPr>
            <a:lvl2pPr indent="0" lvl="1" marL="457200">
              <a:buNone/>
              <a:defRPr lang="en-US" sz="2800"/>
            </a:lvl2pPr>
            <a:lvl3pPr indent="0" lvl="2" marL="914400">
              <a:buNone/>
              <a:defRPr lang="en-US" sz="2400"/>
            </a:lvl3pPr>
            <a:lvl4pPr indent="0" lvl="3" marL="1371600">
              <a:buNone/>
              <a:defRPr lang="en-US" sz="2000"/>
            </a:lvl4pPr>
            <a:lvl5pPr indent="0" lvl="4" marL="1828800">
              <a:buNone/>
              <a:defRPr lang="en-US" sz="2000"/>
            </a:lvl5pPr>
            <a:lvl6pPr indent="0" lvl="5" marL="2286000">
              <a:buNone/>
              <a:defRPr lang="en-US" sz="2000"/>
            </a:lvl6pPr>
            <a:lvl7pPr indent="0" lvl="6" marL="2743200">
              <a:buNone/>
              <a:defRPr lang="en-US" sz="2000"/>
            </a:lvl7pPr>
            <a:lvl8pPr indent="0" lvl="7" marL="3200400">
              <a:buNone/>
              <a:defRPr lang="en-US" sz="2000"/>
            </a:lvl8pPr>
            <a:lvl9pPr indent="0" lvl="8" marL="3657600">
              <a:buNone/>
              <a:defRPr lang="en-US" sz="2000"/>
            </a:lvl9pPr>
          </a:lstStyle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4" name="Text Placeholder 3"/>
          <p:cNvSpPr>
            <a:spLocks noGrp="true"/>
          </p:cNvSpPr>
          <p:nvPr>
            <p:ph idx="2" type="body"/>
          </p:nvPr>
        </p:nvSpPr>
        <p:spPr>
          <a:xfrm rot="0">
            <a:off x="1792288" y="4025503"/>
            <a:ext cx="5486400" cy="603647"/>
          </a:xfrm>
        </p:spPr>
        <p:txBody>
          <a:bodyPr rtlCol="0" vert="horz"/>
          <a:lstStyle>
            <a:lvl1pPr indent="0" lvl="0" marL="0">
              <a:buNone/>
              <a:defRPr lang="en-US" sz="1400"/>
            </a:lvl1pPr>
            <a:lvl2pPr indent="0" lvl="1" marL="457200">
              <a:buNone/>
              <a:defRPr lang="en-US" sz="1200"/>
            </a:lvl2pPr>
            <a:lvl3pPr indent="0" lvl="2" marL="914400">
              <a:buNone/>
              <a:defRPr lang="en-US" sz="1000"/>
            </a:lvl3pPr>
            <a:lvl4pPr indent="0" lvl="3" marL="1371600">
              <a:buNone/>
              <a:defRPr lang="en-US" sz="900"/>
            </a:lvl4pPr>
            <a:lvl5pPr indent="0" lvl="4" marL="1828800">
              <a:buNone/>
              <a:defRPr lang="en-US" sz="900"/>
            </a:lvl5pPr>
            <a:lvl6pPr indent="0" lvl="5" marL="2286000">
              <a:buNone/>
              <a:defRPr lang="en-US" sz="900"/>
            </a:lvl6pPr>
            <a:lvl7pPr indent="0" lvl="6" marL="2743200">
              <a:buNone/>
              <a:defRPr lang="en-US" sz="900"/>
            </a:lvl7pPr>
            <a:lvl8pPr indent="0" lvl="7" marL="3200400">
              <a:buNone/>
              <a:defRPr lang="en-US" sz="900"/>
            </a:lvl8pPr>
            <a:lvl9pPr indent="0" lvl="8" marL="3657600">
              <a:buNone/>
              <a:defRPr lang="en-US"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2E116074-1150-402F-8641-A7FA9840F1E6}" type="datetime1"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1C0B9000-E8E8-48DB-B18D-29E0ED6DC585}" type="slidenum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idx="1" type="body"/>
          </p:nvPr>
        </p:nvSpPr>
        <p:spPr/>
        <p:txBody>
          <a:bodyPr rtlCol="0"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F0F86F3F-D515-4FA1-9246-7DC3944C65B0}" type="datetime1"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49EC20B2-5ABF-422D-A6B2-A3B17FD2C6AC}" type="slidenum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true"/>
          </p:cNvSpPr>
          <p:nvPr>
            <p:ph type="title"/>
          </p:nvPr>
        </p:nvSpPr>
        <p:spPr>
          <a:xfrm rot="0">
            <a:off x="6629400" y="154781"/>
            <a:ext cx="2057400" cy="3290888"/>
          </a:xfrm>
        </p:spPr>
        <p:txBody>
          <a:bodyPr rtlCol="0" vert="horz"/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true"/>
          </p:cNvSpPr>
          <p:nvPr>
            <p:ph idx="1" type="body"/>
          </p:nvPr>
        </p:nvSpPr>
        <p:spPr>
          <a:xfrm rot="0">
            <a:off x="457200" y="154781"/>
            <a:ext cx="6019800" cy="3290888"/>
          </a:xfrm>
        </p:spPr>
        <p:txBody>
          <a:bodyPr rtlCol="0"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true"/>
          </p:cNvSpPr>
          <p:nvPr>
            <p:ph idx="10" sz="half" type="dt"/>
          </p:nvPr>
        </p:nvSpPr>
        <p:spPr/>
        <p:txBody>
          <a:bodyPr rtlCol="0" vert="horz"/>
          <a:lstStyle/>
          <a:p>
            <a:pPr/>
            <a:fld id="{B2A15CCF-36D3-4C07-B7E0-3FBA1E42DB26}" type="datetime1"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true"/>
          </p:cNvSpPr>
          <p:nvPr>
            <p:ph idx="11" sz="quarter" type="ftr"/>
          </p:nvPr>
        </p:nvSpPr>
        <p:spPr/>
        <p:txBody>
          <a:bodyPr rtlCol="0" vert="horz"/>
          <a:lstStyle/>
          <a:p>
            <a:pPr/>
            <a:r>
              <a:rPr lang="en-US"/>
              <a:t/>
            </a:r>
            <a:endParaRPr lang="en-US"/>
          </a:p>
        </p:txBody>
      </p:sp>
      <p:sp>
        <p:nvSpPr>
          <p:cNvPr id="6" name="Slide Number Placeholder 5"/>
          <p:cNvSpPr>
            <a:spLocks noGrp="true"/>
          </p:cNvSpPr>
          <p:nvPr>
            <p:ph idx="12" sz="quarter" type="sldNum"/>
          </p:nvPr>
        </p:nvSpPr>
        <p:spPr/>
        <p:txBody>
          <a:bodyPr rtlCol="0" vert="horz"/>
          <a:lstStyle/>
          <a:p>
            <a:pPr/>
            <a:fld id="{63B15430-C7BD-49ED-B15D-975D10E2AA71}" type="slidenum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cSld name="slideMaster1">
    <p:bg>
      <p:bgRef idx="1001">
        <a:schemeClr val="bg1"/>
      </p:bgRef>
    </p:bg>
    <p:spTree>
      <p:nvGrpSpPr>
        <p:cNvPr name="" id="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Title Placeholder 1" id="2"/>
          <p:cNvSpPr>
            <a:spLocks noGrp="true"/>
          </p:cNvSpPr>
          <p:nvPr>
            <p:ph type="title"/>
          </p:nvPr>
        </p:nvSpPr>
        <p:spPr>
          <a:xfrm rot="0">
            <a:off y="205979" x="457200"/>
            <a:ext cy="857250" cx="8229600"/>
          </a:xfrm>
          <a:prstGeom prst="rect">
            <a:avLst/>
          </a:prstGeom>
        </p:spPr>
        <p:txBody>
          <a:bodyPr anchor="ctr" rtlCol="false" bIns="45720" rIns="91440" tIns="45720" lIns="91440" vert="horz">
            <a:normAutofit/>
          </a:bodyPr>
          <a:lstStyle/>
          <a:p>
            <a:pPr/>
            <a:r>
              <a:rPr lang="en-US"/>
              <a:t>Click to edit Master title style</a:t>
            </a:r>
            <a:endParaRPr lang="en-US"/>
          </a:p>
        </p:txBody>
      </p:sp>
      <p:sp>
        <p:nvSpPr>
          <p:cNvPr name="Text Placeholder 2" id="3"/>
          <p:cNvSpPr>
            <a:spLocks noGrp="true"/>
          </p:cNvSpPr>
          <p:nvPr>
            <p:ph idx="1" type="body"/>
          </p:nvPr>
        </p:nvSpPr>
        <p:spPr>
          <a:xfrm rot="0">
            <a:off y="1200151" x="457200"/>
            <a:ext cy="3394472" cx="8229600"/>
          </a:xfrm>
          <a:prstGeom prst="rect">
            <a:avLst/>
          </a:prstGeom>
        </p:spPr>
        <p:txBody>
          <a:bodyPr rtlCol="false" bIns="45720" rIns="91440" tIns="45720" lIns="9144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name="Date Placeholder 3" id="4"/>
          <p:cNvSpPr>
            <a:spLocks noGrp="true"/>
          </p:cNvSpPr>
          <p:nvPr>
            <p:ph idx="2" sz="half" type="dt"/>
          </p:nvPr>
        </p:nvSpPr>
        <p:spPr>
          <a:xfrm rot="0">
            <a:off y="4767262" x="457200"/>
            <a:ext cy="273844" cx="2133600"/>
          </a:xfrm>
          <a:prstGeom prst="rect">
            <a:avLst/>
          </a:prstGeom>
        </p:spPr>
        <p:txBody>
          <a:bodyPr anchor="ctr" rtlCol="false" bIns="45720" rIns="91440" tIns="45720" lIns="91440" vert="horz"/>
          <a:lstStyle>
            <a:lvl1pPr algn="l" lvl="0">
              <a:defRPr sz="1200" lang="en-US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type="datetime1" id="{DBE41168-ADCE-4C11-98F6-CF6431564EBB}">
              <a:t>5/27/2014</a:t>
            </a:fld>
            <a:endParaRPr lang="en-US"/>
          </a:p>
        </p:txBody>
      </p:sp>
      <p:sp>
        <p:nvSpPr>
          <p:cNvPr name="Footer Placeholder 4" id="5"/>
          <p:cNvSpPr>
            <a:spLocks noGrp="true"/>
          </p:cNvSpPr>
          <p:nvPr>
            <p:ph idx="3" sz="quarter" type="ftr"/>
          </p:nvPr>
        </p:nvSpPr>
        <p:spPr>
          <a:xfrm rot="0">
            <a:off y="4767262" x="3124200"/>
            <a:ext cy="273844" cx="2895600"/>
          </a:xfrm>
          <a:prstGeom prst="rect">
            <a:avLst/>
          </a:prstGeom>
        </p:spPr>
        <p:txBody>
          <a:bodyPr anchor="ctr" rtlCol="false" bIns="45720" rIns="91440" tIns="45720" lIns="91440" vert="horz"/>
          <a:lstStyle>
            <a:lvl1pPr algn="ctr" lvl="0">
              <a:defRPr sz="1200" lang="en-US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r>
              <a:rPr lang="en-US"/>
              <a:t/>
            </a:r>
            <a:endParaRPr lang="en-US"/>
          </a:p>
        </p:txBody>
      </p:sp>
      <p:sp>
        <p:nvSpPr>
          <p:cNvPr name="Slide Number Placeholder 5" id="6"/>
          <p:cNvSpPr>
            <a:spLocks noGrp="true"/>
          </p:cNvSpPr>
          <p:nvPr>
            <p:ph idx="4" sz="quarter" type="sldNum"/>
          </p:nvPr>
        </p:nvSpPr>
        <p:spPr>
          <a:xfrm rot="0">
            <a:off y="4767262" x="6553200"/>
            <a:ext cy="273844" cx="2133600"/>
          </a:xfrm>
          <a:prstGeom prst="rect">
            <a:avLst/>
          </a:prstGeom>
        </p:spPr>
        <p:txBody>
          <a:bodyPr anchor="ctr" rtlCol="false" bIns="45720" rIns="91440" tIns="45720" lIns="91440" vert="horz"/>
          <a:lstStyle>
            <a:lvl1pPr algn="r" lvl="0">
              <a:defRPr sz="1200" lang="en-US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type="slidenum" id="{28995AC1-5572-4211-8582-702B40D77EDC}"/>
            <a:endParaRPr lang="en-US"/>
          </a:p>
        </p:txBody>
      </p:sp>
    </p:spTree>
  </p:cSld>
  <p:clrMap folHlink="folHlink" hlink="hlink" accent6="accent6" accent5="accent5" accent4="accent4" accent3="accent3" accent2="accent2" accent1="accent1" tx2="dk2" bg2="lt2" tx1="dk1" bg1="lt1"/>
  <p:sldLayoutIdLst>
    <p:sldLayoutId r:id="rId2" id="2147483649"/>
    <p:sldLayoutId r:id="rId3" id="2147483650"/>
    <p:sldLayoutId r:id="rId4" id="2147483651"/>
    <p:sldLayoutId r:id="rId5" id="2147483652"/>
    <p:sldLayoutId r:id="rId6" id="2147483653"/>
    <p:sldLayoutId r:id="rId7" id="2147483654"/>
    <p:sldLayoutId r:id="rId8" id="2147483655"/>
    <p:sldLayoutId r:id="rId9" id="2147483656"/>
    <p:sldLayoutId r:id="rId10" id="2147483657"/>
    <p:sldLayoutId r:id="rId11" id="2147483658"/>
    <p:sldLayoutId r:id="rId12" id="2147483659"/>
  </p:sldLayoutIdLst>
  <p:txStyles>
    <p:titleStyle>
      <a:lvl1pPr rtl="false" algn="ctr" lvl="0">
        <a:spcBef>
          <a:spcPct val="0"/>
        </a:spcBef>
        <a:buNone/>
        <a:defRPr sz="4400" lang="en-US">
          <a:solidFill>
            <a:schemeClr val="tx1"/>
          </a:solidFill>
          <a:latin typeface="+mj-lt"/>
        </a:defRPr>
      </a:lvl1pPr>
    </p:titleStyle>
    <p:bodyStyle>
      <a:lvl1pPr rtl="false" algn="l" indent="-342900" lvl="0" marL="342900">
        <a:spcBef>
          <a:spcPct val="20000"/>
        </a:spcBef>
        <a:buFont typeface="Arial"/>
        <a:buChar char="•"/>
        <a:defRPr sz="3200" lang="en-US">
          <a:solidFill>
            <a:schemeClr val="tx1"/>
          </a:solidFill>
          <a:latin typeface="+mn-lt"/>
        </a:defRPr>
      </a:lvl1pPr>
      <a:lvl2pPr rtl="false" algn="l" indent="-285750" lvl="1" marL="742950">
        <a:spcBef>
          <a:spcPct val="20000"/>
        </a:spcBef>
        <a:buFont typeface="Arial"/>
        <a:buChar char="–"/>
        <a:defRPr sz="2800" lang="en-US">
          <a:solidFill>
            <a:schemeClr val="tx1"/>
          </a:solidFill>
          <a:latin typeface="+mn-lt"/>
        </a:defRPr>
      </a:lvl2pPr>
      <a:lvl3pPr rtl="false" algn="l" indent="-228600" lvl="2" marL="1143000">
        <a:spcBef>
          <a:spcPct val="20000"/>
        </a:spcBef>
        <a:buFont typeface="Arial"/>
        <a:buChar char="•"/>
        <a:defRPr sz="2400" lang="en-US">
          <a:solidFill>
            <a:schemeClr val="tx1"/>
          </a:solidFill>
          <a:latin typeface="+mn-lt"/>
        </a:defRPr>
      </a:lvl3pPr>
      <a:lvl4pPr rtl="false" algn="l" indent="-228600" lvl="3" marL="1600200">
        <a:spcBef>
          <a:spcPct val="20000"/>
        </a:spcBef>
        <a:buFont typeface="Arial"/>
        <a:buChar char="–"/>
        <a:defRPr sz="2000" lang="en-US">
          <a:solidFill>
            <a:schemeClr val="tx1"/>
          </a:solidFill>
          <a:latin typeface="+mn-lt"/>
        </a:defRPr>
      </a:lvl4pPr>
      <a:lvl5pPr rtl="false" algn="l" indent="-228600" lvl="4" marL="2057400">
        <a:spcBef>
          <a:spcPct val="20000"/>
        </a:spcBef>
        <a:buFont typeface="Arial"/>
        <a:buChar char="»"/>
        <a:defRPr sz="2000" lang="en-US">
          <a:solidFill>
            <a:schemeClr val="tx1"/>
          </a:solidFill>
          <a:latin typeface="+mn-lt"/>
        </a:defRPr>
      </a:lvl5pPr>
      <a:lvl6pPr rtl="false" algn="l" indent="-228600" lvl="5" marL="2514600">
        <a:spcBef>
          <a:spcPct val="20000"/>
        </a:spcBef>
        <a:buFont typeface="Arial"/>
        <a:buChar char="•"/>
        <a:defRPr sz="2000" lang="en-US">
          <a:solidFill>
            <a:schemeClr val="tx1"/>
          </a:solidFill>
          <a:latin typeface="+mn-lt"/>
        </a:defRPr>
      </a:lvl6pPr>
      <a:lvl7pPr rtl="false" algn="l" indent="-228600" lvl="6" marL="2971800">
        <a:spcBef>
          <a:spcPct val="20000"/>
        </a:spcBef>
        <a:buFont typeface="Arial"/>
        <a:buChar char="•"/>
        <a:defRPr sz="2000" lang="en-US">
          <a:solidFill>
            <a:schemeClr val="tx1"/>
          </a:solidFill>
          <a:latin typeface="+mn-lt"/>
        </a:defRPr>
      </a:lvl7pPr>
      <a:lvl8pPr rtl="false" algn="l" indent="-228600" lvl="7" marL="3429000">
        <a:spcBef>
          <a:spcPct val="20000"/>
        </a:spcBef>
        <a:buFont typeface="Arial"/>
        <a:buChar char="•"/>
        <a:defRPr sz="2000" lang="en-US">
          <a:solidFill>
            <a:schemeClr val="tx1"/>
          </a:solidFill>
          <a:latin typeface="+mn-lt"/>
        </a:defRPr>
      </a:lvl8pPr>
      <a:lvl9pPr rtl="false" algn="l" indent="-228600" lvl="8" marL="3886200">
        <a:spcBef>
          <a:spcPct val="20000"/>
        </a:spcBef>
        <a:buFont typeface="Arial"/>
        <a:buChar char="•"/>
        <a:defRPr sz="2000" lang="en-US">
          <a:solidFill>
            <a:schemeClr val="tx1"/>
          </a:solidFill>
          <a:latin typeface="+mn-lt"/>
        </a:defRPr>
      </a:lvl9pPr>
    </p:bodyStyle>
    <p:otherStyle>
      <a:lvl1pPr rtl="false" algn="l" lvl="0" marL="0">
        <a:defRPr sz="1800" lang="en-US">
          <a:solidFill>
            <a:schemeClr val="tx1"/>
          </a:solidFill>
          <a:latin typeface="+mn-lt"/>
        </a:defRPr>
      </a:lvl1pPr>
      <a:lvl2pPr rtl="false" algn="l" lvl="1" marL="457200">
        <a:defRPr sz="1800" lang="en-US">
          <a:solidFill>
            <a:schemeClr val="tx1"/>
          </a:solidFill>
          <a:latin typeface="+mn-lt"/>
        </a:defRPr>
      </a:lvl2pPr>
      <a:lvl3pPr rtl="false" algn="l" lvl="2" marL="914400">
        <a:defRPr sz="1800" lang="en-US">
          <a:solidFill>
            <a:schemeClr val="tx1"/>
          </a:solidFill>
          <a:latin typeface="+mn-lt"/>
        </a:defRPr>
      </a:lvl3pPr>
      <a:lvl4pPr rtl="false" algn="l" lvl="3" marL="1371600">
        <a:defRPr sz="1800" lang="en-US">
          <a:solidFill>
            <a:schemeClr val="tx1"/>
          </a:solidFill>
          <a:latin typeface="+mn-lt"/>
        </a:defRPr>
      </a:lvl4pPr>
      <a:lvl5pPr rtl="false" algn="l" lvl="4" marL="1828800">
        <a:defRPr sz="1800" lang="en-US">
          <a:solidFill>
            <a:schemeClr val="tx1"/>
          </a:solidFill>
          <a:latin typeface="+mn-lt"/>
        </a:defRPr>
      </a:lvl5pPr>
      <a:lvl6pPr rtl="false" algn="l" lvl="5" marL="2286000">
        <a:defRPr sz="1800" lang="en-US">
          <a:solidFill>
            <a:schemeClr val="tx1"/>
          </a:solidFill>
          <a:latin typeface="+mn-lt"/>
        </a:defRPr>
      </a:lvl6pPr>
      <a:lvl7pPr rtl="false" algn="l" lvl="6" marL="2743200">
        <a:defRPr sz="1800" lang="en-US">
          <a:solidFill>
            <a:schemeClr val="tx1"/>
          </a:solidFill>
          <a:latin typeface="+mn-lt"/>
        </a:defRPr>
      </a:lvl7pPr>
      <a:lvl8pPr rtl="false" algn="l" lvl="7" marL="3200400">
        <a:defRPr sz="1800" lang="en-US">
          <a:solidFill>
            <a:schemeClr val="tx1"/>
          </a:solidFill>
          <a:latin typeface="+mn-lt"/>
        </a:defRPr>
      </a:lvl8pPr>
      <a:lvl9pPr rtl="false" algn="l" lvl="8" marL="3657600">
        <a:defRPr sz="1800" lang="en-US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3" Type="http://schemas.openxmlformats.org/officeDocument/2006/relationships/tags" Target="../tags/tag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tags" Target="../tags/tag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7.jpg"/><Relationship Id="rId4" Type="http://schemas.openxmlformats.org/officeDocument/2006/relationships/image" Target="../media/image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7.jpg"/><Relationship Id="rId4" Type="http://schemas.openxmlformats.org/officeDocument/2006/relationships/image" Target="../media/image12.jp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7.jpg"/><Relationship Id="rId4" Type="http://schemas.openxmlformats.org/officeDocument/2006/relationships/image" Target="../media/image12.jp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4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6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3.jpg"/><Relationship Id="rId4" Type="http://schemas.openxmlformats.org/officeDocument/2006/relationships/image" Target="../media/image18.jpg"/><Relationship Id="rId5" Type="http://schemas.openxmlformats.org/officeDocument/2006/relationships/image" Target="../media/image21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9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14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30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4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5.jpg"/><Relationship Id="rId4" Type="http://schemas.openxmlformats.org/officeDocument/2006/relationships/image" Target="../media/image7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5.jpg"/><Relationship Id="rId4" Type="http://schemas.openxmlformats.org/officeDocument/2006/relationships/image" Target="../media/image23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6.jpg"/><Relationship Id="rId4" Type="http://schemas.openxmlformats.org/officeDocument/2006/relationships/image" Target="../media/image33.jpg"/><Relationship Id="rId5" Type="http://schemas.openxmlformats.org/officeDocument/2006/relationships/image" Target="../media/image5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2.jpg"/><Relationship Id="rId4" Type="http://schemas.openxmlformats.org/officeDocument/2006/relationships/image" Target="../media/image20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hyperlink" Target="http://www.manageengine.com/products/opstor/download.html" TargetMode="External"/><Relationship Id="rId4" Type="http://schemas.openxmlformats.org/officeDocument/2006/relationships/hyperlink" Target="http://www.manageengine.com/products/opstor/download.html" TargetMode="External"/><Relationship Id="rId5" Type="http://schemas.openxmlformats.org/officeDocument/2006/relationships/hyperlink" Target="http://www.manageengine.com/products/opstor/help.html" TargetMode="External"/><Relationship Id="rId6" Type="http://schemas.openxmlformats.org/officeDocument/2006/relationships/hyperlink" Target="http://www.manageengine.com/products/opstor/help.html" TargetMode="External"/><Relationship Id="rId7" Type="http://schemas.openxmlformats.org/officeDocument/2006/relationships/hyperlink" Target="http://www.manageengine.com/products/opstor/help.html" TargetMode="External"/><Relationship Id="rId8" Type="http://schemas.openxmlformats.org/officeDocument/2006/relationships/hyperlink" Target="mailto:opstor-support@manageengine.com?subject=OpStor%20Suppport" TargetMode="External"/></Relationships>
</file>

<file path=ppt/slides/slide1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1">
    <p:bg>
      <p:bgPr>
        <a:solidFill>
          <a:srgbClr val="81be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9785" y="-20166"/>
            <a:ext cx="9143999" cy="5143500"/>
          </a:xfrm>
          <a:prstGeom prst="rect">
            <a:avLst/>
          </a:prstGeom>
        </p:spPr>
      </p:pic>
      <p:sp>
        <p:nvSpPr>
          <p:cNvPr id="3" name="Title 1"/>
          <p:cNvSpPr>
            <a:spLocks noGrp="true"/>
          </p:cNvSpPr>
          <p:nvPr>
            <p:ph type="title"/>
          </p:nvPr>
        </p:nvSpPr>
        <p:spPr>
          <a:xfrm rot="0">
            <a:off x="685800" y="1015234"/>
            <a:ext cx="7772400" cy="3095593"/>
          </a:xfrm>
        </p:spPr>
        <p:txBody>
          <a:bodyPr rtlCol="0" vert="horz"/>
          <a:lstStyle/>
          <a:p>
            <a:pPr/>
            <a:r>
              <a:rPr b="1" lang="en-US"/>
              <a:t>OpStor</a:t>
            </a:r>
          </a:p>
          <a:p>
            <a:pPr/>
            <a:r>
              <a:rPr lang="en-US"/>
              <a:t/>
            </a:r>
          </a:p>
          <a:p>
            <a:pPr/>
            <a:r>
              <a:rPr lang="en-US"/>
              <a:t/>
            </a:r>
          </a:p>
          <a:p>
            <a:pPr/>
            <a:r>
              <a:rPr b="0" i="1" lang="en-US" sz="2800">
                <a:solidFill>
                  <a:srgbClr val="002060"/>
                </a:solidFill>
                <a:latin typeface="Times New Roman"/>
              </a:rPr>
              <a:t>-  A multi </a:t>
            </a:r>
            <a:r>
              <a:rPr b="0" i="1" lang="en-US" sz="2800">
                <a:solidFill>
                  <a:srgbClr val="002060"/>
                </a:solidFill>
                <a:latin typeface="Times New Roman"/>
              </a:rPr>
              <a:t>vendor storage resource management and capacity forecasting software</a:t>
            </a:r>
            <a:endParaRPr b="0" i="1" lang="en-US" sz="2800">
              <a:solidFill>
                <a:srgbClr val="002060"/>
              </a:solidFill>
              <a:latin typeface="Times New Roman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 algn="l"/>
            <a:r>
              <a:rPr b="0" lang="en-US"/>
              <a:t>AGENDA</a:t>
            </a:r>
            <a:endParaRPr b="0" lang="en-US"/>
          </a:p>
        </p:txBody>
      </p:sp>
      <p:sp>
        <p:nvSpPr>
          <p:cNvPr id="4" name="Content Placeholder 7"/>
          <p:cNvSpPr>
            <a:spLocks noGrp="true"/>
          </p:cNvSpPr>
          <p:nvPr>
            <p:ph idx="1"/>
          </p:nvPr>
        </p:nvSpPr>
        <p:spPr>
          <a:xfrm rot="0">
            <a:off x="457200" y="1408646"/>
            <a:ext cx="8229600" cy="3394472"/>
          </a:xfrm>
        </p:spPr>
        <p:txBody>
          <a:bodyPr rtlCol="0" vert="horz"/>
          <a:lstStyle/>
          <a:p>
            <a:pPr/>
            <a:r>
              <a:rPr lang="en-US" sz="2400"/>
              <a:t>Understanding the user i.e, Storage Administrator, his duties and the challenges he faces </a:t>
            </a:r>
          </a:p>
          <a:p>
            <a:pPr/>
            <a:r>
              <a:rPr lang="en-US" sz="2400"/>
              <a:t>Introduction about OpStor </a:t>
            </a:r>
          </a:p>
          <a:p>
            <a:pPr/>
            <a:r>
              <a:rPr lang="en-US" sz="2400"/>
              <a:t>Overview of OpStor </a:t>
            </a:r>
          </a:p>
          <a:p>
            <a:pPr/>
            <a:r>
              <a:rPr lang="en-US" sz="2400"/>
              <a:t>Advantages of using OpStor </a:t>
            </a:r>
          </a:p>
          <a:p>
            <a:pPr/>
            <a:r>
              <a:rPr lang="en-US" sz="2400"/>
              <a:t>Benefits of using OpStor</a:t>
            </a:r>
            <a:endParaRPr lang="en-US" sz="2400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 algn="l"/>
            <a:r>
              <a:rPr lang="en-US" sz="2800"/>
              <a:t>STORAGE ADMINISTRATORS - Duties</a:t>
            </a:r>
            <a:endParaRPr lang="en-US" sz="2800"/>
          </a:p>
        </p:txBody>
      </p:sp>
      <p:sp>
        <p:nvSpPr>
          <p:cNvPr id="4" name="Content Placeholder 7"/>
          <p:cNvSpPr>
            <a:spLocks noGrp="true"/>
          </p:cNvSpPr>
          <p:nvPr>
            <p:ph idx="1"/>
          </p:nvPr>
        </p:nvSpPr>
        <p:spPr/>
        <p:txBody>
          <a:bodyPr rtlCol="0" vert="horz"/>
          <a:lstStyle/>
          <a:p>
            <a:pPr/>
            <a:r>
              <a:rPr lang="en-US" sz="2400"/>
              <a:t>Create LUNs </a:t>
            </a:r>
          </a:p>
          <a:p>
            <a:pPr/>
            <a:r>
              <a:rPr lang="en-US" sz="2400"/>
              <a:t>Resolve storage shortages </a:t>
            </a:r>
          </a:p>
          <a:p>
            <a:pPr/>
            <a:r>
              <a:rPr lang="en-US" sz="2400"/>
              <a:t>Maintain a proper backup schedule and perform backups </a:t>
            </a:r>
          </a:p>
          <a:p>
            <a:pPr/>
            <a:r>
              <a:rPr lang="en-US" sz="2400"/>
              <a:t>System performance tuning </a:t>
            </a:r>
          </a:p>
          <a:p>
            <a:pPr/>
            <a:r>
              <a:rPr lang="en-US" sz="2400"/>
              <a:t>Forecast Storage growth </a:t>
            </a:r>
          </a:p>
          <a:p>
            <a:pPr/>
            <a:r>
              <a:rPr lang="en-US" sz="2400"/>
              <a:t>Monitor current storage environment </a:t>
            </a:r>
          </a:p>
          <a:p>
            <a:pPr/>
            <a:r>
              <a:rPr lang="en-US" sz="2400"/>
              <a:t>Make hardware / configuration changes when adding new servers</a:t>
            </a:r>
            <a:endParaRPr 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 algn="l"/>
            <a:r>
              <a:rPr lang="en-US" sz="2400"/>
              <a:t>CHALLENGES FACED BY STORAGE ADMINISTRATORS</a:t>
            </a:r>
            <a:endParaRPr lang="en-US" sz="2400"/>
          </a:p>
        </p:txBody>
      </p:sp>
      <p:sp>
        <p:nvSpPr>
          <p:cNvPr id="4" name="Content Placeholder 7"/>
          <p:cNvSpPr>
            <a:spLocks noGrp="true"/>
          </p:cNvSpPr>
          <p:nvPr>
            <p:ph idx="1"/>
          </p:nvPr>
        </p:nvSpPr>
        <p:spPr>
          <a:xfrm rot="0">
            <a:off x="457200" y="1448359"/>
            <a:ext cx="8229600" cy="3394472"/>
          </a:xfrm>
        </p:spPr>
        <p:txBody>
          <a:bodyPr rtlCol="0" vert="horz"/>
          <a:lstStyle/>
          <a:p>
            <a:pPr/>
            <a:r>
              <a:rPr lang="en-US" sz="2400"/>
              <a:t>Prevent system panic </a:t>
            </a:r>
          </a:p>
          <a:p>
            <a:pPr/>
            <a:r>
              <a:rPr lang="en-US" sz="2400"/>
              <a:t>Isolating the problem </a:t>
            </a:r>
          </a:p>
          <a:p>
            <a:pPr/>
            <a:r>
              <a:rPr lang="en-US" sz="2400"/>
              <a:t>Responsiveness </a:t>
            </a:r>
          </a:p>
          <a:p>
            <a:pPr/>
            <a:r>
              <a:rPr lang="en-US" sz="2400"/>
              <a:t>Forecasting future storage demands </a:t>
            </a:r>
          </a:p>
          <a:p>
            <a:pPr/>
            <a:r>
              <a:rPr lang="en-US" sz="2400"/>
              <a:t>Operate with products from different OEM </a:t>
            </a:r>
          </a:p>
          <a:p>
            <a:pPr/>
            <a:r>
              <a:rPr lang="en-US" sz="2400"/>
              <a:t>Security of the data (availability and retention)</a:t>
            </a:r>
            <a:endParaRPr 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 algn="l"/>
            <a:r>
              <a:rPr lang="en-US"/>
              <a:t>OPSTOR</a:t>
            </a:r>
            <a:endParaRPr lang="en-US"/>
          </a:p>
        </p:txBody>
      </p:sp>
      <p:sp>
        <p:nvSpPr>
          <p:cNvPr id="4" name="Content Placeholder 7"/>
          <p:cNvSpPr>
            <a:spLocks noGrp="true"/>
          </p:cNvSpPr>
          <p:nvPr>
            <p:ph idx="1"/>
          </p:nvPr>
        </p:nvSpPr>
        <p:spPr/>
        <p:txBody>
          <a:bodyPr rtlCol="0" vert="horz"/>
          <a:lstStyle/>
          <a:p>
            <a:pPr/>
            <a:r>
              <a:rPr lang="en-US" sz="2000"/>
              <a:t>OpStor from Manage Engine is a multi vendor SRM (Storage Resource Management) solution </a:t>
            </a:r>
          </a:p>
          <a:p>
            <a:pPr/>
            <a:r>
              <a:rPr lang="en-US" sz="2000"/>
              <a:t>It monitors Storage Area Network (SAN) and Network Attached Storage (NAS) devices such as storage arrays, fabric switches, tape libraries, host servers and host bus adapter cards </a:t>
            </a:r>
          </a:p>
          <a:p>
            <a:pPr/>
            <a:r>
              <a:rPr lang="en-US" sz="2000"/>
              <a:t>It performs auto-discovery to deliver asset, capacity, performance, and configuration information on storage devices and their components </a:t>
            </a:r>
          </a:p>
          <a:p>
            <a:pPr/>
            <a:r>
              <a:rPr lang="en-US" sz="2000"/>
              <a:t>It generates reports, forecasts storage demand and also performs escalations on alerts</a:t>
            </a:r>
            <a:endParaRPr lang="en-US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 algn="l"/>
            <a:r>
              <a:rPr lang="en-US" sz="3200"/>
              <a:t>5 EASY STEPS TO UNDERSTAND OPSTOR</a:t>
            </a:r>
            <a:endParaRPr lang="en-US" sz="3200"/>
          </a:p>
        </p:txBody>
      </p:sp>
      <p:sp>
        <p:nvSpPr>
          <p:cNvPr id="4" name="Content Placeholder 7"/>
          <p:cNvSpPr>
            <a:spLocks noGrp="true"/>
          </p:cNvSpPr>
          <p:nvPr>
            <p:ph idx="1"/>
          </p:nvPr>
        </p:nvSpPr>
        <p:spPr>
          <a:xfrm rot="0">
            <a:off x="457200" y="1388789"/>
            <a:ext cx="8229600" cy="3394472"/>
          </a:xfrm>
        </p:spPr>
        <p:txBody>
          <a:bodyPr rtlCol="0" vert="horz"/>
          <a:lstStyle/>
          <a:p>
            <a:pPr/>
            <a:r>
              <a:rPr lang="en-US" sz="2000"/>
              <a:t>Home - Autodiscovers devices and shows recent alarm logs </a:t>
            </a:r>
          </a:p>
          <a:p>
            <a:pPr/>
            <a:r>
              <a:rPr lang="en-US" sz="2000"/>
              <a:t>Alarms - Allows you to select device type and view their alarms </a:t>
            </a:r>
          </a:p>
          <a:p>
            <a:pPr/>
            <a:r>
              <a:rPr lang="en-US" sz="2000"/>
              <a:t>Maps - Gives a pictorial representaion of the storage network </a:t>
            </a:r>
          </a:p>
          <a:p>
            <a:pPr/>
            <a:r>
              <a:rPr lang="en-US" sz="2000"/>
              <a:t>Reports - Gives reports on performance, capacity, availability etc  </a:t>
            </a:r>
          </a:p>
          <a:p>
            <a:pPr/>
            <a:r>
              <a:rPr lang="en-US" sz="2000"/>
              <a:t>Admin - Helps in scheduling the reports and for custom setting</a:t>
            </a:r>
            <a:endParaRPr 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/>
        <p:txBody>
          <a:bodyPr rtlCol="0" vert="horz"/>
          <a:lstStyle/>
          <a:p>
            <a:pPr algn="l"/>
            <a:r>
              <a:rPr lang="en-US" sz="2400"/>
              <a:t>HOME - Autodiscovers devices and shows recent alarm logs</a:t>
            </a:r>
            <a:endParaRPr lang="en-US" sz="2400"/>
          </a:p>
        </p:txBody>
      </p:sp>
      <p:pic>
        <p:nvPicPr>
          <p:cNvPr id="4" name="Content Placeholder 7"/>
          <p:cNvPicPr>
            <a:picLocks noChangeAspect="false" noGrp="true"/>
          </p:cNvPicPr>
          <p:nvPr>
            <p:ph idx="1"/>
          </p:nvPr>
        </p:nvPicPr>
        <p:blipFill>
          <a:blip r:embed="rId3"/>
          <a:srcRect b="21150" l="0" r="1450" t="6770"/>
          <a:stretch>
            <a:fillRect/>
          </a:stretch>
        </p:blipFill>
        <p:spPr>
          <a:xfrm rot="0">
            <a:off x="457200" y="866394"/>
            <a:ext cx="8229600" cy="2533850"/>
          </a:xfrm>
        </p:spPr>
      </p:pic>
      <p:pic>
        <p:nvPicPr>
          <p:cNvPr hidden="false" id="5" name="Content Placeholder 7"/>
          <p:cNvPicPr>
            <a:picLocks noChangeAspect="false" noGrp="true"/>
          </p:cNvPicPr>
          <p:nvPr/>
        </p:nvPicPr>
        <p:blipFill>
          <a:blip r:embed="rId4"/>
          <a:srcRect b="36630" l="0" r="2290" t="0"/>
          <a:stretch>
            <a:fillRect/>
          </a:stretch>
        </p:blipFill>
        <p:spPr>
          <a:xfrm rot="0">
            <a:off x="457200" y="3400245"/>
            <a:ext cx="8170006" cy="14721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400"/>
              <a:t>ALARMS - Allows you to select device type and view their alarms</a:t>
            </a:r>
            <a:endParaRPr lang="en-US" sz="2400"/>
          </a:p>
        </p:txBody>
      </p:sp>
      <p:pic>
        <p:nvPicPr>
          <p:cNvPr hidden="false" id="4" name="Content Placeholder 9"/>
          <p:cNvPicPr>
            <a:picLocks noChangeAspect="false" noGrp="true"/>
          </p:cNvPicPr>
          <p:nvPr/>
        </p:nvPicPr>
        <p:blipFill>
          <a:blip r:embed="rId3"/>
          <a:srcRect b="56700" l="0" r="70630" t="17320"/>
          <a:stretch>
            <a:fillRect/>
          </a:stretch>
        </p:blipFill>
        <p:spPr>
          <a:xfrm rot="0">
            <a:off x="168998" y="1190396"/>
            <a:ext cx="2492018" cy="1160825"/>
          </a:xfrm>
          <a:prstGeom prst="rect">
            <a:avLst/>
          </a:prstGeom>
        </p:spPr>
      </p:pic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4"/>
          <a:srcRect b="52810" l="0" r="70730" t="17470"/>
          <a:stretch>
            <a:fillRect/>
          </a:stretch>
        </p:blipFill>
        <p:spPr>
          <a:xfrm rot="0">
            <a:off x="3346470" y="1183466"/>
            <a:ext cx="2725242" cy="1188007"/>
          </a:xfrm>
          <a:prstGeom prst="rect">
            <a:avLst/>
          </a:prstGeom>
        </p:spPr>
      </p:pic>
      <p:pic>
        <p:nvPicPr>
          <p:cNvPr hidden="false" id="6" name="Content Placeholder 9"/>
          <p:cNvPicPr>
            <a:picLocks noChangeAspect="false" noGrp="true"/>
          </p:cNvPicPr>
          <p:nvPr/>
        </p:nvPicPr>
        <p:blipFill>
          <a:blip r:embed="rId5"/>
          <a:srcRect b="47910" l="0" r="70980" t="16960"/>
          <a:stretch>
            <a:fillRect/>
          </a:stretch>
        </p:blipFill>
        <p:spPr>
          <a:xfrm rot="0">
            <a:off x="6600134" y="1180839"/>
            <a:ext cx="2435651" cy="1244867"/>
          </a:xfrm>
          <a:prstGeom prst="rect">
            <a:avLst/>
          </a:prstGeom>
        </p:spPr>
      </p:pic>
      <p:pic>
        <p:nvPicPr>
          <p:cNvPr hidden="false" id="7" name="Content Placeholder 9"/>
          <p:cNvPicPr>
            <a:picLocks noChangeAspect="false" noGrp="true"/>
          </p:cNvPicPr>
          <p:nvPr/>
        </p:nvPicPr>
        <p:blipFill>
          <a:blip r:embed="rId6"/>
          <a:srcRect b="9850" l="0" r="0" t="7670"/>
          <a:stretch>
            <a:fillRect/>
          </a:stretch>
        </p:blipFill>
        <p:spPr>
          <a:xfrm rot="0">
            <a:off x="751291" y="2425706"/>
            <a:ext cx="6410424" cy="2587992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 flipH="false" flipV="false" rot="0">
            <a:off x="2782324" y="1678745"/>
            <a:ext cx="453903" cy="249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  <p:sp>
        <p:nvSpPr>
          <p:cNvPr id="9" name=""/>
          <p:cNvSpPr/>
          <p:nvPr/>
        </p:nvSpPr>
        <p:spPr>
          <a:xfrm flipH="false" flipV="false" rot="0">
            <a:off x="6146231" y="1678745"/>
            <a:ext cx="453903" cy="249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  <p:sp>
        <p:nvSpPr>
          <p:cNvPr id="10" name=""/>
          <p:cNvSpPr/>
          <p:nvPr/>
        </p:nvSpPr>
        <p:spPr>
          <a:xfrm flipH="false" flipV="false" rot="10740000">
            <a:off x="7812120" y="2737642"/>
            <a:ext cx="465604" cy="6227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400"/>
              <a:t>ALARMS - Allows you to select device type and view their alarms</a:t>
            </a:r>
            <a:endParaRPr lang="en-US" sz="2400"/>
          </a:p>
        </p:txBody>
      </p:sp>
      <p:pic>
        <p:nvPicPr>
          <p:cNvPr hidden="false" id="4" name="Content Placeholder 9"/>
          <p:cNvPicPr>
            <a:picLocks noChangeAspect="false" noGrp="true"/>
          </p:cNvPicPr>
          <p:nvPr/>
        </p:nvPicPr>
        <p:blipFill>
          <a:blip r:embed="rId3"/>
          <a:srcRect b="56700" l="0" r="70630" t="17320"/>
          <a:stretch>
            <a:fillRect/>
          </a:stretch>
        </p:blipFill>
        <p:spPr>
          <a:xfrm rot="0">
            <a:off x="168998" y="1190396"/>
            <a:ext cx="2492018" cy="1160825"/>
          </a:xfrm>
          <a:prstGeom prst="rect">
            <a:avLst/>
          </a:prstGeom>
        </p:spPr>
      </p:pic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4"/>
          <a:srcRect b="52810" l="0" r="70730" t="17470"/>
          <a:stretch>
            <a:fillRect/>
          </a:stretch>
        </p:blipFill>
        <p:spPr>
          <a:xfrm rot="0">
            <a:off x="3346470" y="1183466"/>
            <a:ext cx="2725242" cy="1188007"/>
          </a:xfrm>
          <a:prstGeom prst="rect">
            <a:avLst/>
          </a:prstGeom>
        </p:spPr>
      </p:pic>
      <p:pic>
        <p:nvPicPr>
          <p:cNvPr hidden="false" id="6" name="Content Placeholder 9"/>
          <p:cNvPicPr>
            <a:picLocks noChangeAspect="false" noGrp="true"/>
          </p:cNvPicPr>
          <p:nvPr/>
        </p:nvPicPr>
        <p:blipFill>
          <a:blip r:embed="rId5"/>
          <a:srcRect b="47910" l="0" r="70980" t="16960"/>
          <a:stretch>
            <a:fillRect/>
          </a:stretch>
        </p:blipFill>
        <p:spPr>
          <a:xfrm rot="0">
            <a:off x="6600134" y="1180839"/>
            <a:ext cx="2435651" cy="1244867"/>
          </a:xfrm>
          <a:prstGeom prst="rect">
            <a:avLst/>
          </a:prstGeom>
        </p:spPr>
      </p:pic>
      <p:pic>
        <p:nvPicPr>
          <p:cNvPr hidden="false" id="7" name="Content Placeholder 9"/>
          <p:cNvPicPr>
            <a:picLocks noChangeAspect="false" noGrp="true"/>
          </p:cNvPicPr>
          <p:nvPr/>
        </p:nvPicPr>
        <p:blipFill>
          <a:blip r:embed="rId6"/>
          <a:srcRect b="9850" l="0" r="0" t="7670"/>
          <a:stretch>
            <a:fillRect/>
          </a:stretch>
        </p:blipFill>
        <p:spPr>
          <a:xfrm rot="0">
            <a:off x="751291" y="2425706"/>
            <a:ext cx="6410424" cy="2587992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 flipH="false" flipV="false" rot="0">
            <a:off x="2782324" y="1678745"/>
            <a:ext cx="453903" cy="249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  <p:sp>
        <p:nvSpPr>
          <p:cNvPr id="9" name=""/>
          <p:cNvSpPr/>
          <p:nvPr/>
        </p:nvSpPr>
        <p:spPr>
          <a:xfrm flipH="false" flipV="false" rot="0">
            <a:off x="6146231" y="1678745"/>
            <a:ext cx="453903" cy="249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  <p:sp>
        <p:nvSpPr>
          <p:cNvPr id="10" name=""/>
          <p:cNvSpPr/>
          <p:nvPr/>
        </p:nvSpPr>
        <p:spPr>
          <a:xfrm flipH="false" flipV="false" rot="10740000">
            <a:off x="7812120" y="2737642"/>
            <a:ext cx="465604" cy="6227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400"/>
              <a:t>MAPS - Gives a pictorial representation of the storage network</a:t>
            </a:r>
            <a:endParaRPr lang="en-US" sz="2400"/>
          </a:p>
        </p:txBody>
      </p:sp>
      <p:pic>
        <p:nvPicPr>
          <p:cNvPr hidden="false" id="4" name="Content Placeholder 9"/>
          <p:cNvPicPr>
            <a:picLocks noChangeAspect="true" noGrp="true"/>
          </p:cNvPicPr>
          <p:nvPr/>
        </p:nvPicPr>
        <p:blipFill>
          <a:blip r:embed="rId3"/>
          <a:srcRect b="10839" l="0" r="0" t="10839"/>
          <a:stretch>
            <a:fillRect/>
          </a:stretch>
        </p:blipFill>
        <p:spPr>
          <a:xfrm rot="0">
            <a:off x="789781" y="1111146"/>
            <a:ext cx="7564437" cy="2917825"/>
          </a:xfrm>
          <a:prstGeom prst="rect">
            <a:avLst/>
          </a:prstGeom>
        </p:spPr>
      </p:pic>
      <p:sp>
        <p:nvSpPr>
          <p:cNvPr id="5" name=""/>
          <p:cNvSpPr txBox="1"/>
          <p:nvPr/>
        </p:nvSpPr>
        <p:spPr>
          <a:xfrm flipH="false" flipV="false" rot="0">
            <a:off x="608897" y="4207915"/>
            <a:ext cx="7623208" cy="801303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Bad / disrupted Connection</a:t>
            </a:r>
          </a:p>
          <a:p>
            <a:pPr/>
            <a:r>
              <a:rPr lang="en-US"/>
              <a:t>Good / Operational Connection     </a:t>
            </a:r>
            <a:endParaRPr lang="en-US"/>
          </a:p>
        </p:txBody>
      </p:sp>
      <p:cxnSp>
        <p:nvCxnSpPr>
          <p:cNvPr id="6" name=""/>
          <p:cNvCxnSpPr/>
          <p:nvPr/>
        </p:nvCxnSpPr>
        <p:spPr>
          <a:xfrm flipH="true" flipV="false" rot="10800000">
            <a:off x="3868252" y="4363853"/>
            <a:ext cx="1104498" cy="10828"/>
          </a:xfrm>
          <a:prstGeom prst="straightConnector1">
            <a:avLst/>
          </a:prstGeom>
          <a:ln cap="flat" w="28575">
            <a:solidFill>
              <a:srgbClr val="ff0000">
                <a:alpha val="100000"/>
              </a:srgbClr>
            </a:solidFill>
            <a:prstDash val="solid"/>
            <a:round/>
          </a:ln>
        </p:spPr>
        <p:style>
          <a:lnRef idx="2">
            <a:schemeClr val="accent1"/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</p:cxnSp>
      <p:cxnSp>
        <p:nvCxnSpPr>
          <p:cNvPr id="7" name=""/>
          <p:cNvCxnSpPr/>
          <p:nvPr/>
        </p:nvCxnSpPr>
        <p:spPr>
          <a:xfrm flipH="true" flipV="false" rot="10800000">
            <a:off x="3868252" y="4684209"/>
            <a:ext cx="1104498" cy="10828"/>
          </a:xfrm>
          <a:prstGeom prst="straightConnector1">
            <a:avLst/>
          </a:prstGeom>
          <a:ln cap="flat" w="28575">
            <a:solidFill>
              <a:srgbClr val="92d050">
                <a:alpha val="100000"/>
              </a:srgbClr>
            </a:solidFill>
            <a:prstDash val="solid"/>
            <a:round/>
          </a:ln>
        </p:spPr>
        <p:style>
          <a:lnRef idx="2">
            <a:schemeClr val="accent1"/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REPORTS - Gives reports on performance, capacity, availability etc</a:t>
            </a:r>
            <a:endParaRPr lang="en-US" sz="2000"/>
          </a:p>
        </p:txBody>
      </p:sp>
      <p:pic>
        <p:nvPicPr>
          <p:cNvPr hidden="false" id="4" name="Content Placeholder 9"/>
          <p:cNvPicPr>
            <a:picLocks noChangeAspect="false" noGrp="true"/>
          </p:cNvPicPr>
          <p:nvPr/>
        </p:nvPicPr>
        <p:blipFill>
          <a:blip r:embed="rId3"/>
          <a:srcRect b="11760" l="0" r="0" t="260"/>
          <a:stretch>
            <a:fillRect/>
          </a:stretch>
        </p:blipFill>
        <p:spPr>
          <a:xfrm rot="0">
            <a:off x="440917" y="1671929"/>
            <a:ext cx="8262164" cy="3373560"/>
          </a:xfrm>
          <a:prstGeom prst="rect">
            <a:avLst/>
          </a:prstGeom>
        </p:spPr>
      </p:pic>
      <p:sp>
        <p:nvSpPr>
          <p:cNvPr id="5" name=""/>
          <p:cNvSpPr txBox="1"/>
          <p:nvPr/>
        </p:nvSpPr>
        <p:spPr>
          <a:xfrm flipH="false" flipV="false" rot="0">
            <a:off x="457200" y="1173821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Summary Reports - gives the summary of activity for all the devices for the day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REPORTS</a:t>
            </a:r>
            <a:endParaRPr lang="en-US" sz="2000"/>
          </a:p>
        </p:txBody>
      </p:sp>
      <p:sp>
        <p:nvSpPr>
          <p:cNvPr id="4" name=""/>
          <p:cNvSpPr txBox="1"/>
          <p:nvPr/>
        </p:nvSpPr>
        <p:spPr>
          <a:xfrm flipH="false" flipV="false" rot="0">
            <a:off x="359808" y="1063229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Capacity Reports - monitors the existing capacity and the used capacity for different storage device</a:t>
            </a:r>
            <a:endParaRPr lang="en-US"/>
          </a:p>
        </p:txBody>
      </p:sp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3"/>
          <a:srcRect b="43260" l="0" r="71000" t="16410"/>
          <a:stretch>
            <a:fillRect/>
          </a:stretch>
        </p:blipFill>
        <p:spPr>
          <a:xfrm rot="0">
            <a:off x="619519" y="1721237"/>
            <a:ext cx="1783976" cy="1190976"/>
          </a:xfrm>
          <a:prstGeom prst="rect">
            <a:avLst/>
          </a:prstGeom>
        </p:spPr>
      </p:pic>
      <p:pic>
        <p:nvPicPr>
          <p:cNvPr hidden="false" id="6" name="Content Placeholder 9"/>
          <p:cNvPicPr>
            <a:picLocks noChangeAspect="false" noGrp="true"/>
          </p:cNvPicPr>
          <p:nvPr/>
        </p:nvPicPr>
        <p:blipFill>
          <a:blip r:embed="rId4"/>
          <a:srcRect b="40850" l="0" r="74540" t="15630"/>
          <a:stretch>
            <a:fillRect/>
          </a:stretch>
        </p:blipFill>
        <p:spPr>
          <a:xfrm rot="0">
            <a:off x="5872169" y="1459895"/>
            <a:ext cx="2163448" cy="1325898"/>
          </a:xfrm>
          <a:prstGeom prst="rect">
            <a:avLst/>
          </a:prstGeom>
        </p:spPr>
      </p:pic>
      <p:pic>
        <p:nvPicPr>
          <p:cNvPr hidden="false" id="7" name="Content Placeholder 9"/>
          <p:cNvPicPr>
            <a:picLocks noChangeAspect="false" noGrp="true"/>
          </p:cNvPicPr>
          <p:nvPr/>
        </p:nvPicPr>
        <p:blipFill>
          <a:blip r:embed="rId5"/>
          <a:srcRect b="7410" l="0" r="2470" t="13890"/>
          <a:stretch>
            <a:fillRect/>
          </a:stretch>
        </p:blipFill>
        <p:spPr>
          <a:xfrm rot="0">
            <a:off x="1716116" y="2785793"/>
            <a:ext cx="5240955" cy="2354324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 flipH="false" flipV="false" rot="0">
            <a:off x="3156860" y="2165406"/>
            <a:ext cx="1808346" cy="302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  <p:sp>
        <p:nvSpPr>
          <p:cNvPr id="9" name=""/>
          <p:cNvSpPr/>
          <p:nvPr/>
        </p:nvSpPr>
        <p:spPr>
          <a:xfrm flipH="false" flipV="false" rot="10680000">
            <a:off x="7343452" y="3112087"/>
            <a:ext cx="443965" cy="119112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REPORTS</a:t>
            </a:r>
            <a:endParaRPr lang="en-US" sz="2000"/>
          </a:p>
        </p:txBody>
      </p:sp>
      <p:sp>
        <p:nvSpPr>
          <p:cNvPr id="4" name=""/>
          <p:cNvSpPr txBox="1"/>
          <p:nvPr/>
        </p:nvSpPr>
        <p:spPr>
          <a:xfrm flipH="false" flipV="false" rot="0">
            <a:off x="359808" y="1063229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Forecasts - Helps you to understand the storage demand requirements for the future</a:t>
            </a:r>
            <a:endParaRPr lang="en-US"/>
          </a:p>
        </p:txBody>
      </p:sp>
      <p:pic>
        <p:nvPicPr>
          <p:cNvPr hidden="false" id="5" name="Content Placeholder 9"/>
          <p:cNvPicPr>
            <a:picLocks noChangeAspect="true" noGrp="true"/>
          </p:cNvPicPr>
          <p:nvPr/>
        </p:nvPicPr>
        <p:blipFill>
          <a:blip r:embed="rId3"/>
          <a:srcRect b="3740" l="0" r="0" t="3740"/>
          <a:stretch>
            <a:fillRect/>
          </a:stretch>
        </p:blipFill>
        <p:spPr>
          <a:xfrm rot="0">
            <a:off x="585218" y="1667576"/>
            <a:ext cx="7973562" cy="33243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REPORTS</a:t>
            </a:r>
            <a:endParaRPr lang="en-US" sz="2000"/>
          </a:p>
        </p:txBody>
      </p:sp>
      <p:sp>
        <p:nvSpPr>
          <p:cNvPr id="4" name=""/>
          <p:cNvSpPr txBox="1"/>
          <p:nvPr/>
        </p:nvSpPr>
        <p:spPr>
          <a:xfrm flipH="false" flipV="false" rot="0">
            <a:off x="359808" y="1063229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Availability - Show the Uptime, Downtime, MTTR and MTBF for different devices that are connected to the network</a:t>
            </a:r>
            <a:endParaRPr lang="en-US"/>
          </a:p>
        </p:txBody>
      </p:sp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3"/>
          <a:srcRect b="15910" l="0" r="0" t="16000"/>
          <a:stretch>
            <a:fillRect/>
          </a:stretch>
        </p:blipFill>
        <p:spPr>
          <a:xfrm rot="0">
            <a:off x="448983" y="1797743"/>
            <a:ext cx="8143106" cy="29017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REPORTS</a:t>
            </a:r>
            <a:endParaRPr lang="en-US" sz="2000"/>
          </a:p>
        </p:txBody>
      </p:sp>
      <p:sp>
        <p:nvSpPr>
          <p:cNvPr id="4" name=""/>
          <p:cNvSpPr txBox="1"/>
          <p:nvPr/>
        </p:nvSpPr>
        <p:spPr>
          <a:xfrm flipH="false" flipV="false" rot="0">
            <a:off x="359808" y="1063229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Performance - Provides performance reports for all devices</a:t>
            </a:r>
            <a:endParaRPr lang="en-US"/>
          </a:p>
        </p:txBody>
      </p:sp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3"/>
          <a:srcRect b="48640" l="0" r="41350" t="15470"/>
          <a:stretch>
            <a:fillRect/>
          </a:stretch>
        </p:blipFill>
        <p:spPr>
          <a:xfrm rot="0">
            <a:off x="137836" y="1375209"/>
            <a:ext cx="4201371" cy="1429422"/>
          </a:xfrm>
          <a:prstGeom prst="rect">
            <a:avLst/>
          </a:prstGeom>
        </p:spPr>
      </p:pic>
      <p:pic>
        <p:nvPicPr>
          <p:cNvPr hidden="false" id="6" name="Content Placeholder 9"/>
          <p:cNvPicPr>
            <a:picLocks noChangeAspect="false" noGrp="true"/>
          </p:cNvPicPr>
          <p:nvPr/>
        </p:nvPicPr>
        <p:blipFill>
          <a:blip r:embed="rId4"/>
          <a:srcRect b="63460" l="1830" r="38870" t="0"/>
          <a:stretch>
            <a:fillRect/>
          </a:stretch>
        </p:blipFill>
        <p:spPr>
          <a:xfrm rot="0">
            <a:off x="5028548" y="1375209"/>
            <a:ext cx="4038148" cy="1407751"/>
          </a:xfrm>
          <a:prstGeom prst="rect">
            <a:avLst/>
          </a:prstGeom>
        </p:spPr>
      </p:pic>
      <p:pic>
        <p:nvPicPr>
          <p:cNvPr hidden="false" id="7" name="Content Placeholder 9"/>
          <p:cNvPicPr>
            <a:picLocks noChangeAspect="false" noGrp="true"/>
          </p:cNvPicPr>
          <p:nvPr/>
        </p:nvPicPr>
        <p:blipFill>
          <a:blip r:embed="rId5"/>
          <a:srcRect b="0" l="820" r="2540" t="39210"/>
          <a:stretch>
            <a:fillRect/>
          </a:stretch>
        </p:blipFill>
        <p:spPr>
          <a:xfrm rot="0">
            <a:off x="768283" y="2804632"/>
            <a:ext cx="6713621" cy="2241412"/>
          </a:xfrm>
          <a:prstGeom prst="rect">
            <a:avLst/>
          </a:prstGeom>
        </p:spPr>
      </p:pic>
      <p:sp>
        <p:nvSpPr>
          <p:cNvPr id="8" name=""/>
          <p:cNvSpPr/>
          <p:nvPr/>
        </p:nvSpPr>
        <p:spPr>
          <a:xfrm flipH="false" flipV="false" rot="0">
            <a:off x="4473283" y="2057457"/>
            <a:ext cx="452608" cy="194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  <p:sp>
        <p:nvSpPr>
          <p:cNvPr id="9" name=""/>
          <p:cNvSpPr/>
          <p:nvPr/>
        </p:nvSpPr>
        <p:spPr>
          <a:xfrm flipH="false" flipV="false" rot="10800000">
            <a:off x="7972188" y="3116406"/>
            <a:ext cx="341192" cy="83378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REPORTS</a:t>
            </a:r>
            <a:endParaRPr lang="en-US" sz="2000"/>
          </a:p>
        </p:txBody>
      </p:sp>
      <p:sp>
        <p:nvSpPr>
          <p:cNvPr id="4" name=""/>
          <p:cNvSpPr txBox="1"/>
          <p:nvPr/>
        </p:nvSpPr>
        <p:spPr>
          <a:xfrm flipH="false" flipV="false" rot="0">
            <a:off x="359808" y="1063229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Threshold - Shows the limits for raising alarms on each device as well as the rate of data collection from each device (Polling Interval)</a:t>
            </a:r>
            <a:endParaRPr lang="en-US"/>
          </a:p>
        </p:txBody>
      </p:sp>
      <p:pic>
        <p:nvPicPr>
          <p:cNvPr hidden="false" id="5" name="Content Placeholder 9"/>
          <p:cNvPicPr>
            <a:picLocks noChangeAspect="true" noGrp="true"/>
          </p:cNvPicPr>
          <p:nvPr/>
        </p:nvPicPr>
        <p:blipFill>
          <a:blip r:embed="rId3"/>
          <a:srcRect b="720" l="0" r="1290" t="8430"/>
          <a:stretch>
            <a:fillRect/>
          </a:stretch>
        </p:blipFill>
        <p:spPr>
          <a:xfrm rot="0">
            <a:off x="1194527" y="1642317"/>
            <a:ext cx="6110994" cy="35011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ADMIN</a:t>
            </a:r>
            <a:endParaRPr lang="en-US" sz="2000"/>
          </a:p>
        </p:txBody>
      </p:sp>
      <p:sp>
        <p:nvSpPr>
          <p:cNvPr id="4" name=""/>
          <p:cNvSpPr txBox="1"/>
          <p:nvPr/>
        </p:nvSpPr>
        <p:spPr>
          <a:xfrm flipH="false" flipV="false" rot="0">
            <a:off x="359808" y="1063229"/>
            <a:ext cx="7953572" cy="498107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Discovery - Helps you to add devices manually using their IP addresses</a:t>
            </a:r>
            <a:endParaRPr lang="en-US"/>
          </a:p>
        </p:txBody>
      </p:sp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3"/>
          <a:srcRect b="10559" l="0" r="0" t="10559"/>
          <a:stretch>
            <a:fillRect/>
          </a:stretch>
        </p:blipFill>
        <p:spPr>
          <a:xfrm rot="0">
            <a:off x="649104" y="1462057"/>
            <a:ext cx="7564437" cy="33349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ADMIN - Helps in scheduling the reports and for custom settings</a:t>
            </a:r>
            <a:endParaRPr lang="en-US" sz="2000"/>
          </a:p>
        </p:txBody>
      </p:sp>
      <p:pic>
        <p:nvPicPr>
          <p:cNvPr hidden="false" id="4" name="Content Placeholder 9"/>
          <p:cNvPicPr>
            <a:picLocks noChangeAspect="true" noGrp="true"/>
          </p:cNvPicPr>
          <p:nvPr/>
        </p:nvPicPr>
        <p:blipFill>
          <a:blip r:embed="rId3"/>
          <a:srcRect b="47700" l="0" r="22010" t="8660"/>
          <a:stretch>
            <a:fillRect/>
          </a:stretch>
        </p:blipFill>
        <p:spPr>
          <a:xfrm rot="0">
            <a:off x="343441" y="1063229"/>
            <a:ext cx="4807898" cy="1599730"/>
          </a:xfrm>
          <a:prstGeom prst="rect">
            <a:avLst/>
          </a:prstGeom>
        </p:spPr>
      </p:pic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4"/>
          <a:srcRect b="0" l="550" r="6720" t="7910"/>
          <a:stretch>
            <a:fillRect/>
          </a:stretch>
        </p:blipFill>
        <p:spPr>
          <a:xfrm rot="0">
            <a:off x="2146433" y="2105153"/>
            <a:ext cx="6540366" cy="2991679"/>
          </a:xfrm>
          <a:prstGeom prst="rect">
            <a:avLst/>
          </a:prstGeom>
        </p:spPr>
      </p:pic>
      <p:sp>
        <p:nvSpPr>
          <p:cNvPr id="6" name=""/>
          <p:cNvSpPr txBox="1"/>
          <p:nvPr/>
        </p:nvSpPr>
        <p:spPr>
          <a:xfrm flipH="false" flipV="false" rot="0">
            <a:off x="186660" y="3051420"/>
            <a:ext cx="1959773" cy="1458700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 sz="1600"/>
              <a:t>Schedule Alarm Actions - This helps in sending alert mails to the mentioned email ids</a:t>
            </a:r>
            <a:endParaRPr lang="en-US" sz="1600"/>
          </a:p>
        </p:txBody>
      </p:sp>
      <p:sp>
        <p:nvSpPr>
          <p:cNvPr id="7" name=""/>
          <p:cNvSpPr/>
          <p:nvPr/>
        </p:nvSpPr>
        <p:spPr>
          <a:xfrm flipH="false" flipV="false" rot="5460000">
            <a:off x="6264354" y="908680"/>
            <a:ext cx="701055" cy="16629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2">
            <a:schemeClr val="accent1"/>
          </a:effectRef>
          <a:fontRef idx="minor">
            <a:srgbClr val="ffffff"/>
          </a:fontRef>
        </p:style>
        <p:txBody>
          <a:bodyPr anchor="ctr" rtlCol="0" vert="horz">
            <a:noAutofit/>
          </a:bodyPr>
          <a:lstStyle/>
          <a:p>
            <a:pPr algn="ctr"/>
            <a:r>
              <a:rPr lang="en-US"/>
              <a:t/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ADMIN</a:t>
            </a:r>
            <a:endParaRPr lang="en-US" sz="2000"/>
          </a:p>
        </p:txBody>
      </p:sp>
      <p:pic>
        <p:nvPicPr>
          <p:cNvPr hidden="false" id="4" name="Content Placeholder 9"/>
          <p:cNvPicPr>
            <a:picLocks noChangeAspect="false" noGrp="true"/>
          </p:cNvPicPr>
          <p:nvPr/>
        </p:nvPicPr>
        <p:blipFill>
          <a:blip r:embed="rId3"/>
          <a:srcRect b="-160" l="740" r="61900" t="6380"/>
          <a:stretch>
            <a:fillRect/>
          </a:stretch>
        </p:blipFill>
        <p:spPr>
          <a:xfrm rot="0">
            <a:off x="149008" y="1803849"/>
            <a:ext cx="2890989" cy="3324410"/>
          </a:xfrm>
          <a:prstGeom prst="rect">
            <a:avLst/>
          </a:prstGeom>
        </p:spPr>
      </p:pic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4"/>
          <a:srcRect b="2580" l="520" r="3470" t="8710"/>
          <a:stretch>
            <a:fillRect/>
          </a:stretch>
        </p:blipFill>
        <p:spPr>
          <a:xfrm rot="0">
            <a:off x="3310451" y="1743375"/>
            <a:ext cx="5689691" cy="3400124"/>
          </a:xfrm>
          <a:prstGeom prst="rect">
            <a:avLst/>
          </a:prstGeom>
        </p:spPr>
      </p:pic>
      <p:sp>
        <p:nvSpPr>
          <p:cNvPr id="6" name=""/>
          <p:cNvSpPr txBox="1"/>
          <p:nvPr/>
        </p:nvSpPr>
        <p:spPr>
          <a:xfrm flipH="false" flipV="false" rot="0">
            <a:off x="246395" y="1305827"/>
            <a:ext cx="3172727" cy="498021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 sz="1600"/>
              <a:t>Escalates Alarms which are not attended to</a:t>
            </a:r>
            <a:endParaRPr lang="en-US" sz="1600"/>
          </a:p>
        </p:txBody>
      </p:sp>
      <p:sp>
        <p:nvSpPr>
          <p:cNvPr id="7" name=""/>
          <p:cNvSpPr txBox="1"/>
          <p:nvPr/>
        </p:nvSpPr>
        <p:spPr>
          <a:xfrm flipH="false" flipV="false" rot="0">
            <a:off x="3419122" y="1342724"/>
            <a:ext cx="5067857" cy="433051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 sz="1600"/>
              <a:t>Sends daily and weekly reports to prespecified email ids</a:t>
            </a:r>
            <a:endParaRPr lang="en-US" sz="1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ADMIN</a:t>
            </a:r>
            <a:endParaRPr lang="en-US" sz="2000"/>
          </a:p>
        </p:txBody>
      </p:sp>
      <p:pic>
        <p:nvPicPr>
          <p:cNvPr hidden="false" id="4" name="Content Placeholder 9"/>
          <p:cNvPicPr>
            <a:picLocks noChangeAspect="true" noGrp="true"/>
          </p:cNvPicPr>
          <p:nvPr/>
        </p:nvPicPr>
        <p:blipFill>
          <a:blip r:embed="rId3"/>
          <a:srcRect b="49210" l="570" r="23270" t="14560"/>
          <a:stretch>
            <a:fillRect/>
          </a:stretch>
        </p:blipFill>
        <p:spPr>
          <a:xfrm rot="0">
            <a:off x="0" y="1094019"/>
            <a:ext cx="5760720" cy="1342724"/>
          </a:xfrm>
          <a:prstGeom prst="rect">
            <a:avLst/>
          </a:prstGeom>
        </p:spPr>
      </p:pic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0" y="2436743"/>
            <a:ext cx="4052931" cy="2896519"/>
          </a:xfrm>
          <a:prstGeom prst="rect">
            <a:avLst/>
          </a:prstGeom>
        </p:spPr>
      </p:pic>
      <p:pic>
        <p:nvPicPr>
          <p:cNvPr hidden="false" id="6" name="Content Placeholder 9"/>
          <p:cNvPicPr>
            <a:picLocks noChangeAspect="false" noGrp="true"/>
          </p:cNvPicPr>
          <p:nvPr/>
        </p:nvPicPr>
        <p:blipFill>
          <a:blip r:embed="rId5"/>
          <a:srcRect b="0" l="0" r="20330" t="2790"/>
          <a:stretch>
            <a:fillRect/>
          </a:stretch>
        </p:blipFill>
        <p:spPr>
          <a:xfrm rot="0">
            <a:off x="4071617" y="2436743"/>
            <a:ext cx="5072382" cy="2947335"/>
          </a:xfrm>
          <a:prstGeom prst="rect">
            <a:avLst/>
          </a:prstGeom>
        </p:spPr>
      </p:pic>
      <p:sp>
        <p:nvSpPr>
          <p:cNvPr id="7" name=""/>
          <p:cNvSpPr txBox="1"/>
          <p:nvPr/>
        </p:nvSpPr>
        <p:spPr>
          <a:xfrm flipH="false" flipV="false" rot="0">
            <a:off x="5907208" y="1280910"/>
            <a:ext cx="3117874" cy="1155832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Global Settings - Helps you to manage accounts and mail servers, change polling, threshold rules etc 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SUPPORT - for any queries or assistance</a:t>
            </a:r>
            <a:endParaRPr lang="en-US" sz="2000"/>
          </a:p>
        </p:txBody>
      </p:sp>
      <p:pic>
        <p:nvPicPr>
          <p:cNvPr hidden="false" id="4" name="Content Placeholder 9"/>
          <p:cNvPicPr>
            <a:picLocks noChangeAspect="false" noGrp="true"/>
          </p:cNvPicPr>
          <p:nvPr/>
        </p:nvPicPr>
        <p:blipFill>
          <a:blip r:embed="rId3"/>
          <a:srcRect b="43940" l="650" r="30000" t="7780"/>
          <a:stretch>
            <a:fillRect/>
          </a:stretch>
        </p:blipFill>
        <p:spPr>
          <a:xfrm rot="0">
            <a:off x="292339" y="1094019"/>
            <a:ext cx="5486029" cy="1871142"/>
          </a:xfrm>
          <a:prstGeom prst="rect">
            <a:avLst/>
          </a:prstGeom>
        </p:spPr>
      </p:pic>
      <p:pic>
        <p:nvPicPr>
          <p:cNvPr hidden="false" id="5" name="Content Placeholder 9"/>
          <p:cNvPicPr>
            <a:picLocks noChangeAspect="false" noGrp="true"/>
          </p:cNvPicPr>
          <p:nvPr/>
        </p:nvPicPr>
        <p:blipFill>
          <a:blip r:embed="rId4"/>
          <a:srcRect b="0" l="6540" r="0" t="0"/>
          <a:stretch>
            <a:fillRect/>
          </a:stretch>
        </p:blipFill>
        <p:spPr>
          <a:xfrm rot="0">
            <a:off x="3801289" y="2269590"/>
            <a:ext cx="5342711" cy="2859706"/>
          </a:xfrm>
          <a:prstGeom prst="rect">
            <a:avLst/>
          </a:prstGeom>
        </p:spPr>
      </p:pic>
      <p:sp>
        <p:nvSpPr>
          <p:cNvPr id="6" name=""/>
          <p:cNvSpPr txBox="1"/>
          <p:nvPr/>
        </p:nvSpPr>
        <p:spPr>
          <a:xfrm flipH="false" flipV="false" rot="0">
            <a:off x="535033" y="3408737"/>
            <a:ext cx="3117874" cy="1211403"/>
          </a:xfrm>
          <a:prstGeom prst="rect">
            <a:avLst/>
          </a:prstGeom>
        </p:spPr>
        <p:txBody>
          <a:bodyPr bIns="47625" lIns="95250" rIns="95250" rtlCol="0" tIns="47625" vert="horz">
            <a:spAutoFit/>
          </a:bodyPr>
          <a:lstStyle/>
          <a:p>
            <a:pPr/>
            <a:r>
              <a:rPr lang="en-US"/>
              <a:t>Forums - helps you to interact within the Opstor community about product upgrades and queries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821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ADVANTAGES OF USING OPSTOR</a:t>
            </a:r>
            <a:endParaRPr lang="en-US" sz="2000"/>
          </a:p>
        </p:txBody>
      </p:sp>
      <p:sp>
        <p:nvSpPr>
          <p:cNvPr hidden="false" id="4" name="Content Placeholder 9"/>
          <p:cNvSpPr txBox="1">
            <a:spLocks noGrp="true"/>
          </p:cNvSpPr>
          <p:nvPr/>
        </p:nvSpPr>
        <p:spPr>
          <a:xfrm rot="0">
            <a:off x="614174" y="1245268"/>
            <a:ext cx="7753149" cy="330266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>
            <a:lvl1pPr algn="l" indent="-342900" lvl="0" marL="3429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3200">
                <a:ln>
                  <a:noFill/>
                </a:ln>
                <a:solidFill>
                  <a:schemeClr val="tx1"/>
                </a:solidFill>
                <a:latin typeface="Calibri"/>
              </a:defRPr>
            </a:lvl1pPr>
            <a:lvl2pPr algn="l" indent="-285750" lvl="1" marL="742950" rtl="false">
              <a:lnSpc>
                <a:spcPct val="100000"/>
              </a:lnSpc>
              <a:spcBef>
                <a:spcPct val="20000"/>
              </a:spcBef>
              <a:buFont typeface="Arial"/>
              <a:buChar char="–"/>
              <a:defRPr lang="en-US" sz="2800">
                <a:ln>
                  <a:noFill/>
                </a:ln>
                <a:solidFill>
                  <a:schemeClr val="tx1"/>
                </a:solidFill>
                <a:latin typeface="Calibri"/>
              </a:defRPr>
            </a:lvl2pPr>
            <a:lvl3pPr algn="l" indent="-228600" lvl="2" marL="11430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400">
                <a:ln>
                  <a:noFill/>
                </a:ln>
                <a:solidFill>
                  <a:schemeClr val="tx1"/>
                </a:solidFill>
                <a:latin typeface="Calibri"/>
              </a:defRPr>
            </a:lvl3pPr>
            <a:lvl4pPr algn="l" indent="-228600" lvl="3" marL="1600200" rtl="false">
              <a:lnSpc>
                <a:spcPct val="100000"/>
              </a:lnSpc>
              <a:spcBef>
                <a:spcPct val="20000"/>
              </a:spcBef>
              <a:buFont typeface="Arial"/>
              <a:buChar char="–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4pPr>
            <a:lvl5pPr algn="l" indent="-228600" lvl="4" marL="2057400" rtl="false">
              <a:lnSpc>
                <a:spcPct val="100000"/>
              </a:lnSpc>
              <a:spcBef>
                <a:spcPct val="20000"/>
              </a:spcBef>
              <a:buFont typeface="Arial"/>
              <a:buChar char="»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5pPr>
            <a:lvl6pPr algn="l" indent="-228600" lvl="5" marL="25146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6pPr>
            <a:lvl7pPr algn="l" indent="-228600" lvl="6" marL="29718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7pPr>
            <a:lvl8pPr algn="l" indent="-228600" lvl="7" marL="34290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8pPr>
            <a:lvl9pPr algn="l" indent="-228600" lvl="8" marL="38862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9pPr>
          </a:lstStyle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1800"/>
              <a:t>Supports devices from different vendors 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1800"/>
              <a:t>Auto discovers all the devices that are connected in the storage network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1800"/>
              <a:t>Captures sensor faults such as power supply, temperature, fan and battery, as well as status change notifications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1800"/>
              <a:t>Has the map facility which provides the pictorial view of the storage network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1800"/>
              <a:t>Administrators receive alarms through email or SMS messages based on pre-set rules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1800"/>
              <a:t>Can be integrated with different ME products. Customers need not use different software for different applications</a:t>
            </a:r>
            <a:endParaRPr lang="en-US"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821" y="0"/>
            <a:ext cx="9143999" cy="5143500"/>
          </a:xfrm>
          <a:prstGeom prst="rect">
            <a:avLst/>
          </a:prstGeom>
        </p:spPr>
      </p:pic>
      <p:sp>
        <p:nvSpPr>
          <p:cNvPr id="3" name="Title 6"/>
          <p:cNvSpPr>
            <a:spLocks noGrp="true"/>
          </p:cNvSpPr>
          <p:nvPr>
            <p:ph type="title"/>
          </p:nvPr>
        </p:nvSpPr>
        <p:spPr>
          <a:xfrm rot="0">
            <a:off x="457200" y="205979"/>
            <a:ext cx="8229600" cy="857250"/>
          </a:xfrm>
        </p:spPr>
        <p:txBody>
          <a:bodyPr rtlCol="0" vert="horz"/>
          <a:lstStyle/>
          <a:p>
            <a:pPr algn="l"/>
            <a:r>
              <a:rPr lang="en-US" sz="2000"/>
              <a:t>BENEFITS OF USING OPSTOR</a:t>
            </a:r>
            <a:endParaRPr lang="en-US" sz="2000"/>
          </a:p>
        </p:txBody>
      </p:sp>
      <p:sp>
        <p:nvSpPr>
          <p:cNvPr hidden="false" id="4" name="Content Placeholder 9"/>
          <p:cNvSpPr txBox="1">
            <a:spLocks noGrp="true"/>
          </p:cNvSpPr>
          <p:nvPr/>
        </p:nvSpPr>
        <p:spPr>
          <a:xfrm rot="0">
            <a:off x="789781" y="1565378"/>
            <a:ext cx="7564437" cy="2917825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>
            <a:lvl1pPr algn="l" indent="-342900" lvl="0" marL="3429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3200">
                <a:ln>
                  <a:noFill/>
                </a:ln>
                <a:solidFill>
                  <a:schemeClr val="tx1"/>
                </a:solidFill>
                <a:latin typeface="Calibri"/>
              </a:defRPr>
            </a:lvl1pPr>
            <a:lvl2pPr algn="l" indent="-285750" lvl="1" marL="742950" rtl="false">
              <a:lnSpc>
                <a:spcPct val="100000"/>
              </a:lnSpc>
              <a:spcBef>
                <a:spcPct val="20000"/>
              </a:spcBef>
              <a:buFont typeface="Arial"/>
              <a:buChar char="–"/>
              <a:defRPr lang="en-US" sz="2800">
                <a:ln>
                  <a:noFill/>
                </a:ln>
                <a:solidFill>
                  <a:schemeClr val="tx1"/>
                </a:solidFill>
                <a:latin typeface="Calibri"/>
              </a:defRPr>
            </a:lvl2pPr>
            <a:lvl3pPr algn="l" indent="-228600" lvl="2" marL="11430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400">
                <a:ln>
                  <a:noFill/>
                </a:ln>
                <a:solidFill>
                  <a:schemeClr val="tx1"/>
                </a:solidFill>
                <a:latin typeface="Calibri"/>
              </a:defRPr>
            </a:lvl3pPr>
            <a:lvl4pPr algn="l" indent="-228600" lvl="3" marL="1600200" rtl="false">
              <a:lnSpc>
                <a:spcPct val="100000"/>
              </a:lnSpc>
              <a:spcBef>
                <a:spcPct val="20000"/>
              </a:spcBef>
              <a:buFont typeface="Arial"/>
              <a:buChar char="–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4pPr>
            <a:lvl5pPr algn="l" indent="-228600" lvl="4" marL="2057400" rtl="false">
              <a:lnSpc>
                <a:spcPct val="100000"/>
              </a:lnSpc>
              <a:spcBef>
                <a:spcPct val="20000"/>
              </a:spcBef>
              <a:buFont typeface="Arial"/>
              <a:buChar char="»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5pPr>
            <a:lvl6pPr algn="l" indent="-228600" lvl="5" marL="25146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6pPr>
            <a:lvl7pPr algn="l" indent="-228600" lvl="6" marL="29718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7pPr>
            <a:lvl8pPr algn="l" indent="-228600" lvl="7" marL="34290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8pPr>
            <a:lvl9pPr algn="l" indent="-228600" lvl="8" marL="3886200" rtl="false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lang="en-US" sz="2000">
                <a:ln>
                  <a:noFill/>
                </a:ln>
                <a:solidFill>
                  <a:schemeClr val="tx1"/>
                </a:solidFill>
                <a:latin typeface="Calibri"/>
              </a:defRPr>
            </a:lvl9pPr>
          </a:lstStyle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2000"/>
              <a:t>Increased visibility with unified view of your storage environment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2000"/>
              <a:t>Reduced downtime with timely detection of problems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2000"/>
              <a:t>Saves administrative time with effective reporting and escalations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2000"/>
              <a:t>Lowers Total Cost of Ownership with NO extra software purchases</a:t>
            </a:r>
          </a:p>
          <a:p>
            <a:pPr algn="l" indent="-342900" lvl="0" marL="342900" rtl="false">
              <a:spcBef>
                <a:spcPct val="20000"/>
              </a:spcBef>
              <a:buFont typeface="Arial"/>
              <a:buChar char="•"/>
            </a:pPr>
            <a:r>
              <a:rPr lang="en-US" sz="2000"/>
              <a:t>Simplified management at an affordable price </a:t>
            </a:r>
            <a:endParaRPr lang="en-US"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p:cSld name="slide3">
    <p:bg>
      <p:bgPr>
        <a:solidFill>
          <a:srgbClr val="81be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9143999" cy="5143499"/>
          </a:xfrm>
          <a:prstGeom prst="rect">
            <a:avLst/>
          </a:prstGeom>
        </p:spPr>
      </p:pic>
      <p:sp>
        <p:nvSpPr>
          <p:cNvPr id="3" name="Title 1"/>
          <p:cNvSpPr>
            <a:spLocks noGrp="true"/>
          </p:cNvSpPr>
          <p:nvPr>
            <p:ph type="title"/>
          </p:nvPr>
        </p:nvSpPr>
        <p:spPr>
          <a:xfrm rot="0">
            <a:off x="685800" y="478630"/>
            <a:ext cx="7772400" cy="1102519"/>
          </a:xfrm>
        </p:spPr>
        <p:txBody>
          <a:bodyPr rtlCol="0" vert="horz"/>
          <a:lstStyle/>
          <a:p>
            <a:pPr/>
            <a:r>
              <a:rPr lang="en-US">
                <a:solidFill>
                  <a:schemeClr val="tx1"/>
                </a:solidFill>
              </a:rPr>
              <a:t>Download OpStor now</a:t>
            </a:r>
          </a:p>
          <a:p>
            <a:pPr/>
            <a:r>
              <a:rPr i="1" lang="en-US" sz="2000">
                <a:solidFill>
                  <a:schemeClr val="bg1"/>
                </a:solidFill>
                <a:hlinkClick r:id="rId3" tooltip=""/>
              </a:rPr>
              <a:t>http://www.manageengine.com/products/opstor/download.html</a:t>
            </a:r>
            <a:endParaRPr i="1" lang="en-US" sz="2000">
              <a:solidFill>
                <a:schemeClr val="bg1"/>
              </a:solidFill>
              <a:hlinkClick r:id="rId4" tooltip=""/>
            </a:endParaRPr>
          </a:p>
        </p:txBody>
      </p:sp>
      <p:sp>
        <p:nvSpPr>
          <p:cNvPr id="4" name="Subtitle 2"/>
          <p:cNvSpPr>
            <a:spLocks noGrp="true"/>
          </p:cNvSpPr>
          <p:nvPr>
            <p:ph idx="1" type="subTitle"/>
          </p:nvPr>
        </p:nvSpPr>
        <p:spPr>
          <a:xfrm rot="0">
            <a:off x="1371600" y="1527043"/>
            <a:ext cx="6605900" cy="1314450"/>
          </a:xfrm>
        </p:spPr>
        <p:txBody>
          <a:bodyPr rtlCol="0" vert="horz"/>
          <a:lstStyle/>
          <a:p>
            <a:pPr/>
            <a:r>
              <a:rPr lang="en-US">
                <a:solidFill>
                  <a:schemeClr val="tx1"/>
                </a:solidFill>
              </a:rPr>
              <a:t>For more inputs</a:t>
            </a:r>
          </a:p>
          <a:p>
            <a:pPr/>
            <a:r>
              <a:rPr i="1" lang="en-US" sz="2000">
                <a:hlinkClick r:id="rId5" tooltip=""/>
              </a:rPr>
              <a:t>http://www.manageengine.com/products/opstor/help.html</a:t>
            </a:r>
            <a:endParaRPr i="1" lang="en-US" sz="2000">
              <a:hlinkClick r:id="rId6" tooltip=""/>
            </a:endParaRPr>
          </a:p>
        </p:txBody>
      </p:sp>
      <p:sp>
        <p:nvSpPr>
          <p:cNvPr hidden="false" id="5" name="Subtitle 2"/>
          <p:cNvSpPr txBox="1">
            <a:spLocks noGrp="true"/>
          </p:cNvSpPr>
          <p:nvPr/>
        </p:nvSpPr>
        <p:spPr>
          <a:xfrm rot="0">
            <a:off x="1101453" y="2691460"/>
            <a:ext cx="7482439" cy="1314450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>
            <a:lvl1pPr algn="ctr" indent="0" lvl="0" marL="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32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1pPr>
            <a:lvl2pPr algn="ctr" indent="0" lvl="1" marL="4572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8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2pPr>
            <a:lvl3pPr algn="ctr" indent="0" lvl="2" marL="9144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4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3pPr>
            <a:lvl4pPr algn="ctr" indent="0" lvl="3" marL="13716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0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4pPr>
            <a:lvl5pPr algn="ctr" indent="0" lvl="4" marL="18288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0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5pPr>
            <a:lvl6pPr algn="ctr" indent="0" lvl="5" marL="22860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0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6pPr>
            <a:lvl7pPr algn="ctr" indent="0" lvl="6" marL="27432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0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7pPr>
            <a:lvl8pPr algn="ctr" indent="0" lvl="7" marL="32004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0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8pPr>
            <a:lvl9pPr algn="ctr" indent="0" lvl="8" marL="3657600" rtl="false">
              <a:lnSpc>
                <a:spcPct val="100000"/>
              </a:lnSpc>
              <a:spcBef>
                <a:spcPct val="20000"/>
              </a:spcBef>
              <a:buFont typeface="Arial"/>
              <a:buNone/>
              <a:defRPr lang="en-US" sz="2000">
                <a:ln>
                  <a:noFill/>
                </a:ln>
                <a:solidFill>
                  <a:schemeClr val="tx1">
                    <a:tint val="75000"/>
                  </a:schemeClr>
                </a:solidFill>
                <a:latin typeface="Calibri"/>
              </a:defRPr>
            </a:lvl9pPr>
          </a:lstStyle>
          <a:p>
            <a:pPr algn="ctr" indent="0" lvl="0" marL="0" rtl="false">
              <a:spcBef>
                <a:spcPct val="20000"/>
              </a:spcBef>
              <a:buFont typeface="Arial"/>
              <a:buNone/>
            </a:pPr>
            <a:r>
              <a:rPr lang="en-US">
                <a:solidFill>
                  <a:schemeClr val="tx1"/>
                </a:solidFill>
              </a:rPr>
              <a:t>For personalized support</a:t>
            </a:r>
          </a:p>
          <a:p>
            <a:pPr algn="l" indent="0" lvl="0" marL="0" rtl="false">
              <a:spcBef>
                <a:spcPct val="20000"/>
              </a:spcBef>
              <a:buFont typeface="Arial"/>
              <a:buNone/>
            </a:pPr>
            <a:r>
              <a:rPr i="1" lang="en-US" sz="1600">
                <a:solidFill>
                  <a:schemeClr val="bg1"/>
                </a:solidFill>
                <a:hlinkClick r:id="" tooltip=""/>
              </a:rPr>
              <a:t>Write to us:</a:t>
            </a:r>
            <a:r>
              <a:rPr i="1" lang="en-US" sz="1600">
                <a:solidFill>
                  <a:schemeClr val="bg1"/>
                </a:solidFill>
                <a:hlinkClick r:id="rId7" tooltip=""/>
              </a:rPr>
              <a:t> </a:t>
            </a:r>
            <a:r>
              <a:rPr i="1" lang="en-US" sz="1600">
                <a:solidFill>
                  <a:schemeClr val="bg1"/>
                </a:solidFill>
                <a:hlinkClick r:id="rId8" tooltip="mnbnm"/>
              </a:rPr>
              <a:t>opstor-support@manageengine.com</a:t>
            </a:r>
            <a:r>
              <a:rPr i="1" lang="en-US" sz="1600">
                <a:solidFill>
                  <a:schemeClr val="bg1"/>
                </a:solidFill>
                <a:hlinkClick r:id="" tooltip=""/>
              </a:rPr>
              <a:t> </a:t>
            </a:r>
            <a:r>
              <a:rPr i="1" lang="en-US" sz="1600">
                <a:hlinkClick r:id="" tooltip=""/>
              </a:rPr>
              <a:t>          </a:t>
            </a:r>
            <a:r>
              <a:rPr i="1" lang="en-US" sz="1600">
                <a:solidFill>
                  <a:schemeClr val="bg1"/>
                </a:solidFill>
                <a:hlinkClick r:id="" tooltip=""/>
              </a:rPr>
              <a:t> Call Toll free :</a:t>
            </a:r>
            <a:r>
              <a:rPr i="1" lang="en-US" sz="1600">
                <a:solidFill>
                  <a:schemeClr val="bg1"/>
                </a:solidFill>
                <a:hlinkClick r:id="" tooltip=""/>
              </a:rPr>
              <a:t> </a:t>
            </a:r>
            <a:r>
              <a:rPr i="0" lang="en-US" sz="1600">
                <a:solidFill>
                  <a:schemeClr val="bg1"/>
                </a:solidFill>
                <a:hlinkClick r:id="" tooltip=""/>
              </a:rPr>
              <a:t>+1-888-720-9500</a:t>
            </a:r>
            <a:endParaRPr i="0" lang="en-US" sz="1600">
              <a:solidFill>
                <a:schemeClr val="bg1"/>
              </a:solidFill>
              <a:hlinkClick r:id="" tooltip="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tag val="4" name="fontWeight:1:3:1"/>
  <p:tag val="4" name="fontWeight:1:3: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 xmlns:pic="http://schemas.openxmlformats.org/drawingml/2006/picture">
  <p:tag val="4" name="fontWeight:1:0:0"/>
</p:tagLst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false" ang="16200000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scaled="false" ang="16200000"/>
        </a:gradFill>
      </a:fillStyleLst>
      <a:lnStyleLst>
        <a:ln cap="flat" w="9525">
          <a:solidFill>
            <a:schemeClr val="phClr">
              <a:shade val="95000"/>
              <a:satMod val="104999"/>
            </a:schemeClr>
          </a:solidFill>
          <a:prstDash val="solid"/>
        </a:ln>
        <a:ln cap="flat" w="25400">
          <a:solidFill>
            <a:schemeClr val="phClr"/>
          </a:solidFill>
          <a:prstDash val="solid"/>
        </a:ln>
        <a:ln cap="flat" w="38100">
          <a:solidFill>
            <a:schemeClr val="phClr"/>
          </a:solidFill>
          <a:prstDash val="solid"/>
        </a:ln>
      </a:lnStyleLst>
      <a:effectStyleLst>
        <a:effectStyle>
          <a:effectLst>
            <a:outerShdw rotWithShape="false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false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false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r="50000" t="-80000" l="5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r="50000" t="50000" l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false" ang="16200000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scaled="false" ang="16200000"/>
        </a:gradFill>
      </a:fillStyleLst>
      <a:lnStyleLst>
        <a:ln cap="flat" w="9525">
          <a:solidFill>
            <a:schemeClr val="phClr">
              <a:shade val="95000"/>
              <a:satMod val="104999"/>
            </a:schemeClr>
          </a:solidFill>
          <a:prstDash val="solid"/>
        </a:ln>
        <a:ln cap="flat" w="25400">
          <a:solidFill>
            <a:schemeClr val="phClr"/>
          </a:solidFill>
          <a:prstDash val="solid"/>
        </a:ln>
        <a:ln cap="flat" w="38100">
          <a:solidFill>
            <a:schemeClr val="phClr"/>
          </a:solidFill>
          <a:prstDash val="solid"/>
        </a:ln>
      </a:lnStyleLst>
      <a:effectStyleLst>
        <a:effectStyle>
          <a:effectLst>
            <a:outerShdw rotWithShape="false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false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false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r="50000" t="-80000" l="5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r="50000" t="50000" l="50000"/>
          </a:path>
        </a:gradFill>
      </a:bgFillStyleLst>
    </a:fmtScheme>
  </a:themeElements>
  <a:objectDefaults/>
  <a:extraClrSchemeLst/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Company>Zoho Corp</properties:Company>
  <properties:PresentationFormat>On-Screen Show (4:3)</properties:PresentationFormat>
  <properties:ScaleCrop>false</properties:ScaleCrop>
  <properties:LinksUpToDate>false</properties:LinksUpToDate>
  <properties:SharedDoc>false</properties:SharedDoc>
  <properties:HyperlinksChanged>false</properties:HyperlinksChanged>
  <properties:Application>Zoho Show</properties:Application>
  <properties:AppVersion>12.0000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2010-03-09T10:03:29Z</dcterms:created>
  <dc:creator>Zoho Show</dc:creator>
  <cp:lastModifiedBy>Zoho Show</cp:lastModifiedBy>
  <dcterms:modified xmlns:xsi="http://www.w3.org/2001/XMLSchema-instance" xsi:type="dcterms:W3CDTF">2010-03-11T10:03:29Z</dcterms:modified>
  <cp:revision>1</cp:revision>
  <dc:title>Slide 1</dc:title>
</cp:coreProperties>
</file>