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png" ContentType="image/png"/>
  <Default Extension="rels" ContentType="application/vnd.openxmlformats-package.relationships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Masters/slideMaster1.xml" ContentType="application/vnd.openxmlformats-officedocument.presentationml.slideMaster+xml"/>
  <Override PartName="/ppt/slideLayouts/slideMasters/theme/theme1.xml" ContentType="application/vnd.openxmlformats-officedocument.theme+xml"/>
  <Override PartName="/ppt/slides/slide12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Masters/slideMaster12.xml" ContentType="application/vnd.openxmlformats-officedocument.presentationml.slideMaster+xml"/>
  <Override PartName="/ppt/slideLayouts/slideMasters/theme/theme12.xml" ContentType="application/vnd.openxmlformats-officedocument.theme+xml"/>
  <Override PartName="/ppt/slides/slide13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Masters/slideMaster13.xml" ContentType="application/vnd.openxmlformats-officedocument.presentationml.slideMaster+xml"/>
  <Override PartName="/ppt/slideLayouts/slideMasters/theme/theme13.xml" ContentType="application/vnd.openxmlformats-officedocument.theme+xml"/>
  <Override PartName="/ppt/slides/slide14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Masters/slideMaster14.xml" ContentType="application/vnd.openxmlformats-officedocument.presentationml.slideMaster+xml"/>
  <Override PartName="/ppt/slideLayouts/slideMasters/theme/theme14.xml" ContentType="application/vnd.openxmlformats-officedocument.theme+xml"/>
  <Override PartName="/ppt/slides/slide15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Masters/slideMaster15.xml" ContentType="application/vnd.openxmlformats-officedocument.presentationml.slideMaster+xml"/>
  <Override PartName="/ppt/slideLayouts/slideMasters/theme/theme15.xml" ContentType="application/vnd.openxmlformats-officedocument.theme+xml"/>
  <Override PartName="/ppt/slides/slide16.xml" ContentType="application/vnd.openxmlformats-officedocument.presentationml.slide+xml"/>
  <Override PartName="/ppt/slideLayouts/slideLayout16.xml" ContentType="application/vnd.openxmlformats-officedocument.presentationml.slideLayout+xml"/>
  <Override PartName="/ppt/slideLayouts/slideMasters/slideMaster16.xml" ContentType="application/vnd.openxmlformats-officedocument.presentationml.slideMaster+xml"/>
  <Override PartName="/ppt/slideLayouts/slideMasters/theme/theme16.xml" ContentType="application/vnd.openxmlformats-officedocument.theme+xml"/>
  <Override PartName="/ppt/slides/slide17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Masters/slideMaster17.xml" ContentType="application/vnd.openxmlformats-officedocument.presentationml.slideMaster+xml"/>
  <Override PartName="/ppt/slideLayouts/slideMasters/theme/theme17.xml" ContentType="application/vnd.openxmlformats-officedocument.theme+xml"/>
  <Override PartName="/ppt/slides/slide18.xml" ContentType="application/vnd.openxmlformats-officedocument.presentationml.slide+xml"/>
  <Override PartName="/ppt/slideLayouts/slideLayout18.xml" ContentType="application/vnd.openxmlformats-officedocument.presentationml.slideLayout+xml"/>
  <Override PartName="/ppt/slideLayouts/slideMasters/slideMaster18.xml" ContentType="application/vnd.openxmlformats-officedocument.presentationml.slideMaster+xml"/>
  <Override PartName="/ppt/slideLayouts/slideMasters/theme/theme18.xml" ContentType="application/vnd.openxmlformats-officedocument.theme+xml"/>
  <Override PartName="/ppt/slides/slide19.xml" ContentType="application/vnd.openxmlformats-officedocument.presentationml.slide+xml"/>
  <Override PartName="/ppt/slideLayouts/slideLayout19.xml" ContentType="application/vnd.openxmlformats-officedocument.presentationml.slideLayout+xml"/>
  <Override PartName="/ppt/slideLayouts/slideMasters/slideMaster19.xml" ContentType="application/vnd.openxmlformats-officedocument.presentationml.slideMaster+xml"/>
  <Override PartName="/ppt/slideLayouts/slideMasters/theme/theme19.xml" ContentType="application/vnd.openxmlformats-officedocument.theme+xml"/>
  <Override PartName="/ppt/slides/slide110.xml" ContentType="application/vnd.openxmlformats-officedocument.presentationml.slide+xml"/>
  <Override PartName="/ppt/slideLayouts/slideLayout110.xml" ContentType="application/vnd.openxmlformats-officedocument.presentationml.slideLayout+xml"/>
  <Override PartName="/ppt/slideLayouts/slideMasters/slideMaster110.xml" ContentType="application/vnd.openxmlformats-officedocument.presentationml.slideMaster+xml"/>
  <Override PartName="/ppt/slideLayouts/slideMasters/theme/theme110.xml" ContentType="application/vnd.openxmlformats-officedocument.theme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b4e0da24a93242f1" /></Relationships>
</file>

<file path=ppt/presentation.xml><?xml version="1.0" encoding="utf-8"?>
<p:presentation xmlns:r="http://schemas.openxmlformats.org/officeDocument/2006/relationships" xmlns:p="http://schemas.openxmlformats.org/presentationml/2006/main">
  <p:sldMasterIdLst>
    <p:sldMasterId xmlns:r="http://schemas.openxmlformats.org/officeDocument/2006/relationships" id="2147483648" r:id="rId1"/>
    <p:sldMasterId id="2147483649" r:id="R88c3ce93b58f4d07"/>
    <p:sldMasterId id="2147483650" r:id="R5319f2f5d55e4a55"/>
    <p:sldMasterId id="2147483651" r:id="R122cefd4b13e4def"/>
    <p:sldMasterId id="2147483652" r:id="R29544ced60cd4a7c"/>
    <p:sldMasterId id="2147483653" r:id="R5bfa8db356ae479f"/>
    <p:sldMasterId id="2147483654" r:id="Rf0b39f14dbbb443f"/>
    <p:sldMasterId id="2147483655" r:id="R8cf38a736a0549ac"/>
    <p:sldMasterId id="2147483656" r:id="R3ca04373b61c438c"/>
    <p:sldMasterId id="2147483657" r:id="R6bb5efec2ace4131"/>
  </p:sldMasterIdLst>
  <p:sldIdLst xmlns:p="http://schemas.openxmlformats.org/presentationml/2006/main">
    <p:sldId xmlns:r="http://schemas.openxmlformats.org/officeDocument/2006/relationships" id="256" r:id="rId2"/>
    <p:sldId id="257" r:id="r1"/>
    <p:sldId id="258" r:id="r2"/>
    <p:sldId id="259" r:id="r3"/>
    <p:sldId id="260" r:id="r4"/>
    <p:sldId id="261" r:id="r5"/>
    <p:sldId id="262" r:id="r6"/>
    <p:sldId id="263" r:id="r7"/>
    <p:sldId id="264" r:id="r8"/>
    <p:sldId id="265" r:id="r9"/>
  </p:sldIdLst>
  <p:sldSz cx="14630400" cy="9753600" type="custom"/>
  <p:notesSz cx="6858000" cy="9144000"/>
  <p:defaultTextStyle/>
</p:presentation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/ppt/slides/slide1.xml" Id="rId2" /><Relationship Type="http://schemas.openxmlformats.org/officeDocument/2006/relationships/slideMaster" Target="/ppt/slideLayouts/slideMasters/slideMaster1.xml" Id="rId1" /><Relationship Type="http://schemas.openxmlformats.org/officeDocument/2006/relationships/theme" Target="/ppt/slideLayouts/slideMasters/theme/theme1.xml" Id="rId5" /><Relationship Type="http://schemas.openxmlformats.org/officeDocument/2006/relationships/slide" Target="/ppt/slides/slide12.xml" Id="r1" /><Relationship Type="http://schemas.openxmlformats.org/officeDocument/2006/relationships/slideMaster" Target="/ppt/slideLayouts/slideMasters/slideMaster12.xml" Id="R88c3ce93b58f4d07" /><Relationship Type="http://schemas.openxmlformats.org/officeDocument/2006/relationships/slide" Target="/ppt/slides/slide13.xml" Id="r2" /><Relationship Type="http://schemas.openxmlformats.org/officeDocument/2006/relationships/slideMaster" Target="/ppt/slideLayouts/slideMasters/slideMaster13.xml" Id="R5319f2f5d55e4a55" /><Relationship Type="http://schemas.openxmlformats.org/officeDocument/2006/relationships/slide" Target="/ppt/slides/slide14.xml" Id="r3" /><Relationship Type="http://schemas.openxmlformats.org/officeDocument/2006/relationships/slideMaster" Target="/ppt/slideLayouts/slideMasters/slideMaster14.xml" Id="R122cefd4b13e4def" /><Relationship Type="http://schemas.openxmlformats.org/officeDocument/2006/relationships/slide" Target="/ppt/slides/slide15.xml" Id="r4" /><Relationship Type="http://schemas.openxmlformats.org/officeDocument/2006/relationships/slideMaster" Target="/ppt/slideLayouts/slideMasters/slideMaster15.xml" Id="R29544ced60cd4a7c" /><Relationship Type="http://schemas.openxmlformats.org/officeDocument/2006/relationships/slide" Target="/ppt/slides/slide16.xml" Id="r5" /><Relationship Type="http://schemas.openxmlformats.org/officeDocument/2006/relationships/slideMaster" Target="/ppt/slideLayouts/slideMasters/slideMaster16.xml" Id="R5bfa8db356ae479f" /><Relationship Type="http://schemas.openxmlformats.org/officeDocument/2006/relationships/slide" Target="/ppt/slides/slide17.xml" Id="r6" /><Relationship Type="http://schemas.openxmlformats.org/officeDocument/2006/relationships/slideMaster" Target="/ppt/slideLayouts/slideMasters/slideMaster17.xml" Id="Rf0b39f14dbbb443f" /><Relationship Type="http://schemas.openxmlformats.org/officeDocument/2006/relationships/slide" Target="/ppt/slides/slide18.xml" Id="r7" /><Relationship Type="http://schemas.openxmlformats.org/officeDocument/2006/relationships/slideMaster" Target="/ppt/slideLayouts/slideMasters/slideMaster18.xml" Id="R8cf38a736a0549ac" /><Relationship Type="http://schemas.openxmlformats.org/officeDocument/2006/relationships/slide" Target="/ppt/slides/slide19.xml" Id="r8" /><Relationship Type="http://schemas.openxmlformats.org/officeDocument/2006/relationships/slideMaster" Target="/ppt/slideLayouts/slideMasters/slideMaster19.xml" Id="R3ca04373b61c438c" /><Relationship Type="http://schemas.openxmlformats.org/officeDocument/2006/relationships/slide" Target="/ppt/slides/slide110.xml" Id="r9" /><Relationship Type="http://schemas.openxmlformats.org/officeDocument/2006/relationships/slideMaster" Target="/ppt/slideLayouts/slideMasters/slideMaster110.xml" Id="R6bb5efec2ace4131" /></Relationship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Layouts/slideMasters/slideMaster1.xml" Id="R8121dbc5b3924919" /></Relationships>
</file>

<file path=ppt/slideLayouts/_rels/slideLayout12.xml.rels>&#65279;<?xml version="1.0" encoding="utf-8"?><Relationships xmlns="http://schemas.openxmlformats.org/package/2006/relationships"><Relationship Type="http://schemas.openxmlformats.org/officeDocument/2006/relationships/slideMaster" Target="/ppt/slideLayouts/slideMasters/slideMaster12.xml" Id="Rcd56afb5ae364e97" /></Relationships>
</file>

<file path=ppt/slideLayouts/_rels/slideLayout13.xml.rels>&#65279;<?xml version="1.0" encoding="utf-8"?><Relationships xmlns="http://schemas.openxmlformats.org/package/2006/relationships"><Relationship Type="http://schemas.openxmlformats.org/officeDocument/2006/relationships/slideMaster" Target="/ppt/slideLayouts/slideMasters/slideMaster13.xml" Id="R97b5b95ed5ac45a6" /></Relationships>
</file>

<file path=ppt/slideLayouts/_rels/slideLayout14.xml.rels>&#65279;<?xml version="1.0" encoding="utf-8"?><Relationships xmlns="http://schemas.openxmlformats.org/package/2006/relationships"><Relationship Type="http://schemas.openxmlformats.org/officeDocument/2006/relationships/slideMaster" Target="/ppt/slideLayouts/slideMasters/slideMaster14.xml" Id="R3fa8354207564058" /></Relationships>
</file>

<file path=ppt/slideLayouts/_rels/slideLayout15.xml.rels>&#65279;<?xml version="1.0" encoding="utf-8"?><Relationships xmlns="http://schemas.openxmlformats.org/package/2006/relationships"><Relationship Type="http://schemas.openxmlformats.org/officeDocument/2006/relationships/slideMaster" Target="/ppt/slideLayouts/slideMasters/slideMaster15.xml" Id="R9a39d736afbe46f9" /></Relationships>
</file>

<file path=ppt/slideLayouts/_rels/slideLayout16.xml.rels>&#65279;<?xml version="1.0" encoding="utf-8"?><Relationships xmlns="http://schemas.openxmlformats.org/package/2006/relationships"><Relationship Type="http://schemas.openxmlformats.org/officeDocument/2006/relationships/slideMaster" Target="/ppt/slideLayouts/slideMasters/slideMaster16.xml" Id="Ref22a43b72234d6b" /></Relationships>
</file>

<file path=ppt/slideLayouts/_rels/slideLayout17.xml.rels>&#65279;<?xml version="1.0" encoding="utf-8"?><Relationships xmlns="http://schemas.openxmlformats.org/package/2006/relationships"><Relationship Type="http://schemas.openxmlformats.org/officeDocument/2006/relationships/slideMaster" Target="/ppt/slideLayouts/slideMasters/slideMaster17.xml" Id="R99aa0223dda54e17" /></Relationships>
</file>

<file path=ppt/slideLayouts/_rels/slideLayout18.xml.rels>&#65279;<?xml version="1.0" encoding="utf-8"?><Relationships xmlns="http://schemas.openxmlformats.org/package/2006/relationships"><Relationship Type="http://schemas.openxmlformats.org/officeDocument/2006/relationships/slideMaster" Target="/ppt/slideLayouts/slideMasters/slideMaster18.xml" Id="R760309136e3e4d85" /></Relationships>
</file>

<file path=ppt/slideLayouts/_rels/slideLayout19.xml.rels>&#65279;<?xml version="1.0" encoding="utf-8"?><Relationships xmlns="http://schemas.openxmlformats.org/package/2006/relationships"><Relationship Type="http://schemas.openxmlformats.org/officeDocument/2006/relationships/slideMaster" Target="/ppt/slideLayouts/slideMasters/slideMaster19.xml" Id="R86c108e6a5684d2e" /></Relationships>
</file>

<file path=ppt/slideLayouts/_rels/slideLayout110.xml.rels>&#65279;<?xml version="1.0" encoding="utf-8"?><Relationships xmlns="http://schemas.openxmlformats.org/package/2006/relationships"><Relationship Type="http://schemas.openxmlformats.org/officeDocument/2006/relationships/slideMaster" Target="/ppt/slideLayouts/slideMasters/slideMaster110.xml" Id="R0efbb4a071b64e38" /></Relationships>
</file>

<file path=ppt/slideLayouts/slideLayout1.xml><?xml version="1.0" encoding="utf-8"?>
<p:sldLayout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/>
          <p:cNvSpPr>
            <a:spLocks xmlns:a="http://schemas.openxmlformats.org/drawingml/2006/main" noGrp="1"/>
          </p:cNvSpPr>
          <p:nvPr>
            <p:ph type="title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</p:spTree>
  </p:cSld>
  <p:clrMapOvr>
    <a:masterClrMapping xmlns:a="http://schemas.openxmlformats.org/drawingml/2006/main"/>
  </p:clrMapOvr>
</p:sldLayout>
</file>

<file path=ppt/slideLayouts/slideLayout12.xml><?xml version="1.0" encoding="utf-8"?>
<p:sldLayout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/>
          <p:cNvSpPr>
            <a:spLocks xmlns:a="http://schemas.openxmlformats.org/drawingml/2006/main" noGrp="1"/>
          </p:cNvSpPr>
          <p:nvPr>
            <p:ph type="title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</p:spTree>
  </p:cSld>
  <p:clrMapOvr>
    <a:masterClrMapping xmlns:a="http://schemas.openxmlformats.org/drawingml/2006/main"/>
  </p:clrMapOvr>
</p:sldLayout>
</file>

<file path=ppt/slideLayouts/slideLayout13.xml><?xml version="1.0" encoding="utf-8"?>
<p:sldLayout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/>
          <p:cNvSpPr>
            <a:spLocks xmlns:a="http://schemas.openxmlformats.org/drawingml/2006/main" noGrp="1"/>
          </p:cNvSpPr>
          <p:nvPr>
            <p:ph type="title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</p:spTree>
  </p:cSld>
  <p:clrMapOvr>
    <a:masterClrMapping xmlns:a="http://schemas.openxmlformats.org/drawingml/2006/main"/>
  </p:clrMapOvr>
</p:sldLayout>
</file>

<file path=ppt/slideLayouts/slideLayout14.xml><?xml version="1.0" encoding="utf-8"?>
<p:sldLayout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/>
          <p:cNvSpPr>
            <a:spLocks xmlns:a="http://schemas.openxmlformats.org/drawingml/2006/main" noGrp="1"/>
          </p:cNvSpPr>
          <p:nvPr>
            <p:ph type="title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</p:spTree>
  </p:cSld>
  <p:clrMapOvr>
    <a:masterClrMapping xmlns:a="http://schemas.openxmlformats.org/drawingml/2006/main"/>
  </p:clrMapOvr>
</p:sldLayout>
</file>

<file path=ppt/slideLayouts/slideLayout15.xml><?xml version="1.0" encoding="utf-8"?>
<p:sldLayout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/>
          <p:cNvSpPr>
            <a:spLocks xmlns:a="http://schemas.openxmlformats.org/drawingml/2006/main" noGrp="1"/>
          </p:cNvSpPr>
          <p:nvPr>
            <p:ph type="title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</p:spTree>
  </p:cSld>
  <p:clrMapOvr>
    <a:masterClrMapping xmlns:a="http://schemas.openxmlformats.org/drawingml/2006/main"/>
  </p:clrMapOvr>
</p:sldLayout>
</file>

<file path=ppt/slideLayouts/slideLayout16.xml><?xml version="1.0" encoding="utf-8"?>
<p:sldLayout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/>
          <p:cNvSpPr>
            <a:spLocks xmlns:a="http://schemas.openxmlformats.org/drawingml/2006/main" noGrp="1"/>
          </p:cNvSpPr>
          <p:nvPr>
            <p:ph type="title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</p:spTree>
  </p:cSld>
  <p:clrMapOvr>
    <a:masterClrMapping xmlns:a="http://schemas.openxmlformats.org/drawingml/2006/main"/>
  </p:clrMapOvr>
</p:sldLayout>
</file>

<file path=ppt/slideLayouts/slideLayout17.xml><?xml version="1.0" encoding="utf-8"?>
<p:sldLayout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/>
          <p:cNvSpPr>
            <a:spLocks xmlns:a="http://schemas.openxmlformats.org/drawingml/2006/main" noGrp="1"/>
          </p:cNvSpPr>
          <p:nvPr>
            <p:ph type="title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</p:spTree>
  </p:cSld>
  <p:clrMapOvr>
    <a:masterClrMapping xmlns:a="http://schemas.openxmlformats.org/drawingml/2006/main"/>
  </p:clrMapOvr>
</p:sldLayout>
</file>

<file path=ppt/slideLayouts/slideLayout18.xml><?xml version="1.0" encoding="utf-8"?>
<p:sldLayout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/>
          <p:cNvSpPr>
            <a:spLocks xmlns:a="http://schemas.openxmlformats.org/drawingml/2006/main" noGrp="1"/>
          </p:cNvSpPr>
          <p:nvPr>
            <p:ph type="title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</p:spTree>
  </p:cSld>
  <p:clrMapOvr>
    <a:masterClrMapping xmlns:a="http://schemas.openxmlformats.org/drawingml/2006/main"/>
  </p:clrMapOvr>
</p:sldLayout>
</file>

<file path=ppt/slideLayouts/slideLayout19.xml><?xml version="1.0" encoding="utf-8"?>
<p:sldLayout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/>
          <p:cNvSpPr>
            <a:spLocks xmlns:a="http://schemas.openxmlformats.org/drawingml/2006/main" noGrp="1"/>
          </p:cNvSpPr>
          <p:nvPr>
            <p:ph type="title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</p:spTree>
  </p:cSld>
  <p:clrMapOvr>
    <a:masterClrMapping xmlns:a="http://schemas.openxmlformats.org/drawingml/2006/main"/>
  </p:clrMapOvr>
</p:sldLayout>
</file>

<file path=ppt/slideLayouts/slideLayout110.xml><?xml version="1.0" encoding="utf-8"?>
<p:sldLayout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/>
          <p:cNvSpPr>
            <a:spLocks xmlns:a="http://schemas.openxmlformats.org/drawingml/2006/main" noGrp="1"/>
          </p:cNvSpPr>
          <p:nvPr>
            <p:ph type="title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</p:spTree>
  </p:cSld>
  <p:clrMapOvr>
    <a:masterClrMapping xmlns:a="http://schemas.openxmlformats.org/drawingml/2006/main"/>
  </p:clrMapOvr>
</p:sldLayout>
</file>

<file path=ppt/slideLayouts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Layouts/slideMasters/theme/theme1.xml" Id="R84a577b356b146a5" /><Relationship Type="http://schemas.openxmlformats.org/officeDocument/2006/relationships/slideLayout" Target="/ppt/slideLayouts/slideLayout1.xml" Id="rId1" /></Relationships>
</file>

<file path=ppt/slideLayouts/slideMasters/_rels/slideMaster12.xml.rels>&#65279;<?xml version="1.0" encoding="utf-8"?><Relationships xmlns="http://schemas.openxmlformats.org/package/2006/relationships"><Relationship Type="http://schemas.openxmlformats.org/officeDocument/2006/relationships/theme" Target="/ppt/slideLayouts/slideMasters/theme/theme12.xml" Id="R94ee7d4647544351" /><Relationship Type="http://schemas.openxmlformats.org/officeDocument/2006/relationships/slideLayout" Target="/ppt/slideLayouts/slideLayout12.xml" Id="rId1" /></Relationships>
</file>

<file path=ppt/slideLayouts/slideMasters/_rels/slideMaster13.xml.rels>&#65279;<?xml version="1.0" encoding="utf-8"?><Relationships xmlns="http://schemas.openxmlformats.org/package/2006/relationships"><Relationship Type="http://schemas.openxmlformats.org/officeDocument/2006/relationships/theme" Target="/ppt/slideLayouts/slideMasters/theme/theme13.xml" Id="Recfe0ef3b67d4832" /><Relationship Type="http://schemas.openxmlformats.org/officeDocument/2006/relationships/slideLayout" Target="/ppt/slideLayouts/slideLayout13.xml" Id="rId1" /></Relationships>
</file>

<file path=ppt/slideLayouts/slideMasters/_rels/slideMaster14.xml.rels>&#65279;<?xml version="1.0" encoding="utf-8"?><Relationships xmlns="http://schemas.openxmlformats.org/package/2006/relationships"><Relationship Type="http://schemas.openxmlformats.org/officeDocument/2006/relationships/theme" Target="/ppt/slideLayouts/slideMasters/theme/theme14.xml" Id="R68a500bc81674b43" /><Relationship Type="http://schemas.openxmlformats.org/officeDocument/2006/relationships/slideLayout" Target="/ppt/slideLayouts/slideLayout14.xml" Id="rId1" /></Relationships>
</file>

<file path=ppt/slideLayouts/slideMasters/_rels/slideMaster15.xml.rels>&#65279;<?xml version="1.0" encoding="utf-8"?><Relationships xmlns="http://schemas.openxmlformats.org/package/2006/relationships"><Relationship Type="http://schemas.openxmlformats.org/officeDocument/2006/relationships/theme" Target="/ppt/slideLayouts/slideMasters/theme/theme15.xml" Id="R234d2bd351af40ab" /><Relationship Type="http://schemas.openxmlformats.org/officeDocument/2006/relationships/slideLayout" Target="/ppt/slideLayouts/slideLayout15.xml" Id="rId1" /></Relationships>
</file>

<file path=ppt/slideLayouts/slideMasters/_rels/slideMaster16.xml.rels>&#65279;<?xml version="1.0" encoding="utf-8"?><Relationships xmlns="http://schemas.openxmlformats.org/package/2006/relationships"><Relationship Type="http://schemas.openxmlformats.org/officeDocument/2006/relationships/theme" Target="/ppt/slideLayouts/slideMasters/theme/theme16.xml" Id="Ra01aee7f224f4865" /><Relationship Type="http://schemas.openxmlformats.org/officeDocument/2006/relationships/slideLayout" Target="/ppt/slideLayouts/slideLayout16.xml" Id="rId1" /></Relationships>
</file>

<file path=ppt/slideLayouts/slideMasters/_rels/slideMaster17.xml.rels>&#65279;<?xml version="1.0" encoding="utf-8"?><Relationships xmlns="http://schemas.openxmlformats.org/package/2006/relationships"><Relationship Type="http://schemas.openxmlformats.org/officeDocument/2006/relationships/theme" Target="/ppt/slideLayouts/slideMasters/theme/theme17.xml" Id="Rc6c68feb27744672" /><Relationship Type="http://schemas.openxmlformats.org/officeDocument/2006/relationships/slideLayout" Target="/ppt/slideLayouts/slideLayout17.xml" Id="rId1" /></Relationships>
</file>

<file path=ppt/slideLayouts/slideMasters/_rels/slideMaster18.xml.rels>&#65279;<?xml version="1.0" encoding="utf-8"?><Relationships xmlns="http://schemas.openxmlformats.org/package/2006/relationships"><Relationship Type="http://schemas.openxmlformats.org/officeDocument/2006/relationships/theme" Target="/ppt/slideLayouts/slideMasters/theme/theme18.xml" Id="R72c58c626dc84679" /><Relationship Type="http://schemas.openxmlformats.org/officeDocument/2006/relationships/slideLayout" Target="/ppt/slideLayouts/slideLayout18.xml" Id="rId1" /></Relationships>
</file>

<file path=ppt/slideLayouts/slideMasters/_rels/slideMaster19.xml.rels>&#65279;<?xml version="1.0" encoding="utf-8"?><Relationships xmlns="http://schemas.openxmlformats.org/package/2006/relationships"><Relationship Type="http://schemas.openxmlformats.org/officeDocument/2006/relationships/theme" Target="/ppt/slideLayouts/slideMasters/theme/theme19.xml" Id="R2e230fdee09344ed" /><Relationship Type="http://schemas.openxmlformats.org/officeDocument/2006/relationships/slideLayout" Target="/ppt/slideLayouts/slideLayout19.xml" Id="rId1" /></Relationships>
</file>

<file path=ppt/slideLayouts/slideMasters/_rels/slideMaster110.xml.rels>&#65279;<?xml version="1.0" encoding="utf-8"?><Relationships xmlns="http://schemas.openxmlformats.org/package/2006/relationships"><Relationship Type="http://schemas.openxmlformats.org/officeDocument/2006/relationships/theme" Target="/ppt/slideLayouts/slideMasters/theme/theme110.xml" Id="R5b488094fe4f4824" /><Relationship Type="http://schemas.openxmlformats.org/officeDocument/2006/relationships/slideLayout" Target="/ppt/slideLayouts/slideLayout110.xml" Id="rId1" /></Relationships>
</file>

<file path=ppt/slideLayouts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Placeholder 1"/>
          <p:cNvSpPr>
            <a:spLocks xmlns:a="http://schemas.openxmlformats.org/drawingml/2006/main" noGrp="1"/>
          </p:cNvSpPr>
          <p:nvPr>
            <p:ph type="title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58" r:id="rId1"/>
  </p:sldLayoutIdLst>
  <p:txStyles>
    <p:titleStyle/>
    <p:bodyStyle/>
    <p:otherStyle/>
  </p:txStyles>
</p:sldMaster>
</file>

<file path=ppt/slideLayouts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Placeholder 1"/>
          <p:cNvSpPr>
            <a:spLocks xmlns:a="http://schemas.openxmlformats.org/drawingml/2006/main" noGrp="1"/>
          </p:cNvSpPr>
          <p:nvPr>
            <p:ph type="title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59" r:id="rId1"/>
  </p:sldLayoutIdLst>
  <p:txStyles>
    <p:titleStyle/>
    <p:bodyStyle/>
    <p:otherStyle/>
  </p:txStyles>
</p:sldMaster>
</file>

<file path=ppt/slideLayouts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Placeholder 1"/>
          <p:cNvSpPr>
            <a:spLocks xmlns:a="http://schemas.openxmlformats.org/drawingml/2006/main" noGrp="1"/>
          </p:cNvSpPr>
          <p:nvPr>
            <p:ph type="title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60" r:id="rId1"/>
  </p:sldLayoutIdLst>
  <p:txStyles>
    <p:titleStyle/>
    <p:bodyStyle/>
    <p:otherStyle/>
  </p:txStyles>
</p:sldMaster>
</file>

<file path=ppt/slideLayouts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Placeholder 1"/>
          <p:cNvSpPr>
            <a:spLocks xmlns:a="http://schemas.openxmlformats.org/drawingml/2006/main" noGrp="1"/>
          </p:cNvSpPr>
          <p:nvPr>
            <p:ph type="title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61" r:id="rId1"/>
  </p:sldLayoutIdLst>
  <p:txStyles>
    <p:titleStyle/>
    <p:bodyStyle/>
    <p:otherStyle/>
  </p:txStyles>
</p:sldMaster>
</file>

<file path=ppt/slideLayouts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Placeholder 1"/>
          <p:cNvSpPr>
            <a:spLocks xmlns:a="http://schemas.openxmlformats.org/drawingml/2006/main" noGrp="1"/>
          </p:cNvSpPr>
          <p:nvPr>
            <p:ph type="title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62" r:id="rId1"/>
  </p:sldLayoutIdLst>
  <p:txStyles>
    <p:titleStyle/>
    <p:bodyStyle/>
    <p:otherStyle/>
  </p:txStyles>
</p:sldMaster>
</file>

<file path=ppt/slideLayouts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Placeholder 1"/>
          <p:cNvSpPr>
            <a:spLocks xmlns:a="http://schemas.openxmlformats.org/drawingml/2006/main" noGrp="1"/>
          </p:cNvSpPr>
          <p:nvPr>
            <p:ph type="title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63" r:id="rId1"/>
  </p:sldLayoutIdLst>
  <p:txStyles>
    <p:titleStyle/>
    <p:bodyStyle/>
    <p:otherStyle/>
  </p:txStyles>
</p:sldMaster>
</file>

<file path=ppt/slideLayouts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Placeholder 1"/>
          <p:cNvSpPr>
            <a:spLocks xmlns:a="http://schemas.openxmlformats.org/drawingml/2006/main" noGrp="1"/>
          </p:cNvSpPr>
          <p:nvPr>
            <p:ph type="title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64" r:id="rId1"/>
  </p:sldLayoutIdLst>
  <p:txStyles>
    <p:titleStyle/>
    <p:bodyStyle/>
    <p:otherStyle/>
  </p:txStyles>
</p:sldMaster>
</file>

<file path=ppt/slideLayouts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Placeholder 1"/>
          <p:cNvSpPr>
            <a:spLocks xmlns:a="http://schemas.openxmlformats.org/drawingml/2006/main" noGrp="1"/>
          </p:cNvSpPr>
          <p:nvPr>
            <p:ph type="title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65" r:id="rId1"/>
  </p:sldLayoutIdLst>
  <p:txStyles>
    <p:titleStyle/>
    <p:bodyStyle/>
    <p:otherStyle/>
  </p:txStyles>
</p:sldMaster>
</file>

<file path=ppt/slideLayouts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Placeholder 1"/>
          <p:cNvSpPr>
            <a:spLocks xmlns:a="http://schemas.openxmlformats.org/drawingml/2006/main" noGrp="1"/>
          </p:cNvSpPr>
          <p:nvPr>
            <p:ph type="title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66" r:id="rId1"/>
  </p:sldLayoutIdLst>
  <p:txStyles>
    <p:titleStyle/>
    <p:bodyStyle/>
    <p:otherStyle/>
  </p:txStyles>
</p:sldMaster>
</file>

<file path=ppt/slideLayouts/slideMasters/slideMaster1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Placeholder 1"/>
          <p:cNvSpPr>
            <a:spLocks xmlns:a="http://schemas.openxmlformats.org/drawingml/2006/main" noGrp="1"/>
          </p:cNvSpPr>
          <p:nvPr>
            <p:ph type="title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67" r:id="rId1"/>
  </p:sldLayoutIdLst>
  <p:txStyles>
    <p:titleStyle/>
    <p:bodyStyle/>
    <p:otherStyle/>
  </p:txStyles>
</p:sldMaster>
</file>

<file path=ppt/slideLayouts/slideMasters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noFill/>
        <a:pattFill/>
        <a:grpFill/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0">
              <a:schemeClr val="phClr">
                <a:tint val="50000"/>
                <a:satMod val="300000"/>
              </a:schemeClr>
            </a:gs>
            <a:gs pos="0">
              <a:schemeClr val="phClr">
                <a:tint val="50000"/>
                <a:satMod val="30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50000"/>
                <a:satMod val="300000"/>
              </a:schemeClr>
            </a:gs>
            <a:gs pos="0">
              <a:schemeClr val="phClr">
                <a:tint val="50000"/>
                <a:satMod val="30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slideLayouts/slideMasters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noFill/>
        <a:pattFill/>
        <a:grpFill/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0">
              <a:schemeClr val="phClr">
                <a:tint val="50000"/>
                <a:satMod val="300000"/>
              </a:schemeClr>
            </a:gs>
            <a:gs pos="0">
              <a:schemeClr val="phClr">
                <a:tint val="50000"/>
                <a:satMod val="30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50000"/>
                <a:satMod val="300000"/>
              </a:schemeClr>
            </a:gs>
            <a:gs pos="0">
              <a:schemeClr val="phClr">
                <a:tint val="50000"/>
                <a:satMod val="30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slideLayouts/slideMasters/theme/theme1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noFill/>
        <a:pattFill/>
        <a:grpFill/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0">
              <a:schemeClr val="phClr">
                <a:tint val="50000"/>
                <a:satMod val="300000"/>
              </a:schemeClr>
            </a:gs>
            <a:gs pos="0">
              <a:schemeClr val="phClr">
                <a:tint val="50000"/>
                <a:satMod val="30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50000"/>
                <a:satMod val="300000"/>
              </a:schemeClr>
            </a:gs>
            <a:gs pos="0">
              <a:schemeClr val="phClr">
                <a:tint val="50000"/>
                <a:satMod val="30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slideLayouts/slideMasters/theme/theme1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noFill/>
        <a:pattFill/>
        <a:grpFill/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0">
              <a:schemeClr val="phClr">
                <a:tint val="50000"/>
                <a:satMod val="300000"/>
              </a:schemeClr>
            </a:gs>
            <a:gs pos="0">
              <a:schemeClr val="phClr">
                <a:tint val="50000"/>
                <a:satMod val="30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50000"/>
                <a:satMod val="300000"/>
              </a:schemeClr>
            </a:gs>
            <a:gs pos="0">
              <a:schemeClr val="phClr">
                <a:tint val="50000"/>
                <a:satMod val="30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slideLayouts/slideMasters/theme/theme1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noFill/>
        <a:pattFill/>
        <a:grpFill/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0">
              <a:schemeClr val="phClr">
                <a:tint val="50000"/>
                <a:satMod val="300000"/>
              </a:schemeClr>
            </a:gs>
            <a:gs pos="0">
              <a:schemeClr val="phClr">
                <a:tint val="50000"/>
                <a:satMod val="30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50000"/>
                <a:satMod val="300000"/>
              </a:schemeClr>
            </a:gs>
            <a:gs pos="0">
              <a:schemeClr val="phClr">
                <a:tint val="50000"/>
                <a:satMod val="30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slideLayouts/slideMasters/theme/theme1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noFill/>
        <a:pattFill/>
        <a:grpFill/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0">
              <a:schemeClr val="phClr">
                <a:tint val="50000"/>
                <a:satMod val="300000"/>
              </a:schemeClr>
            </a:gs>
            <a:gs pos="0">
              <a:schemeClr val="phClr">
                <a:tint val="50000"/>
                <a:satMod val="30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50000"/>
                <a:satMod val="300000"/>
              </a:schemeClr>
            </a:gs>
            <a:gs pos="0">
              <a:schemeClr val="phClr">
                <a:tint val="50000"/>
                <a:satMod val="30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slideLayouts/slideMasters/theme/theme1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noFill/>
        <a:pattFill/>
        <a:grpFill/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0">
              <a:schemeClr val="phClr">
                <a:tint val="50000"/>
                <a:satMod val="300000"/>
              </a:schemeClr>
            </a:gs>
            <a:gs pos="0">
              <a:schemeClr val="phClr">
                <a:tint val="50000"/>
                <a:satMod val="30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50000"/>
                <a:satMod val="300000"/>
              </a:schemeClr>
            </a:gs>
            <a:gs pos="0">
              <a:schemeClr val="phClr">
                <a:tint val="50000"/>
                <a:satMod val="30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slideLayouts/slideMasters/theme/theme1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noFill/>
        <a:pattFill/>
        <a:grpFill/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0">
              <a:schemeClr val="phClr">
                <a:tint val="50000"/>
                <a:satMod val="300000"/>
              </a:schemeClr>
            </a:gs>
            <a:gs pos="0">
              <a:schemeClr val="phClr">
                <a:tint val="50000"/>
                <a:satMod val="30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50000"/>
                <a:satMod val="300000"/>
              </a:schemeClr>
            </a:gs>
            <a:gs pos="0">
              <a:schemeClr val="phClr">
                <a:tint val="50000"/>
                <a:satMod val="30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slideLayouts/slideMasters/theme/theme1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noFill/>
        <a:pattFill/>
        <a:grpFill/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0">
              <a:schemeClr val="phClr">
                <a:tint val="50000"/>
                <a:satMod val="300000"/>
              </a:schemeClr>
            </a:gs>
            <a:gs pos="0">
              <a:schemeClr val="phClr">
                <a:tint val="50000"/>
                <a:satMod val="30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50000"/>
                <a:satMod val="300000"/>
              </a:schemeClr>
            </a:gs>
            <a:gs pos="0">
              <a:schemeClr val="phClr">
                <a:tint val="50000"/>
                <a:satMod val="30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slideLayouts/slideMasters/theme/theme1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noFill/>
        <a:pattFill/>
        <a:grpFill/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0">
              <a:schemeClr val="phClr">
                <a:tint val="50000"/>
                <a:satMod val="300000"/>
              </a:schemeClr>
            </a:gs>
            <a:gs pos="0">
              <a:schemeClr val="phClr">
                <a:tint val="50000"/>
                <a:satMod val="30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50000"/>
                <a:satMod val="300000"/>
              </a:schemeClr>
            </a:gs>
            <a:gs pos="0">
              <a:schemeClr val="phClr">
                <a:tint val="50000"/>
                <a:satMod val="30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image" Target="/ppt/media/image.png" Id="asset-e7834dae-5eef-4434-a965-1e9d037cd778" /><Relationship Type="http://schemas.openxmlformats.org/officeDocument/2006/relationships/slideLayout" Target="/ppt/slideLayouts/slideLayout1.xml" Id="R8b1729f17d6845cc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image" Target="/ppt/media/image2.png" Id="asset-ee003ced-93db-4152-83cf-c175183a5fe9" /><Relationship Type="http://schemas.openxmlformats.org/officeDocument/2006/relationships/slideLayout" Target="/ppt/slideLayouts/slideLayout12.xml" Id="R8604f552f3b048d0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image" Target="/ppt/media/image3.png" Id="asset-410e63fa-fc51-4dc0-81e2-cbbe9306f4e5" /><Relationship Type="http://schemas.openxmlformats.org/officeDocument/2006/relationships/slideLayout" Target="/ppt/slideLayouts/slideLayout13.xml" Id="R9e75a0b2f4294622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image" Target="/ppt/media/image4.png" Id="asset-09fd492c-be7b-4e4b-9bf6-80f9ff8781d0" /><Relationship Type="http://schemas.openxmlformats.org/officeDocument/2006/relationships/slideLayout" Target="/ppt/slideLayouts/slideLayout14.xml" Id="R23514d8fde8b4f0b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image" Target="/ppt/media/image5.png" Id="asset-4a82261f-3d9a-4215-bce8-628044481546" /><Relationship Type="http://schemas.openxmlformats.org/officeDocument/2006/relationships/slideLayout" Target="/ppt/slideLayouts/slideLayout15.xml" Id="Raf954161b2644dc0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image" Target="/ppt/media/image6.png" Id="asset-5addc421-a58f-4743-8473-2411d7fead1e" /><Relationship Type="http://schemas.openxmlformats.org/officeDocument/2006/relationships/slideLayout" Target="/ppt/slideLayouts/slideLayout16.xml" Id="R3b2dcc0c01a04e76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image" Target="/ppt/media/image7.png" Id="asset-5fc64067-4937-4485-8f19-6aa45e65d7ce" /><Relationship Type="http://schemas.openxmlformats.org/officeDocument/2006/relationships/slideLayout" Target="/ppt/slideLayouts/slideLayout17.xml" Id="R8976120797104be0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image" Target="/ppt/media/image8.png" Id="asset-2ff4c485-625d-4d8e-9178-6f0242534347" /><Relationship Type="http://schemas.openxmlformats.org/officeDocument/2006/relationships/slideLayout" Target="/ppt/slideLayouts/slideLayout18.xml" Id="Rf07386391e0040e1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image" Target="/ppt/media/image9.png" Id="asset-32dddb53-73fd-44cf-9582-774062f60274" /><Relationship Type="http://schemas.openxmlformats.org/officeDocument/2006/relationships/slideLayout" Target="/ppt/slideLayouts/slideLayout19.xml" Id="R6afbcac5c993416b" /></Relationships>
</file>

<file path=ppt/slides/_rels/slide110.xml.rels>&#65279;<?xml version="1.0" encoding="utf-8"?><Relationships xmlns="http://schemas.openxmlformats.org/package/2006/relationships"><Relationship Type="http://schemas.openxmlformats.org/officeDocument/2006/relationships/image" Target="/ppt/media/image10.png" Id="asset-38bcd1ed-5594-4f35-b982-ab46192703c8" /><Relationship Type="http://schemas.openxmlformats.org/officeDocument/2006/relationships/slideLayout" Target="/ppt/slideLayouts/slideLayout110.xml" Id="R711154738beb476d" 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 xmlns:mc="http://schemas.openxmlformats.org/markup-compatibility/2006" xmlns:a14="http://schemas.microsoft.com/office/drawing/2010/main" xmlns:p16="http://schemas.microsoft.com/office/powerpoint/2015/main" xmlns:asvg="http://schemas.microsoft.com/office/drawing/2016/SVG/main" xmlns:p202="http://schemas.microsoft.com/office/powerpoint/2020/02/main" xmlns:p14="http://schemas.microsoft.com/office/powerpoint/2010/main" xmlns:inkml="http://www.w3.org/2003/InkML" xmlns:xml="http://www.w3.org/XML/1998/namespace">
  <p:cSld>
    <p:bg>
      <p:bgPr>
        <a:solidFill>
          <a:srgbClr val="ffffff"/>
        </a:solidFill>
      </p:bgPr>
    </p:bg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8fab6c24-6a7f-4aa3-ad91-6e1fdabe7616"/>
          <p:cNvPicPr/>
          <p:nvPr>
            <p:extLst>
              <p:ext uri="{E7BDC344-281C-4309-B0C6-D0EE65EED2A8}">
                <designPr xmlns="http://schemas.microsoft.com/office/powerpoint/2020/02/main">
                  <designTagLst/>
                </designPr>
              </p:ext>
            </p:extLst>
          </p:nvPr>
        </p:nvPicPr>
        <p:blipFill>
          <a:blip r:embed="asset-e7834dae-5eef-4434-a965-1e9d037cd778"/>
          <a:stretch/>
        </p:blipFill>
        <p:spPr>
          <a:xfrm rot="0" flipH="0" flipV="0">
            <a:off x="0" y="0"/>
            <a:ext cx="14630400" cy="9753600"/>
          </a:xfrm>
          <a:prstGeom prst="rect"/>
        </p:spPr>
      </p:pic>
    </p:spTree>
  </p:cSld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 xmlns:mc="http://schemas.openxmlformats.org/markup-compatibility/2006" xmlns:a14="http://schemas.microsoft.com/office/drawing/2010/main" xmlns:p16="http://schemas.microsoft.com/office/powerpoint/2015/main" xmlns:asvg="http://schemas.microsoft.com/office/drawing/2016/SVG/main" xmlns:p202="http://schemas.microsoft.com/office/powerpoint/2020/02/main" xmlns:p14="http://schemas.microsoft.com/office/powerpoint/2010/main" xmlns:inkml="http://www.w3.org/2003/InkML" xmlns:xml="http://www.w3.org/XML/1998/namespace">
  <p:cSld>
    <p:bg>
      <p:bgPr>
        <a:solidFill>
          <a:srgbClr val="ffffff"/>
        </a:solidFill>
      </p:bgPr>
    </p:bg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4644cca-41ed-4e03-9165-769160b1e166"/>
          <p:cNvPicPr/>
          <p:nvPr>
            <p:extLst>
              <p:ext uri="{E7BDC344-281C-4309-B0C6-D0EE65EED2A8}">
                <designPr xmlns="http://schemas.microsoft.com/office/powerpoint/2020/02/main">
                  <designTagLst/>
                </designPr>
              </p:ext>
            </p:extLst>
          </p:nvPr>
        </p:nvPicPr>
        <p:blipFill>
          <a:blip r:embed="asset-ee003ced-93db-4152-83cf-c175183a5fe9"/>
          <a:stretch/>
        </p:blipFill>
        <p:spPr>
          <a:xfrm rot="0" flipH="0" flipV="0">
            <a:off x="0" y="0"/>
            <a:ext cx="14630400" cy="9753600"/>
          </a:xfrm>
          <a:prstGeom prst="rect"/>
        </p:spPr>
      </p:pic>
    </p:spTree>
  </p:cSld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 xmlns:mc="http://schemas.openxmlformats.org/markup-compatibility/2006" xmlns:a14="http://schemas.microsoft.com/office/drawing/2010/main" xmlns:p16="http://schemas.microsoft.com/office/powerpoint/2015/main" xmlns:asvg="http://schemas.microsoft.com/office/drawing/2016/SVG/main" xmlns:p202="http://schemas.microsoft.com/office/powerpoint/2020/02/main" xmlns:p14="http://schemas.microsoft.com/office/powerpoint/2010/main" xmlns:inkml="http://www.w3.org/2003/InkML" xmlns:xml="http://www.w3.org/XML/1998/namespace">
  <p:cSld>
    <p:bg>
      <p:bgPr>
        <a:solidFill>
          <a:srgbClr val="ffffff"/>
        </a:solidFill>
      </p:bgPr>
    </p:bg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2b28ec49-e12b-48cb-b83a-23ea9ab337ea"/>
          <p:cNvPicPr/>
          <p:nvPr>
            <p:extLst>
              <p:ext uri="{E7BDC344-281C-4309-B0C6-D0EE65EED2A8}">
                <designPr xmlns="http://schemas.microsoft.com/office/powerpoint/2020/02/main">
                  <designTagLst/>
                </designPr>
              </p:ext>
            </p:extLst>
          </p:nvPr>
        </p:nvPicPr>
        <p:blipFill>
          <a:blip r:embed="asset-410e63fa-fc51-4dc0-81e2-cbbe9306f4e5"/>
          <a:stretch/>
        </p:blipFill>
        <p:spPr>
          <a:xfrm rot="0" flipH="0" flipV="0">
            <a:off x="0" y="0"/>
            <a:ext cx="14630400" cy="9753600"/>
          </a:xfrm>
          <a:prstGeom prst="rect"/>
        </p:spPr>
      </p:pic>
    </p:spTree>
  </p:cSld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 xmlns:mc="http://schemas.openxmlformats.org/markup-compatibility/2006" xmlns:a14="http://schemas.microsoft.com/office/drawing/2010/main" xmlns:p16="http://schemas.microsoft.com/office/powerpoint/2015/main" xmlns:asvg="http://schemas.microsoft.com/office/drawing/2016/SVG/main" xmlns:p202="http://schemas.microsoft.com/office/powerpoint/2020/02/main" xmlns:p14="http://schemas.microsoft.com/office/powerpoint/2010/main" xmlns:inkml="http://www.w3.org/2003/InkML" xmlns:xml="http://www.w3.org/XML/1998/namespace">
  <p:cSld>
    <p:bg>
      <p:bgPr>
        <a:solidFill>
          <a:srgbClr val="ffffff"/>
        </a:solidFill>
      </p:bgPr>
    </p:bg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63c2a2d-8027-4130-b3d6-ba0bbcc3ba13"/>
          <p:cNvPicPr/>
          <p:nvPr>
            <p:extLst>
              <p:ext uri="{E7BDC344-281C-4309-B0C6-D0EE65EED2A8}">
                <designPr xmlns="http://schemas.microsoft.com/office/powerpoint/2020/02/main">
                  <designTagLst/>
                </designPr>
              </p:ext>
            </p:extLst>
          </p:nvPr>
        </p:nvPicPr>
        <p:blipFill>
          <a:blip r:embed="asset-09fd492c-be7b-4e4b-9bf6-80f9ff8781d0"/>
          <a:stretch/>
        </p:blipFill>
        <p:spPr>
          <a:xfrm rot="0" flipH="0" flipV="0">
            <a:off x="0" y="0"/>
            <a:ext cx="14630400" cy="9753600"/>
          </a:xfrm>
          <a:prstGeom prst="rect"/>
        </p:spPr>
      </p:pic>
    </p:spTree>
  </p:cSld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 xmlns:mc="http://schemas.openxmlformats.org/markup-compatibility/2006" xmlns:a14="http://schemas.microsoft.com/office/drawing/2010/main" xmlns:p16="http://schemas.microsoft.com/office/powerpoint/2015/main" xmlns:asvg="http://schemas.microsoft.com/office/drawing/2016/SVG/main" xmlns:p202="http://schemas.microsoft.com/office/powerpoint/2020/02/main" xmlns:p14="http://schemas.microsoft.com/office/powerpoint/2010/main" xmlns:inkml="http://www.w3.org/2003/InkML" xmlns:xml="http://www.w3.org/XML/1998/namespace">
  <p:cSld>
    <p:bg>
      <p:bgPr>
        <a:solidFill>
          <a:srgbClr val="ffffff"/>
        </a:solidFill>
      </p:bgPr>
    </p:bg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2c68390-a0ef-4b01-b240-fd80941ef192"/>
          <p:cNvPicPr/>
          <p:nvPr>
            <p:extLst>
              <p:ext uri="{E7BDC344-281C-4309-B0C6-D0EE65EED2A8}">
                <designPr xmlns="http://schemas.microsoft.com/office/powerpoint/2020/02/main">
                  <designTagLst/>
                </designPr>
              </p:ext>
            </p:extLst>
          </p:nvPr>
        </p:nvPicPr>
        <p:blipFill>
          <a:blip r:embed="asset-4a82261f-3d9a-4215-bce8-628044481546"/>
          <a:stretch/>
        </p:blipFill>
        <p:spPr>
          <a:xfrm rot="0" flipH="0" flipV="0">
            <a:off x="0" y="0"/>
            <a:ext cx="14630400" cy="9753600"/>
          </a:xfrm>
          <a:prstGeom prst="rect"/>
        </p:spPr>
      </p:pic>
    </p:spTree>
  </p:cSld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 xmlns:mc="http://schemas.openxmlformats.org/markup-compatibility/2006" xmlns:a14="http://schemas.microsoft.com/office/drawing/2010/main" xmlns:p16="http://schemas.microsoft.com/office/powerpoint/2015/main" xmlns:asvg="http://schemas.microsoft.com/office/drawing/2016/SVG/main" xmlns:p202="http://schemas.microsoft.com/office/powerpoint/2020/02/main" xmlns:p14="http://schemas.microsoft.com/office/powerpoint/2010/main" xmlns:inkml="http://www.w3.org/2003/InkML" xmlns:xml="http://www.w3.org/XML/1998/namespace">
  <p:cSld>
    <p:bg>
      <p:bgPr>
        <a:solidFill>
          <a:srgbClr val="ffffff"/>
        </a:solidFill>
      </p:bgPr>
    </p:bg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2b323e5c-8ab5-4e0a-ab48-bf1d8744ea3c"/>
          <p:cNvPicPr/>
          <p:nvPr>
            <p:extLst>
              <p:ext uri="{E7BDC344-281C-4309-B0C6-D0EE65EED2A8}">
                <designPr xmlns="http://schemas.microsoft.com/office/powerpoint/2020/02/main">
                  <designTagLst/>
                </designPr>
              </p:ext>
            </p:extLst>
          </p:nvPr>
        </p:nvPicPr>
        <p:blipFill>
          <a:blip r:embed="asset-5addc421-a58f-4743-8473-2411d7fead1e"/>
          <a:stretch/>
        </p:blipFill>
        <p:spPr>
          <a:xfrm rot="0" flipH="0" flipV="0">
            <a:off x="0" y="0"/>
            <a:ext cx="14630400" cy="9753600"/>
          </a:xfrm>
          <a:prstGeom prst="rect"/>
        </p:spPr>
      </p:pic>
    </p:spTree>
  </p:cSld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 xmlns:mc="http://schemas.openxmlformats.org/markup-compatibility/2006" xmlns:a14="http://schemas.microsoft.com/office/drawing/2010/main" xmlns:p16="http://schemas.microsoft.com/office/powerpoint/2015/main" xmlns:asvg="http://schemas.microsoft.com/office/drawing/2016/SVG/main" xmlns:p202="http://schemas.microsoft.com/office/powerpoint/2020/02/main" xmlns:p14="http://schemas.microsoft.com/office/powerpoint/2010/main" xmlns:inkml="http://www.w3.org/2003/InkML" xmlns:xml="http://www.w3.org/XML/1998/namespace">
  <p:cSld>
    <p:bg>
      <p:bgPr>
        <a:solidFill>
          <a:srgbClr val="ffffff"/>
        </a:solidFill>
      </p:bgPr>
    </p:bg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42ba2e87-d8e7-4823-9708-fbbb178f8035"/>
          <p:cNvPicPr/>
          <p:nvPr>
            <p:extLst>
              <p:ext uri="{E7BDC344-281C-4309-B0C6-D0EE65EED2A8}">
                <designPr xmlns="http://schemas.microsoft.com/office/powerpoint/2020/02/main">
                  <designTagLst/>
                </designPr>
              </p:ext>
            </p:extLst>
          </p:nvPr>
        </p:nvPicPr>
        <p:blipFill>
          <a:blip r:embed="asset-5fc64067-4937-4485-8f19-6aa45e65d7ce"/>
          <a:stretch/>
        </p:blipFill>
        <p:spPr>
          <a:xfrm rot="0" flipH="0" flipV="0">
            <a:off x="0" y="0"/>
            <a:ext cx="14630400" cy="9753600"/>
          </a:xfrm>
          <a:prstGeom prst="rect"/>
        </p:spPr>
      </p:pic>
    </p:spTree>
  </p:cSld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 xmlns:mc="http://schemas.openxmlformats.org/markup-compatibility/2006" xmlns:a14="http://schemas.microsoft.com/office/drawing/2010/main" xmlns:p16="http://schemas.microsoft.com/office/powerpoint/2015/main" xmlns:asvg="http://schemas.microsoft.com/office/drawing/2016/SVG/main" xmlns:p202="http://schemas.microsoft.com/office/powerpoint/2020/02/main" xmlns:p14="http://schemas.microsoft.com/office/powerpoint/2010/main" xmlns:inkml="http://www.w3.org/2003/InkML" xmlns:xml="http://www.w3.org/XML/1998/namespace">
  <p:cSld>
    <p:bg>
      <p:bgPr>
        <a:solidFill>
          <a:srgbClr val="ffffff"/>
        </a:solidFill>
      </p:bgPr>
    </p:bg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f33f06c9-bab8-4caf-bc6f-b297b3744b92"/>
          <p:cNvPicPr/>
          <p:nvPr>
            <p:extLst>
              <p:ext uri="{E7BDC344-281C-4309-B0C6-D0EE65EED2A8}">
                <designPr xmlns="http://schemas.microsoft.com/office/powerpoint/2020/02/main">
                  <designTagLst/>
                </designPr>
              </p:ext>
            </p:extLst>
          </p:nvPr>
        </p:nvPicPr>
        <p:blipFill>
          <a:blip r:embed="asset-2ff4c485-625d-4d8e-9178-6f0242534347"/>
          <a:stretch/>
        </p:blipFill>
        <p:spPr>
          <a:xfrm rot="0" flipH="0" flipV="0">
            <a:off x="0" y="0"/>
            <a:ext cx="14630400" cy="9753600"/>
          </a:xfrm>
          <a:prstGeom prst="rect"/>
        </p:spPr>
      </p:pic>
    </p:spTree>
  </p:cSld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 xmlns:mc="http://schemas.openxmlformats.org/markup-compatibility/2006" xmlns:a14="http://schemas.microsoft.com/office/drawing/2010/main" xmlns:p16="http://schemas.microsoft.com/office/powerpoint/2015/main" xmlns:asvg="http://schemas.microsoft.com/office/drawing/2016/SVG/main" xmlns:p202="http://schemas.microsoft.com/office/powerpoint/2020/02/main" xmlns:p14="http://schemas.microsoft.com/office/powerpoint/2010/main" xmlns:inkml="http://www.w3.org/2003/InkML" xmlns:xml="http://www.w3.org/XML/1998/namespace">
  <p:cSld>
    <p:bg>
      <p:bgPr>
        <a:solidFill>
          <a:srgbClr val="ffffff"/>
        </a:solidFill>
      </p:bgPr>
    </p:bg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f1481a31-aa63-4762-929d-5d859ca4a0ba"/>
          <p:cNvPicPr/>
          <p:nvPr>
            <p:extLst>
              <p:ext uri="{E7BDC344-281C-4309-B0C6-D0EE65EED2A8}">
                <designPr xmlns="http://schemas.microsoft.com/office/powerpoint/2020/02/main">
                  <designTagLst/>
                </designPr>
              </p:ext>
            </p:extLst>
          </p:nvPr>
        </p:nvPicPr>
        <p:blipFill>
          <a:blip r:embed="asset-32dddb53-73fd-44cf-9582-774062f60274"/>
          <a:stretch/>
        </p:blipFill>
        <p:spPr>
          <a:xfrm rot="0" flipH="0" flipV="0">
            <a:off x="0" y="0"/>
            <a:ext cx="14630400" cy="9753600"/>
          </a:xfrm>
          <a:prstGeom prst="rect"/>
        </p:spPr>
      </p:pic>
    </p:spTree>
  </p:cSld>
</p:sld>
</file>

<file path=ppt/slides/slide110.xml><?xml version="1.0" encoding="utf-8"?>
<p:sld xmlns:p="http://schemas.openxmlformats.org/presentationml/2006/main" xmlns:a="http://schemas.openxmlformats.org/drawingml/2006/main" xmlns:r="http://schemas.openxmlformats.org/officeDocument/2006/relationships" xmlns:mc="http://schemas.openxmlformats.org/markup-compatibility/2006" xmlns:a14="http://schemas.microsoft.com/office/drawing/2010/main" xmlns:p16="http://schemas.microsoft.com/office/powerpoint/2015/main" xmlns:asvg="http://schemas.microsoft.com/office/drawing/2016/SVG/main" xmlns:p202="http://schemas.microsoft.com/office/powerpoint/2020/02/main" xmlns:p14="http://schemas.microsoft.com/office/powerpoint/2010/main" xmlns:inkml="http://www.w3.org/2003/InkML" xmlns:xml="http://www.w3.org/XML/1998/namespace">
  <p:cSld>
    <p:bg>
      <p:bgPr>
        <a:solidFill>
          <a:srgbClr val="ffffff"/>
        </a:solidFill>
      </p:bgPr>
    </p:bg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fc58bd79-e73c-42be-8234-698cd699857e"/>
          <p:cNvPicPr/>
          <p:nvPr>
            <p:extLst>
              <p:ext uri="{E7BDC344-281C-4309-B0C6-D0EE65EED2A8}">
                <designPr xmlns="http://schemas.microsoft.com/office/powerpoint/2020/02/main">
                  <designTagLst/>
                </designPr>
              </p:ext>
            </p:extLst>
          </p:nvPr>
        </p:nvPicPr>
        <p:blipFill>
          <a:blip r:embed="asset-38bcd1ed-5594-4f35-b982-ab46192703c8"/>
          <a:stretch/>
        </p:blipFill>
        <p:spPr>
          <a:xfrm rot="0" flipH="0" flipV="0">
            <a:off x="0" y="0"/>
            <a:ext cx="14630400" cy="9753600"/>
          </a:xfrm>
          <a:prstGeom prst="rect"/>
        </p:spPr>
      </p:pic>
    </p:spTree>
  </p:cSld>
</p:sld>
</file>