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319" r:id="rId2"/>
    <p:sldId id="336" r:id="rId3"/>
    <p:sldId id="341" r:id="rId4"/>
    <p:sldId id="331" r:id="rId5"/>
    <p:sldId id="334" r:id="rId6"/>
    <p:sldId id="340" r:id="rId7"/>
    <p:sldId id="304" r:id="rId8"/>
  </p:sldIdLst>
  <p:sldSz cx="9144000" cy="6858000" type="screen4x3"/>
  <p:notesSz cx="6858000" cy="9144000"/>
  <p:defaultTextStyle>
    <a:lvl1pPr marL="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  <a:extLst/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CC00CC"/>
  </p:clrMru>
  <p:extLst>
    <p:ext uri="{E76CE94A-603C-4142-B9EB-6D1370010A27}">
      <p14:discardImageEditData xmlns="" xmlns:p14="http://schemas.microsoft.com/office/powerpoint/2007/7/12/main" val="0"/>
    </p:ext>
    <p:ext uri="{D31A062A-798A-4329-ABDD-BBA856620510}">
      <p14:defaultImageDpi xmlns="" xmlns:p14="http://schemas.microsoft.com/office/powerpoint/2007/7/12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8024" autoAdjust="0"/>
  </p:normalViewPr>
  <p:slideViewPr>
    <p:cSldViewPr>
      <p:cViewPr varScale="1">
        <p:scale>
          <a:sx n="107" d="100"/>
          <a:sy n="107" d="100"/>
        </p:scale>
        <p:origin x="-101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>
              <a:defRPr sz="1200"/>
            </a:lvl1pPr>
            <a:extLst/>
          </a:lstStyle>
          <a:p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>
              <a:defRPr sz="1200"/>
            </a:lvl1pPr>
            <a:extLst/>
          </a:lstStyle>
          <a:p>
            <a:fld id="{68F88C59-319B-4332-9A1D-2A62CFCB00D8}" type="datetimeFigureOut">
              <a:rPr lang="en-US" smtClean="0"/>
              <a:pPr/>
              <a:t>5/15/2009</a:t>
            </a:fld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>
              <a:defRPr sz="1200"/>
            </a:lvl1pPr>
            <a:extLst/>
          </a:lstStyle>
          <a:p>
            <a:endParaRPr lang="en-US" dirty="0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>
              <a:defRPr sz="1200"/>
            </a:lvl1pPr>
            <a:extLst/>
          </a:lstStyle>
          <a:p>
            <a:fld id="{B16A41B8-7DC3-4DB6-84E4-E105629EAA3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07/7/12/main" val="14161145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>
              <a:defRPr sz="1200"/>
            </a:lvl1pPr>
            <a:extLst/>
          </a:lstStyle>
          <a:p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>
              <a:defRPr sz="1200"/>
            </a:lvl1pPr>
            <a:extLst/>
          </a:lstStyle>
          <a:p>
            <a:fld id="{968B300D-05F0-4B43-940D-46DED5A791AD}" type="datetimeFigureOut">
              <a:rPr lang="en-US" smtClean="0"/>
              <a:pPr/>
              <a:t>5/15/2009</a:t>
            </a:fld>
            <a:endParaRPr lang="en-US" dirty="0"/>
          </a:p>
        </p:txBody>
      </p:sp>
      <p:sp>
        <p:nvSpPr>
          <p:cNvPr id="4" name="Rectangle 4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rtlCol="0" anchor="ctr"/>
          <a:lstStyle>
            <a:extLst/>
          </a:lstStyle>
          <a:p>
            <a:endParaRPr lang="en-US" dirty="0"/>
          </a:p>
        </p:txBody>
      </p:sp>
      <p:sp>
        <p:nvSpPr>
          <p:cNvPr id="5" name="Rectangle 5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rtlCol="0">
            <a:normAutofit/>
          </a:bodyPr>
          <a:lstStyle>
            <a:extLst/>
          </a:lstStyle>
          <a:p>
            <a:pPr lvl="0"/>
            <a:r>
              <a:rPr lang="en-US" smtClean="0"/>
              <a:t>Click to edit Master text styles</a:t>
            </a:r>
            <a:endParaRPr lang="en-US"/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>
              <a:defRPr sz="1200"/>
            </a:lvl1pPr>
            <a:extLst/>
          </a:lstStyle>
          <a:p>
            <a:endParaRPr lang="en-US" dirty="0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>
              <a:defRPr sz="1200"/>
            </a:lvl1pPr>
            <a:extLst/>
          </a:lstStyle>
          <a:p>
            <a:fld id="{9B26CD33-4337-4529-948A-94F6960B237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07/7/12/main" val="10770132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rtl="0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>
      <a:defRPr sz="1200" kern="1200">
        <a:solidFill>
          <a:schemeClr val="tx1"/>
        </a:solidFill>
        <a:latin typeface="+mn-lt"/>
        <a:ea typeface="+mn-ea"/>
        <a:cs typeface="+mn-cs"/>
      </a:defRPr>
    </a:lvl9pPr>
    <a:extLst/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26CD33-4337-4529-948A-94F6960B2374}" type="slidenum">
              <a:rPr lang="en-US" smtClean="0"/>
              <a:pPr/>
              <a:t>1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26CD33-4337-4529-948A-94F6960B2374}" type="slidenum">
              <a:rPr lang="en-US" smtClean="0"/>
              <a:pPr/>
              <a:t>2</a:t>
            </a:fld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26CD33-4337-4529-948A-94F6960B2374}" type="slidenum">
              <a:rPr lang="en-US" smtClean="0"/>
              <a:pPr/>
              <a:t>3</a:t>
            </a:fld>
            <a:endParaRPr 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26CD33-4337-4529-948A-94F6960B2374}" type="slidenum">
              <a:rPr lang="en-US" smtClean="0"/>
              <a:pPr/>
              <a:t>4</a:t>
            </a:fld>
            <a:endParaRPr 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26CD33-4337-4529-948A-94F6960B2374}" type="slidenum">
              <a:rPr lang="en-US" smtClean="0"/>
              <a:pPr/>
              <a:t>5</a:t>
            </a:fld>
            <a:endParaRPr 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26CD33-4337-4529-948A-94F6960B2374}" type="slidenum">
              <a:rPr lang="en-US" smtClean="0"/>
              <a:pPr/>
              <a:t>6</a:t>
            </a:fld>
            <a:endParaRPr lang="en-US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26CD33-4337-4529-948A-94F6960B2374}" type="slidenum">
              <a:rPr lang="en-US" smtClean="0"/>
              <a:pPr/>
              <a:t>7</a:t>
            </a:fld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lbum 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7"/>
          <p:cNvSpPr>
            <a:spLocks noGrp="1"/>
          </p:cNvSpPr>
          <p:nvPr>
            <p:ph type="title" hasCustomPrompt="1"/>
          </p:nvPr>
        </p:nvSpPr>
        <p:spPr>
          <a:xfrm>
            <a:off x="228601" y="3962400"/>
            <a:ext cx="8298485" cy="1066800"/>
          </a:xfrm>
        </p:spPr>
        <p:txBody>
          <a:bodyPr bIns="0"/>
          <a:lstStyle>
            <a:lvl1pPr algn="r">
              <a:defRPr lang="en-US" dirty="0"/>
            </a:lvl1pPr>
            <a:extLst/>
          </a:lstStyle>
          <a:p>
            <a:r>
              <a:rPr lang="en-US" dirty="0" smtClean="0"/>
              <a:t>Click to add photo album title</a:t>
            </a:r>
            <a:endParaRPr lang="en-US" dirty="0"/>
          </a:p>
        </p:txBody>
      </p:sp>
      <p:sp>
        <p:nvSpPr>
          <p:cNvPr id="30" name="Rectangle 7"/>
          <p:cNvSpPr>
            <a:spLocks/>
          </p:cNvSpPr>
          <p:nvPr/>
        </p:nvSpPr>
        <p:spPr>
          <a:xfrm>
            <a:off x="453736" y="5181600"/>
            <a:ext cx="8229600" cy="11430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extLst/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1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Rectangle 7"/>
          <p:cNvSpPr>
            <a:spLocks noGrp="1"/>
          </p:cNvSpPr>
          <p:nvPr>
            <p:ph type="body" sz="quarter" idx="10" hasCustomPrompt="1"/>
          </p:nvPr>
        </p:nvSpPr>
        <p:spPr>
          <a:xfrm>
            <a:off x="2133600" y="5133975"/>
            <a:ext cx="6386946" cy="1219200"/>
          </a:xfrm>
        </p:spPr>
        <p:txBody>
          <a:bodyPr vert="horz" tIns="0" anchor="t" anchorCtr="0">
            <a:noAutofit/>
          </a:bodyPr>
          <a:lstStyle>
            <a:lvl1pPr marL="0" marR="0" indent="0" algn="r" rtl="0" latinLnBrk="0">
              <a:spcBef>
                <a:spcPct val="20000"/>
              </a:spcBef>
              <a:buFontTx/>
              <a:buNone/>
              <a:defRPr sz="1800" i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en-US" dirty="0" smtClean="0"/>
              <a:t>Click to add date and other details</a:t>
            </a:r>
            <a:endParaRPr lang="en-US" dirty="0"/>
          </a:p>
        </p:txBody>
      </p:sp>
      <p:sp>
        <p:nvSpPr>
          <p:cNvPr id="27" name="Rectangle 6"/>
          <p:cNvSpPr>
            <a:spLocks noGrp="1"/>
          </p:cNvSpPr>
          <p:nvPr>
            <p:ph type="pic" sz="quarter" idx="11"/>
          </p:nvPr>
        </p:nvSpPr>
        <p:spPr>
          <a:xfrm>
            <a:off x="6096000" y="1600200"/>
            <a:ext cx="2286000" cy="22860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/>
          <a:lstStyle>
            <a:extLst/>
          </a:lstStyle>
          <a:p>
            <a:pPr algn="ctr">
              <a:buFontTx/>
              <a:buNone/>
            </a:pPr>
            <a:r>
              <a:rPr lang="en-US" sz="2000" smtClean="0"/>
              <a:t>Click icon to add picture</a:t>
            </a:r>
            <a:endParaRPr lang="en-US" sz="2000" dirty="0"/>
          </a:p>
        </p:txBody>
      </p:sp>
      <p:sp>
        <p:nvSpPr>
          <p:cNvPr id="6" name="Rectangle 5"/>
          <p:cNvSpPr/>
          <p:nvPr userDrawn="1"/>
        </p:nvSpPr>
        <p:spPr>
          <a:xfrm>
            <a:off x="176844" y="186904"/>
            <a:ext cx="8763000" cy="6213896"/>
          </a:xfrm>
          <a:prstGeom prst="rect">
            <a:avLst/>
          </a:prstGeom>
          <a:noFill/>
          <a:ln w="9525" cap="rnd" cmpd="sng" algn="ctr">
            <a:solidFill>
              <a:schemeClr val="bg1">
                <a:tint val="85000"/>
              </a:schemeClr>
            </a:solidFill>
            <a:prstDash val="dash"/>
          </a:ln>
          <a:effectLst>
            <a:outerShdw blurRad="25400" dist="12700" dir="5400000" algn="tl" rotWithShape="0">
              <a:schemeClr val="bg1">
                <a:alpha val="60000"/>
              </a:scheme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lang="en-US" dirty="0"/>
          </a:p>
        </p:txBody>
      </p:sp>
      <p:sp>
        <p:nvSpPr>
          <p:cNvPr id="11" name="Rectangle 10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lang="en-US" sz="1200" smtClean="0">
                <a:solidFill>
                  <a:schemeClr val="tx2"/>
                </a:solidFill>
              </a:rPr>
              <a:pPr/>
              <a:t>5/15/2009</a:t>
            </a:fld>
            <a:endParaRPr lang="en-US" dirty="0"/>
          </a:p>
        </p:txBody>
      </p:sp>
      <p:sp>
        <p:nvSpPr>
          <p:cNvPr id="12" name="Rectangle 11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lang="en-US" sz="1200" smtClean="0">
                <a:solidFill>
                  <a:schemeClr val="tx2"/>
                </a:solidFill>
              </a:rPr>
              <a:pPr algn="r"/>
              <a:t>‹#›</a:t>
            </a:fld>
            <a:endParaRPr lang="en-US" dirty="0"/>
          </a:p>
        </p:txBody>
      </p:sp>
      <p:sp>
        <p:nvSpPr>
          <p:cNvPr id="13" name="Rectangle 12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Landscap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9"/>
          <p:cNvSpPr>
            <a:spLocks noGrp="1" noChangeAspect="1"/>
          </p:cNvSpPr>
          <p:nvPr>
            <p:ph type="pic" sz="quarter" idx="10"/>
          </p:nvPr>
        </p:nvSpPr>
        <p:spPr>
          <a:xfrm>
            <a:off x="914400" y="294590"/>
            <a:ext cx="7467600" cy="56007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lang="en-US" i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rtl="0" latinLnBrk="0">
              <a:spcBef>
                <a:spcPct val="20000"/>
              </a:spcBef>
              <a:buFontTx/>
              <a:buNone/>
            </a:pPr>
            <a:r>
              <a:rPr lang="en-US" sz="2400" i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i="0" dirty="0"/>
          </a:p>
        </p:txBody>
      </p:sp>
      <p:sp>
        <p:nvSpPr>
          <p:cNvPr id="7" name="Rectangle 5"/>
          <p:cNvSpPr>
            <a:spLocks noGrp="1"/>
          </p:cNvSpPr>
          <p:nvPr>
            <p:ph type="body" sz="quarter" idx="11" hasCustomPrompt="1"/>
          </p:nvPr>
        </p:nvSpPr>
        <p:spPr>
          <a:xfrm>
            <a:off x="914400" y="6019800"/>
            <a:ext cx="7467600" cy="381000"/>
          </a:xfrm>
        </p:spPr>
        <p:txBody>
          <a:bodyPr rIns="9144" anchor="t" anchorCtr="0">
            <a:noAutofit/>
          </a:bodyPr>
          <a:lstStyle>
            <a:lvl1pPr marL="0" marR="0" indent="0" algn="l" rtl="0" latinLnBrk="0">
              <a:spcBef>
                <a:spcPct val="20000"/>
              </a:spcBef>
              <a:buFontTx/>
              <a:buNone/>
              <a:defRPr sz="1800" i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lang="en-US" sz="1200" smtClean="0">
                <a:solidFill>
                  <a:schemeClr val="tx2"/>
                </a:solidFill>
              </a:rPr>
              <a:pPr/>
              <a:t>5/15/2009</a:t>
            </a:fld>
            <a:endParaRPr lang="en-US" dirty="0"/>
          </a:p>
        </p:txBody>
      </p:sp>
      <p:sp>
        <p:nvSpPr>
          <p:cNvPr id="6" name="Rectangle 5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lang="en-US" sz="1200" smtClean="0">
                <a:solidFill>
                  <a:schemeClr val="tx2"/>
                </a:solidFill>
              </a:rPr>
              <a:pPr algn="r"/>
              <a:t>‹#›</a:t>
            </a:fld>
            <a:endParaRPr lang="en-US" dirty="0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ColTx" preserve="1">
  <p:cSld name="Portrai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8"/>
          <p:cNvSpPr>
            <a:spLocks noGrp="1"/>
          </p:cNvSpPr>
          <p:nvPr>
            <p:ph type="pic" sz="quarter" idx="10"/>
          </p:nvPr>
        </p:nvSpPr>
        <p:spPr>
          <a:xfrm>
            <a:off x="419375" y="233241"/>
            <a:ext cx="4640305" cy="61722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rtl="0" latinLnBrk="0">
              <a:spcBef>
                <a:spcPct val="20000"/>
              </a:spcBef>
              <a:buFontTx/>
              <a:buNone/>
            </a:pPr>
            <a:r>
              <a:rPr lang="en-US" i="0" smtClean="0"/>
              <a:t>Click icon to add picture</a:t>
            </a:r>
            <a:endParaRPr lang="en-US" i="0" dirty="0"/>
          </a:p>
        </p:txBody>
      </p:sp>
      <p:sp>
        <p:nvSpPr>
          <p:cNvPr id="13" name="Rectangle 6"/>
          <p:cNvSpPr>
            <a:spLocks noGrp="1"/>
          </p:cNvSpPr>
          <p:nvPr>
            <p:ph type="body" sz="quarter" idx="11" hasCustomPrompt="1"/>
          </p:nvPr>
        </p:nvSpPr>
        <p:spPr>
          <a:xfrm>
            <a:off x="5257800" y="3048000"/>
            <a:ext cx="3505200" cy="3352800"/>
          </a:xfrm>
        </p:spPr>
        <p:txBody>
          <a:bodyPr tIns="91440" bIns="91440" anchor="b" anchorCtr="0">
            <a:noAutofit/>
          </a:bodyPr>
          <a:lstStyle>
            <a:lvl1pPr marL="0" marR="0" indent="0" algn="l" rtl="0" latinLnBrk="0">
              <a:spcBef>
                <a:spcPct val="20000"/>
              </a:spcBef>
              <a:buFontTx/>
              <a:buNone/>
              <a:defRPr sz="1800" i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lang="en-US" sz="1200" smtClean="0">
                <a:solidFill>
                  <a:schemeClr val="tx2"/>
                </a:solidFill>
              </a:rPr>
              <a:pPr/>
              <a:t>5/15/2009</a:t>
            </a:fld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lang="en-US" sz="1200" smtClean="0">
                <a:solidFill>
                  <a:schemeClr val="tx2"/>
                </a:solidFill>
              </a:rPr>
              <a:pPr algn="r"/>
              <a:t>‹#›</a:t>
            </a:fld>
            <a:endParaRPr lang="en-US" dirty="0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andscape (Fullscreen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6"/>
          <p:cNvSpPr>
            <a:spLocks noGrp="1" noChangeAspect="1"/>
          </p:cNvSpPr>
          <p:nvPr>
            <p:ph type="pic" sz="quarter" idx="10" hasCustomPrompt="1"/>
          </p:nvPr>
        </p:nvSpPr>
        <p:spPr>
          <a:xfrm>
            <a:off x="0" y="0"/>
            <a:ext cx="9144000" cy="6858000"/>
          </a:xfrm>
          <a:noFill/>
          <a:ln w="25400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>
              <a:buFontTx/>
              <a:buNone/>
            </a:pPr>
            <a:r>
              <a:rPr lang="en-US" i="0" dirty="0" smtClean="0"/>
              <a:t>Click icon</a:t>
            </a:r>
            <a:r>
              <a:rPr lang="en-US" i="0" baseline="0" dirty="0" smtClean="0"/>
              <a:t> to add </a:t>
            </a:r>
            <a:r>
              <a:rPr lang="en-US" i="0" dirty="0" smtClean="0"/>
              <a:t>full page picture</a:t>
            </a:r>
            <a:endParaRPr lang="en-US" i="0" baseline="0" dirty="0" smtClean="0"/>
          </a:p>
          <a:p>
            <a:pPr marL="0" marR="0" indent="0" algn="ctr">
              <a:buFontTx/>
              <a:buNone/>
            </a:pPr>
            <a:endParaRPr lang="en-US" i="0" dirty="0" smtClean="0"/>
          </a:p>
          <a:p>
            <a:pPr algn="ctr">
              <a:buFontTx/>
              <a:buNone/>
            </a:pPr>
            <a:endParaRPr lang="en-US" i="0" dirty="0" smtClean="0"/>
          </a:p>
          <a:p>
            <a:pPr algn="ctr">
              <a:buFontTx/>
              <a:buNone/>
            </a:pPr>
            <a:endParaRPr lang="en-US" i="0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lbum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2"/>
          <p:cNvSpPr>
            <a:spLocks noGrp="1"/>
          </p:cNvSpPr>
          <p:nvPr>
            <p:ph type="title" hasCustomPrompt="1"/>
          </p:nvPr>
        </p:nvSpPr>
        <p:spPr>
          <a:xfrm>
            <a:off x="752670" y="4572000"/>
            <a:ext cx="7781730" cy="990600"/>
          </a:xfrm>
        </p:spPr>
        <p:txBody>
          <a:bodyPr vert="horz" bIns="0" anchor="b" anchorCtr="0"/>
          <a:lstStyle>
            <a:lvl1pPr>
              <a:defRPr baseline="0"/>
            </a:lvl1pPr>
            <a:extLst/>
          </a:lstStyle>
          <a:p>
            <a:r>
              <a:rPr lang="en-US" dirty="0" smtClean="0"/>
              <a:t>Click to add section title</a:t>
            </a:r>
            <a:endParaRPr lang="en-US" dirty="0"/>
          </a:p>
        </p:txBody>
      </p:sp>
      <p:sp>
        <p:nvSpPr>
          <p:cNvPr id="27" name="Rectangle 11"/>
          <p:cNvSpPr>
            <a:spLocks noGrp="1"/>
          </p:cNvSpPr>
          <p:nvPr>
            <p:ph type="body" sz="quarter" idx="14" hasCustomPrompt="1"/>
          </p:nvPr>
        </p:nvSpPr>
        <p:spPr>
          <a:xfrm>
            <a:off x="752670" y="5600700"/>
            <a:ext cx="7772400" cy="838200"/>
          </a:xfrm>
        </p:spPr>
        <p:txBody>
          <a:bodyPr vert="horz" tIns="0"/>
          <a:lstStyle>
            <a:lvl1pPr>
              <a:buFontTx/>
              <a:buNone/>
              <a:defRPr sz="1800"/>
            </a:lvl1pPr>
            <a:extLst/>
          </a:lstStyle>
          <a:p>
            <a:pPr lvl="0"/>
            <a:r>
              <a:rPr lang="en-US" dirty="0" smtClean="0"/>
              <a:t>Click to add subtitle</a:t>
            </a:r>
            <a:endParaRPr lang="en-US" dirty="0"/>
          </a:p>
        </p:txBody>
      </p:sp>
      <p:sp>
        <p:nvSpPr>
          <p:cNvPr id="7" name="Rectangle 6"/>
          <p:cNvSpPr>
            <a:spLocks noGrp="1"/>
          </p:cNvSpPr>
          <p:nvPr>
            <p:ph type="pic" sz="quarter" idx="11"/>
          </p:nvPr>
        </p:nvSpPr>
        <p:spPr>
          <a:xfrm>
            <a:off x="786338" y="2140695"/>
            <a:ext cx="2286000" cy="22860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/>
          <a:lstStyle>
            <a:extLst/>
          </a:lstStyle>
          <a:p>
            <a:pPr algn="ctr">
              <a:buFontTx/>
              <a:buNone/>
            </a:pPr>
            <a:r>
              <a:rPr lang="en-US" sz="2000" smtClean="0"/>
              <a:t>Click icon to add picture</a:t>
            </a:r>
            <a:endParaRPr lang="en-US" sz="2000" dirty="0"/>
          </a:p>
        </p:txBody>
      </p:sp>
      <p:sp>
        <p:nvSpPr>
          <p:cNvPr id="18" name="Rectangle 6"/>
          <p:cNvSpPr>
            <a:spLocks noGrp="1"/>
          </p:cNvSpPr>
          <p:nvPr>
            <p:ph type="pic" sz="quarter" idx="15"/>
          </p:nvPr>
        </p:nvSpPr>
        <p:spPr>
          <a:xfrm>
            <a:off x="3474604" y="2140695"/>
            <a:ext cx="2286000" cy="22860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/>
          <a:lstStyle>
            <a:extLst/>
          </a:lstStyle>
          <a:p>
            <a:pPr algn="ctr">
              <a:buFontTx/>
              <a:buNone/>
            </a:pPr>
            <a:r>
              <a:rPr lang="en-US" sz="2000" smtClean="0"/>
              <a:t>Click icon to add picture</a:t>
            </a:r>
            <a:endParaRPr lang="en-US" sz="2000" dirty="0"/>
          </a:p>
        </p:txBody>
      </p:sp>
      <p:sp>
        <p:nvSpPr>
          <p:cNvPr id="2" name="Rectangle 6"/>
          <p:cNvSpPr>
            <a:spLocks noGrp="1"/>
          </p:cNvSpPr>
          <p:nvPr>
            <p:ph type="pic" sz="quarter" idx="16"/>
          </p:nvPr>
        </p:nvSpPr>
        <p:spPr>
          <a:xfrm>
            <a:off x="6162870" y="2140695"/>
            <a:ext cx="2286000" cy="22860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/>
          <a:lstStyle>
            <a:extLst/>
          </a:lstStyle>
          <a:p>
            <a:pPr algn="ctr">
              <a:buFontTx/>
              <a:buNone/>
            </a:pPr>
            <a:r>
              <a:rPr lang="en-US" sz="2000" smtClean="0"/>
              <a:t>Click icon to add picture</a:t>
            </a:r>
            <a:endParaRPr lang="en-US" sz="2000" dirty="0"/>
          </a:p>
        </p:txBody>
      </p:sp>
      <p:sp>
        <p:nvSpPr>
          <p:cNvPr id="8" name="Rectangle 7"/>
          <p:cNvSpPr>
            <a:spLocks noGrp="1"/>
          </p:cNvSpPr>
          <p:nvPr>
            <p:ph type="dt" sz="half" idx="17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lang="en-US" sz="1200" smtClean="0">
                <a:solidFill>
                  <a:schemeClr val="tx2"/>
                </a:solidFill>
              </a:rPr>
              <a:pPr/>
              <a:t>5/15/2009</a:t>
            </a:fld>
            <a:endParaRPr lang="en-US" dirty="0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8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lang="en-US" sz="1200" smtClean="0">
                <a:solidFill>
                  <a:schemeClr val="tx2"/>
                </a:solidFill>
              </a:rPr>
              <a:pPr algn="r"/>
              <a:t>‹#›</a:t>
            </a:fld>
            <a:endParaRPr lang="en-US" dirty="0"/>
          </a:p>
        </p:txBody>
      </p:sp>
      <p:sp>
        <p:nvSpPr>
          <p:cNvPr id="10" name="Rectangle 9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ColTx" preserve="1">
  <p:cSld name="2-Up Portrait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8"/>
          <p:cNvSpPr>
            <a:spLocks noGrp="1" noChangeAspect="1"/>
          </p:cNvSpPr>
          <p:nvPr>
            <p:ph type="pic" sz="quarter" idx="10"/>
          </p:nvPr>
        </p:nvSpPr>
        <p:spPr>
          <a:xfrm>
            <a:off x="4722047" y="609600"/>
            <a:ext cx="3431353" cy="4575141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rtl="0" latinLnBrk="0">
              <a:spcBef>
                <a:spcPct val="20000"/>
              </a:spcBef>
              <a:buFontTx/>
              <a:buNone/>
            </a:pPr>
            <a:r>
              <a:rPr lang="en-US" sz="2400" i="0" smtClean="0"/>
              <a:t>Click icon to add picture</a:t>
            </a:r>
            <a:endParaRPr lang="en-US" sz="2400" i="0" dirty="0"/>
          </a:p>
        </p:txBody>
      </p:sp>
      <p:sp>
        <p:nvSpPr>
          <p:cNvPr id="11" name="Rectangle 8"/>
          <p:cNvSpPr>
            <a:spLocks noGrp="1" noChangeAspect="1"/>
          </p:cNvSpPr>
          <p:nvPr>
            <p:ph type="pic" sz="quarter" idx="11"/>
          </p:nvPr>
        </p:nvSpPr>
        <p:spPr>
          <a:xfrm>
            <a:off x="1066800" y="609600"/>
            <a:ext cx="3429000" cy="45720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rtl="0" latinLnBrk="0">
              <a:spcBef>
                <a:spcPct val="20000"/>
              </a:spcBef>
              <a:buFontTx/>
              <a:buNone/>
            </a:pPr>
            <a:r>
              <a:rPr lang="en-US" sz="2400" i="0" smtClean="0"/>
              <a:t>Click icon to add picture</a:t>
            </a:r>
            <a:endParaRPr lang="en-US" sz="2400" i="0" dirty="0"/>
          </a:p>
        </p:txBody>
      </p:sp>
      <p:sp>
        <p:nvSpPr>
          <p:cNvPr id="3" name="Rectangle 7"/>
          <p:cNvSpPr>
            <a:spLocks noGrp="1"/>
          </p:cNvSpPr>
          <p:nvPr>
            <p:ph type="body" sz="quarter" idx="14" hasCustomPrompt="1"/>
          </p:nvPr>
        </p:nvSpPr>
        <p:spPr>
          <a:xfrm>
            <a:off x="1066800" y="5334000"/>
            <a:ext cx="3429000" cy="1066800"/>
          </a:xfrm>
        </p:spPr>
        <p:txBody>
          <a:bodyPr lIns="91440" rIns="9144" anchor="t" anchorCtr="0">
            <a:noAutofit/>
          </a:bodyPr>
          <a:lstStyle>
            <a:lvl1pPr marL="0" marR="0" indent="0" algn="l" rtl="0" latinLnBrk="0">
              <a:spcBef>
                <a:spcPct val="20000"/>
              </a:spcBef>
              <a:buFontTx/>
              <a:buNone/>
              <a:defRPr sz="18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19" name="Rectangle 7"/>
          <p:cNvSpPr>
            <a:spLocks noGrp="1"/>
          </p:cNvSpPr>
          <p:nvPr>
            <p:ph type="body" sz="quarter" idx="15" hasCustomPrompt="1"/>
          </p:nvPr>
        </p:nvSpPr>
        <p:spPr>
          <a:xfrm>
            <a:off x="4724400" y="5334000"/>
            <a:ext cx="3429000" cy="1066800"/>
          </a:xfrm>
        </p:spPr>
        <p:txBody>
          <a:bodyPr lIns="91440" rIns="9144" anchor="t" anchorCtr="0">
            <a:noAutofit/>
          </a:bodyPr>
          <a:lstStyle>
            <a:lvl1pPr marL="0" marR="0" indent="0" algn="l" rtl="0" latinLnBrk="0">
              <a:spcBef>
                <a:spcPct val="20000"/>
              </a:spcBef>
              <a:buFontTx/>
              <a:buNone/>
              <a:defRPr sz="18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6" name="Rectangle 5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lang="en-US" sz="1200" smtClean="0">
                <a:solidFill>
                  <a:schemeClr val="tx2"/>
                </a:solidFill>
              </a:rPr>
              <a:pPr/>
              <a:t>5/15/2009</a:t>
            </a:fld>
            <a:endParaRPr lang="en-US" dirty="0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lang="en-US" sz="1200" smtClean="0">
                <a:solidFill>
                  <a:schemeClr val="tx2"/>
                </a:solidFill>
              </a:rPr>
              <a:pPr algn="r"/>
              <a:t>‹#›</a:t>
            </a:fld>
            <a:endParaRPr lang="en-US" dirty="0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-Up Landscape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7"/>
          <p:cNvSpPr>
            <a:spLocks noGrp="1" noChangeAspect="1"/>
          </p:cNvSpPr>
          <p:nvPr>
            <p:ph type="pic" sz="quarter" idx="13"/>
          </p:nvPr>
        </p:nvSpPr>
        <p:spPr>
          <a:xfrm>
            <a:off x="4648200" y="1676400"/>
            <a:ext cx="4038600" cy="302895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5" name="Rectangle 7"/>
          <p:cNvSpPr>
            <a:spLocks noGrp="1" noChangeAspect="1"/>
          </p:cNvSpPr>
          <p:nvPr>
            <p:ph type="pic" sz="quarter" idx="14"/>
          </p:nvPr>
        </p:nvSpPr>
        <p:spPr>
          <a:xfrm>
            <a:off x="457200" y="1676400"/>
            <a:ext cx="4038600" cy="302895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8" name="Rectangle 7"/>
          <p:cNvSpPr>
            <a:spLocks noGrp="1"/>
          </p:cNvSpPr>
          <p:nvPr>
            <p:ph type="body" sz="quarter" idx="16" hasCustomPrompt="1"/>
          </p:nvPr>
        </p:nvSpPr>
        <p:spPr>
          <a:xfrm>
            <a:off x="457200" y="4857750"/>
            <a:ext cx="4038600" cy="1238250"/>
          </a:xfrm>
        </p:spPr>
        <p:txBody>
          <a:bodyPr rIns="9144" anchor="t" anchorCtr="0">
            <a:noAutofit/>
          </a:bodyPr>
          <a:lstStyle>
            <a:lvl1pPr marL="0" marR="0" indent="0" algn="l" rtl="0" latinLnBrk="0">
              <a:spcBef>
                <a:spcPct val="20000"/>
              </a:spcBef>
              <a:buFontTx/>
              <a:buNone/>
              <a:defRPr sz="18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19" name="Rectangle 7"/>
          <p:cNvSpPr>
            <a:spLocks noGrp="1"/>
          </p:cNvSpPr>
          <p:nvPr>
            <p:ph type="body" sz="quarter" idx="17" hasCustomPrompt="1"/>
          </p:nvPr>
        </p:nvSpPr>
        <p:spPr>
          <a:xfrm>
            <a:off x="4648200" y="4857750"/>
            <a:ext cx="4038600" cy="1238250"/>
          </a:xfrm>
        </p:spPr>
        <p:txBody>
          <a:bodyPr rIns="9144" anchor="t" anchorCtr="0">
            <a:noAutofit/>
          </a:bodyPr>
          <a:lstStyle>
            <a:lvl1pPr marL="0" marR="0" indent="0" algn="l" rtl="0" latinLnBrk="0">
              <a:spcBef>
                <a:spcPct val="20000"/>
              </a:spcBef>
              <a:buFontTx/>
              <a:buNone/>
              <a:defRPr sz="18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6" name="Rectangle 5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lang="en-US" sz="1200" smtClean="0">
                <a:solidFill>
                  <a:schemeClr val="tx2"/>
                </a:solidFill>
              </a:rPr>
              <a:pPr/>
              <a:t>5/15/2009</a:t>
            </a:fld>
            <a:endParaRPr lang="en-US" dirty="0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9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lang="en-US" sz="1200" smtClean="0">
                <a:solidFill>
                  <a:schemeClr val="tx2"/>
                </a:solidFill>
              </a:rPr>
              <a:pPr algn="r"/>
              <a:t>‹#›</a:t>
            </a:fld>
            <a:endParaRPr lang="en-US" dirty="0"/>
          </a:p>
        </p:txBody>
      </p:sp>
      <p:sp>
        <p:nvSpPr>
          <p:cNvPr id="9" name="Rectangle 8"/>
          <p:cNvSpPr>
            <a:spLocks noGrp="1"/>
          </p:cNvSpPr>
          <p:nvPr>
            <p:ph type="ftr" sz="quarter" idx="20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-Up Mixed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spect="1"/>
          </p:cNvSpPr>
          <p:nvPr>
            <p:ph type="pic" sz="quarter" idx="11"/>
          </p:nvPr>
        </p:nvSpPr>
        <p:spPr>
          <a:xfrm>
            <a:off x="5141976" y="381000"/>
            <a:ext cx="3773424" cy="2830068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rtl="0" latinLnBrk="0">
              <a:spcBef>
                <a:spcPct val="20000"/>
              </a:spcBef>
              <a:buClr>
                <a:srgbClr val="D34817"/>
              </a:buClr>
              <a:buSzPct val="85000"/>
              <a:buFontTx/>
              <a:buNone/>
            </a:pPr>
            <a:r>
              <a:rPr lang="en-US" i="0" smtClean="0"/>
              <a:t>Click icon to add picture</a:t>
            </a:r>
            <a:endParaRPr lang="en-US" i="0" dirty="0"/>
          </a:p>
        </p:txBody>
      </p:sp>
      <p:sp>
        <p:nvSpPr>
          <p:cNvPr id="22" name="Rectangle 7"/>
          <p:cNvSpPr>
            <a:spLocks noGrp="1" noChangeAspect="1"/>
          </p:cNvSpPr>
          <p:nvPr>
            <p:ph type="pic" sz="quarter" idx="12"/>
          </p:nvPr>
        </p:nvSpPr>
        <p:spPr>
          <a:xfrm>
            <a:off x="454152" y="381000"/>
            <a:ext cx="4462272" cy="5949696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rtl="0" latinLnBrk="0">
              <a:spcBef>
                <a:spcPct val="20000"/>
              </a:spcBef>
              <a:buClr>
                <a:srgbClr val="D34817"/>
              </a:buClr>
              <a:buSzPct val="85000"/>
              <a:buFontTx/>
              <a:buNone/>
            </a:pPr>
            <a:r>
              <a:rPr lang="en-US" i="0" smtClean="0"/>
              <a:t>Click icon to add picture</a:t>
            </a:r>
            <a:endParaRPr lang="en-US" i="0" dirty="0"/>
          </a:p>
        </p:txBody>
      </p:sp>
      <p:sp>
        <p:nvSpPr>
          <p:cNvPr id="11" name="Rectangle 7"/>
          <p:cNvSpPr>
            <a:spLocks noGrp="1"/>
          </p:cNvSpPr>
          <p:nvPr>
            <p:ph type="body" sz="quarter" idx="13" hasCustomPrompt="1"/>
          </p:nvPr>
        </p:nvSpPr>
        <p:spPr>
          <a:xfrm>
            <a:off x="5141976" y="3352800"/>
            <a:ext cx="3773425" cy="2971800"/>
          </a:xfrm>
        </p:spPr>
        <p:txBody>
          <a:bodyPr anchor="t" anchorCtr="0">
            <a:noAutofit/>
          </a:bodyPr>
          <a:lstStyle>
            <a:lvl1pPr marL="0" marR="0" indent="0" algn="l" rtl="0" latinLnBrk="0">
              <a:spcBef>
                <a:spcPct val="20000"/>
              </a:spcBef>
              <a:buFontTx/>
              <a:buNone/>
              <a:defRPr sz="1800" i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lang="en-US" sz="1200" smtClean="0">
                <a:solidFill>
                  <a:schemeClr val="tx2"/>
                </a:solidFill>
              </a:rPr>
              <a:pPr/>
              <a:t>5/15/2009</a:t>
            </a:fld>
            <a:endParaRPr lang="en-US" dirty="0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lang="en-US" sz="1200" smtClean="0">
                <a:solidFill>
                  <a:schemeClr val="tx2"/>
                </a:solidFill>
              </a:rPr>
              <a:pPr algn="r"/>
              <a:t>‹#›</a:t>
            </a:fld>
            <a:endParaRPr lang="en-US" dirty="0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-Up Portrait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/>
          <p:cNvSpPr>
            <a:spLocks noGrp="1" noChangeAspect="1"/>
          </p:cNvSpPr>
          <p:nvPr>
            <p:ph type="pic" sz="quarter" idx="10"/>
          </p:nvPr>
        </p:nvSpPr>
        <p:spPr>
          <a:xfrm>
            <a:off x="228600" y="1066800"/>
            <a:ext cx="2743200" cy="36576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Clr>
                <a:srgbClr val="438086"/>
              </a:buClr>
              <a:buSzPct val="60000"/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Rectangle 8"/>
          <p:cNvSpPr>
            <a:spLocks noGrp="1" noChangeAspect="1"/>
          </p:cNvSpPr>
          <p:nvPr>
            <p:ph type="pic" sz="quarter" idx="11"/>
          </p:nvPr>
        </p:nvSpPr>
        <p:spPr>
          <a:xfrm>
            <a:off x="3200400" y="1066800"/>
            <a:ext cx="2743200" cy="36576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Clr>
                <a:srgbClr val="438086"/>
              </a:buClr>
              <a:buSzPct val="60000"/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31" name="Rectangle 8"/>
          <p:cNvSpPr>
            <a:spLocks noGrp="1" noChangeAspect="1"/>
          </p:cNvSpPr>
          <p:nvPr>
            <p:ph type="pic" sz="quarter" idx="12"/>
          </p:nvPr>
        </p:nvSpPr>
        <p:spPr>
          <a:xfrm>
            <a:off x="6172200" y="1066800"/>
            <a:ext cx="2743200" cy="36576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Clr>
                <a:srgbClr val="438086"/>
              </a:buClr>
              <a:buSzPct val="60000"/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7" name="Rectangle 6"/>
          <p:cNvSpPr>
            <a:spLocks noGrp="1"/>
          </p:cNvSpPr>
          <p:nvPr>
            <p:ph type="body" sz="quarter" idx="13" hasCustomPrompt="1"/>
          </p:nvPr>
        </p:nvSpPr>
        <p:spPr>
          <a:xfrm>
            <a:off x="228600" y="4876800"/>
            <a:ext cx="2743200" cy="1447800"/>
          </a:xfrm>
        </p:spPr>
        <p:txBody>
          <a:bodyPr anchor="t" anchorCtr="0">
            <a:noAutofit/>
          </a:bodyPr>
          <a:lstStyle>
            <a:lvl1pPr marL="0" marR="0" indent="0" algn="l" rtl="0" latinLnBrk="0">
              <a:spcBef>
                <a:spcPct val="20000"/>
              </a:spcBef>
              <a:buFontTx/>
              <a:buNone/>
              <a:defRPr sz="18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6" name="Rectangle 6"/>
          <p:cNvSpPr>
            <a:spLocks noGrp="1"/>
          </p:cNvSpPr>
          <p:nvPr>
            <p:ph type="body" sz="quarter" idx="14" hasCustomPrompt="1"/>
          </p:nvPr>
        </p:nvSpPr>
        <p:spPr>
          <a:xfrm>
            <a:off x="3200400" y="4876800"/>
            <a:ext cx="2743200" cy="1447800"/>
          </a:xfrm>
        </p:spPr>
        <p:txBody>
          <a:bodyPr anchor="t" anchorCtr="0">
            <a:noAutofit/>
          </a:bodyPr>
          <a:lstStyle>
            <a:lvl1pPr marL="0" marR="0" indent="0" algn="l" rtl="0" latinLnBrk="0">
              <a:spcBef>
                <a:spcPct val="20000"/>
              </a:spcBef>
              <a:buFontTx/>
              <a:buNone/>
              <a:defRPr sz="18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14" name="Rectangle 6"/>
          <p:cNvSpPr>
            <a:spLocks noGrp="1"/>
          </p:cNvSpPr>
          <p:nvPr>
            <p:ph type="body" sz="quarter" idx="15" hasCustomPrompt="1"/>
          </p:nvPr>
        </p:nvSpPr>
        <p:spPr>
          <a:xfrm>
            <a:off x="6172200" y="4876800"/>
            <a:ext cx="2743200" cy="1447800"/>
          </a:xfrm>
        </p:spPr>
        <p:txBody>
          <a:bodyPr anchor="t" anchorCtr="0">
            <a:noAutofit/>
          </a:bodyPr>
          <a:lstStyle>
            <a:lvl1pPr marL="0" marR="0" indent="0" algn="l" rtl="0" latinLnBrk="0">
              <a:spcBef>
                <a:spcPct val="20000"/>
              </a:spcBef>
              <a:buFontTx/>
              <a:buNone/>
              <a:defRPr sz="18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8" name="Rectangle 7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lang="en-US" sz="1200" smtClean="0">
                <a:solidFill>
                  <a:schemeClr val="tx2"/>
                </a:solidFill>
              </a:rPr>
              <a:pPr/>
              <a:t>5/15/2009</a:t>
            </a:fld>
            <a:endParaRPr lang="en-US" dirty="0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lang="en-US" sz="1200" smtClean="0">
                <a:solidFill>
                  <a:schemeClr val="tx2"/>
                </a:solidFill>
              </a:rPr>
              <a:pPr algn="r"/>
              <a:t>‹#›</a:t>
            </a:fld>
            <a:endParaRPr lang="en-US" dirty="0"/>
          </a:p>
        </p:txBody>
      </p:sp>
      <p:sp>
        <p:nvSpPr>
          <p:cNvPr id="10" name="Rectangle 9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-Up Landscap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7"/>
          <p:cNvSpPr>
            <a:spLocks noGrp="1" noChangeAspect="1"/>
          </p:cNvSpPr>
          <p:nvPr>
            <p:ph type="pic" sz="quarter" idx="11"/>
          </p:nvPr>
        </p:nvSpPr>
        <p:spPr>
          <a:xfrm>
            <a:off x="4663440" y="3403823"/>
            <a:ext cx="4023360" cy="301752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Clr>
                <a:srgbClr val="438086"/>
              </a:buClr>
              <a:buSzPct val="60000"/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5" name="Rectangle 7"/>
          <p:cNvSpPr>
            <a:spLocks noGrp="1" noChangeAspect="1"/>
          </p:cNvSpPr>
          <p:nvPr>
            <p:ph type="pic" sz="quarter" idx="12"/>
          </p:nvPr>
        </p:nvSpPr>
        <p:spPr>
          <a:xfrm>
            <a:off x="457200" y="3403823"/>
            <a:ext cx="4023360" cy="301752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Clr>
                <a:srgbClr val="438086"/>
              </a:buClr>
              <a:buSzPct val="60000"/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6" name="Rectangle 7"/>
          <p:cNvSpPr>
            <a:spLocks noGrp="1" noChangeAspect="1"/>
          </p:cNvSpPr>
          <p:nvPr>
            <p:ph type="pic" sz="quarter" idx="13"/>
          </p:nvPr>
        </p:nvSpPr>
        <p:spPr>
          <a:xfrm>
            <a:off x="4663440" y="228600"/>
            <a:ext cx="4023360" cy="301752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Clr>
                <a:srgbClr val="438086"/>
              </a:buClr>
              <a:buSzPct val="60000"/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Rectangle 11"/>
          <p:cNvSpPr>
            <a:spLocks noGrp="1"/>
          </p:cNvSpPr>
          <p:nvPr>
            <p:ph type="body" sz="quarter" idx="14" hasCustomPrompt="1"/>
          </p:nvPr>
        </p:nvSpPr>
        <p:spPr>
          <a:xfrm>
            <a:off x="457200" y="228600"/>
            <a:ext cx="4023360" cy="3017520"/>
          </a:xfrm>
        </p:spPr>
        <p:txBody>
          <a:bodyPr anchor="b" anchorCtr="0">
            <a:noAutofit/>
          </a:bodyPr>
          <a:lstStyle>
            <a:lvl1pPr marL="0" marR="0" indent="0" algn="l" rtl="0" latinLnBrk="0">
              <a:spcBef>
                <a:spcPct val="20000"/>
              </a:spcBef>
              <a:buFontTx/>
              <a:buNone/>
              <a:defRPr sz="1800" i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6" name="Rectangle 5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lang="en-US" sz="1200" smtClean="0">
                <a:solidFill>
                  <a:schemeClr val="tx2"/>
                </a:solidFill>
              </a:rPr>
              <a:pPr/>
              <a:t>5/15/2009</a:t>
            </a:fld>
            <a:endParaRPr lang="en-US" dirty="0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lang="en-US" sz="1200" smtClean="0">
                <a:solidFill>
                  <a:schemeClr val="tx2"/>
                </a:solidFill>
              </a:rPr>
              <a:pPr algn="r"/>
              <a:t>‹#›</a:t>
            </a:fld>
            <a:endParaRPr lang="en-US" dirty="0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-Up Mix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spect="1"/>
          </p:cNvSpPr>
          <p:nvPr>
            <p:ph type="pic" sz="quarter" idx="11"/>
          </p:nvPr>
        </p:nvSpPr>
        <p:spPr>
          <a:xfrm>
            <a:off x="5067300" y="3436620"/>
            <a:ext cx="3649900" cy="2889504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rtl="0" latinLnBrk="0">
              <a:spcBef>
                <a:spcPct val="20000"/>
              </a:spcBef>
              <a:buClr>
                <a:srgbClr val="D34817"/>
              </a:buClr>
              <a:buSzPct val="85000"/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9" name="Rectangle 7"/>
          <p:cNvSpPr>
            <a:spLocks noGrp="1" noChangeAspect="1"/>
          </p:cNvSpPr>
          <p:nvPr>
            <p:ph type="pic" sz="quarter" idx="12"/>
          </p:nvPr>
        </p:nvSpPr>
        <p:spPr>
          <a:xfrm>
            <a:off x="426720" y="384048"/>
            <a:ext cx="4457700" cy="59436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rtl="0" latinLnBrk="0">
              <a:spcBef>
                <a:spcPct val="20000"/>
              </a:spcBef>
              <a:buClr>
                <a:srgbClr val="D34817"/>
              </a:buClr>
              <a:buSzPct val="85000"/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0" name="Rectangle 7"/>
          <p:cNvSpPr>
            <a:spLocks noGrp="1" noChangeAspect="1"/>
          </p:cNvSpPr>
          <p:nvPr>
            <p:ph type="pic" sz="quarter" idx="13"/>
          </p:nvPr>
        </p:nvSpPr>
        <p:spPr>
          <a:xfrm>
            <a:off x="5067300" y="389332"/>
            <a:ext cx="3657600" cy="2887269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rtl="0" latinLnBrk="0">
              <a:spcBef>
                <a:spcPct val="20000"/>
              </a:spcBef>
              <a:buClr>
                <a:srgbClr val="D34817"/>
              </a:buClr>
              <a:buSzPct val="85000"/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lang="en-US" sz="1200" smtClean="0">
                <a:solidFill>
                  <a:schemeClr val="tx2"/>
                </a:solidFill>
              </a:rPr>
              <a:pPr/>
              <a:t>5/15/2009</a:t>
            </a:fld>
            <a:endParaRPr lang="en-US" dirty="0"/>
          </a:p>
        </p:txBody>
      </p:sp>
      <p:sp>
        <p:nvSpPr>
          <p:cNvPr id="6" name="Rectangle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lang="en-US" sz="1200" smtClean="0">
                <a:solidFill>
                  <a:schemeClr val="tx2"/>
                </a:solidFill>
              </a:rPr>
              <a:pPr algn="r"/>
              <a:t>‹#›</a:t>
            </a:fld>
            <a:endParaRPr lang="en-US" dirty="0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4-Up Portrait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7"/>
          <p:cNvSpPr>
            <a:spLocks noGrp="1"/>
          </p:cNvSpPr>
          <p:nvPr>
            <p:ph type="pic" sz="quarter" idx="14"/>
          </p:nvPr>
        </p:nvSpPr>
        <p:spPr>
          <a:xfrm>
            <a:off x="2229297" y="228600"/>
            <a:ext cx="2285214" cy="2971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3" name="Rectangle 7"/>
          <p:cNvSpPr>
            <a:spLocks noGrp="1"/>
          </p:cNvSpPr>
          <p:nvPr>
            <p:ph type="pic" sz="quarter" idx="26"/>
          </p:nvPr>
        </p:nvSpPr>
        <p:spPr>
          <a:xfrm>
            <a:off x="2229297" y="3365392"/>
            <a:ext cx="2285214" cy="2971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0" name="Rectangle 7"/>
          <p:cNvSpPr>
            <a:spLocks noGrp="1" noChangeAspect="1"/>
          </p:cNvSpPr>
          <p:nvPr>
            <p:ph type="pic" sz="quarter" idx="25"/>
          </p:nvPr>
        </p:nvSpPr>
        <p:spPr>
          <a:xfrm>
            <a:off x="4672217" y="228600"/>
            <a:ext cx="2286000" cy="2971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Rectangle 7"/>
          <p:cNvSpPr>
            <a:spLocks noGrp="1"/>
          </p:cNvSpPr>
          <p:nvPr>
            <p:ph type="pic" sz="quarter" idx="27"/>
          </p:nvPr>
        </p:nvSpPr>
        <p:spPr>
          <a:xfrm>
            <a:off x="4667697" y="3365392"/>
            <a:ext cx="2285214" cy="2971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6" name="Rectangle 7"/>
          <p:cNvSpPr>
            <a:spLocks noGrp="1"/>
          </p:cNvSpPr>
          <p:nvPr>
            <p:ph type="body" sz="quarter" idx="16" hasCustomPrompt="1"/>
          </p:nvPr>
        </p:nvSpPr>
        <p:spPr>
          <a:xfrm>
            <a:off x="400497" y="1295400"/>
            <a:ext cx="1676400" cy="1905000"/>
          </a:xfrm>
        </p:spPr>
        <p:txBody>
          <a:bodyPr anchor="b" anchorCtr="0">
            <a:noAutofit/>
          </a:bodyPr>
          <a:lstStyle>
            <a:lvl1pPr marL="0" marR="0" indent="0" algn="r" rtl="0" latinLnBrk="0">
              <a:spcBef>
                <a:spcPct val="20000"/>
              </a:spcBef>
              <a:buFontTx/>
              <a:buNone/>
              <a:defRPr sz="16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14" name="Rectangle 7"/>
          <p:cNvSpPr>
            <a:spLocks noGrp="1"/>
          </p:cNvSpPr>
          <p:nvPr>
            <p:ph type="body" sz="quarter" idx="29" hasCustomPrompt="1"/>
          </p:nvPr>
        </p:nvSpPr>
        <p:spPr>
          <a:xfrm>
            <a:off x="7086600" y="1295400"/>
            <a:ext cx="1676400" cy="1905000"/>
          </a:xfrm>
        </p:spPr>
        <p:txBody>
          <a:bodyPr anchor="b" anchorCtr="0"/>
          <a:lstStyle>
            <a:lvl1pPr marL="0" marR="0" indent="0" algn="l">
              <a:buFontTx/>
              <a:buNone/>
              <a:defRPr sz="1600" baseline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4" name="Rectangle 7"/>
          <p:cNvSpPr>
            <a:spLocks noGrp="1"/>
          </p:cNvSpPr>
          <p:nvPr>
            <p:ph type="body" sz="quarter" idx="28" hasCustomPrompt="1"/>
          </p:nvPr>
        </p:nvSpPr>
        <p:spPr>
          <a:xfrm>
            <a:off x="400497" y="3352800"/>
            <a:ext cx="1676400" cy="1905000"/>
          </a:xfrm>
        </p:spPr>
        <p:txBody>
          <a:bodyPr anchor="t" anchorCtr="0"/>
          <a:lstStyle>
            <a:lvl1pPr marL="0" marR="0" indent="0" algn="r">
              <a:buFontTx/>
              <a:buNone/>
              <a:defRPr sz="1600" baseline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13" name="Rectangle 7"/>
          <p:cNvSpPr>
            <a:spLocks noGrp="1"/>
          </p:cNvSpPr>
          <p:nvPr>
            <p:ph type="body" sz="quarter" idx="30" hasCustomPrompt="1"/>
          </p:nvPr>
        </p:nvSpPr>
        <p:spPr>
          <a:xfrm>
            <a:off x="7086600" y="3352800"/>
            <a:ext cx="1676400" cy="1905000"/>
          </a:xfrm>
        </p:spPr>
        <p:txBody>
          <a:bodyPr anchor="t" anchorCtr="0"/>
          <a:lstStyle>
            <a:lvl1pPr marL="0" marR="0" indent="0" algn="l">
              <a:buFontTx/>
              <a:buNone/>
              <a:defRPr sz="1600" baseline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11" name="Rectangle 10"/>
          <p:cNvSpPr>
            <a:spLocks noGrp="1"/>
          </p:cNvSpPr>
          <p:nvPr>
            <p:ph type="dt" sz="half" idx="31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lang="en-US" sz="1200" smtClean="0">
                <a:solidFill>
                  <a:schemeClr val="tx2"/>
                </a:solidFill>
              </a:rPr>
              <a:pPr/>
              <a:t>5/15/2009</a:t>
            </a:fld>
            <a:endParaRPr lang="en-US" dirty="0"/>
          </a:p>
        </p:txBody>
      </p:sp>
      <p:sp>
        <p:nvSpPr>
          <p:cNvPr id="12" name="Rectangle 11"/>
          <p:cNvSpPr>
            <a:spLocks noGrp="1"/>
          </p:cNvSpPr>
          <p:nvPr>
            <p:ph type="sldNum" sz="quarter" idx="32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lang="en-US" sz="1200" smtClean="0">
                <a:solidFill>
                  <a:schemeClr val="tx2"/>
                </a:solidFill>
              </a:rPr>
              <a:pPr algn="r"/>
              <a:t>‹#›</a:t>
            </a:fld>
            <a:endParaRPr lang="en-US" dirty="0"/>
          </a:p>
        </p:txBody>
      </p:sp>
      <p:sp>
        <p:nvSpPr>
          <p:cNvPr id="15" name="Rectangle 14"/>
          <p:cNvSpPr>
            <a:spLocks noGrp="1"/>
          </p:cNvSpPr>
          <p:nvPr>
            <p:ph type="ftr" sz="quarter" idx="33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4-Up landscap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7"/>
          <p:cNvSpPr>
            <a:spLocks noGrp="1"/>
          </p:cNvSpPr>
          <p:nvPr>
            <p:ph type="pic" sz="quarter" idx="14"/>
          </p:nvPr>
        </p:nvSpPr>
        <p:spPr>
          <a:xfrm>
            <a:off x="926821" y="533400"/>
            <a:ext cx="3653297" cy="27432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8" name="Rectangle 7"/>
          <p:cNvSpPr>
            <a:spLocks noGrp="1"/>
          </p:cNvSpPr>
          <p:nvPr>
            <p:ph type="body" sz="quarter" idx="16" hasCustomPrompt="1"/>
          </p:nvPr>
        </p:nvSpPr>
        <p:spPr>
          <a:xfrm>
            <a:off x="926821" y="6172200"/>
            <a:ext cx="3657600" cy="304800"/>
          </a:xfrm>
        </p:spPr>
        <p:txBody>
          <a:bodyPr lIns="9144" anchor="t" anchorCtr="0"/>
          <a:lstStyle>
            <a:lvl1pPr marL="0" marR="0" indent="0" algn="l">
              <a:buFontTx/>
              <a:buNone/>
              <a:defRPr sz="1600" baseline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9" name="Rectangle 7"/>
          <p:cNvSpPr>
            <a:spLocks noGrp="1"/>
          </p:cNvSpPr>
          <p:nvPr>
            <p:ph type="pic" sz="quarter" idx="17"/>
          </p:nvPr>
        </p:nvSpPr>
        <p:spPr>
          <a:xfrm>
            <a:off x="4660621" y="533400"/>
            <a:ext cx="3657600" cy="27432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6" name="Rectangle 7"/>
          <p:cNvSpPr>
            <a:spLocks noGrp="1"/>
          </p:cNvSpPr>
          <p:nvPr>
            <p:ph type="pic" sz="quarter" idx="18"/>
          </p:nvPr>
        </p:nvSpPr>
        <p:spPr>
          <a:xfrm>
            <a:off x="926821" y="3352800"/>
            <a:ext cx="3657600" cy="27432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4" name="Rectangle 7"/>
          <p:cNvSpPr>
            <a:spLocks noGrp="1"/>
          </p:cNvSpPr>
          <p:nvPr>
            <p:ph type="pic" sz="quarter" idx="19"/>
          </p:nvPr>
        </p:nvSpPr>
        <p:spPr>
          <a:xfrm>
            <a:off x="4660621" y="3352800"/>
            <a:ext cx="3657600" cy="27432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Rectangle 7"/>
          <p:cNvSpPr>
            <a:spLocks noGrp="1"/>
          </p:cNvSpPr>
          <p:nvPr>
            <p:ph type="body" sz="quarter" idx="22" hasCustomPrompt="1"/>
          </p:nvPr>
        </p:nvSpPr>
        <p:spPr>
          <a:xfrm>
            <a:off x="926821" y="152400"/>
            <a:ext cx="3657600" cy="304800"/>
          </a:xfrm>
        </p:spPr>
        <p:txBody>
          <a:bodyPr lIns="9144" anchor="t" anchorCtr="0"/>
          <a:lstStyle>
            <a:lvl1pPr marL="0" marR="0" indent="0" algn="l">
              <a:buFontTx/>
              <a:buNone/>
              <a:defRPr sz="1600" baseline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18" name="Rectangle 7"/>
          <p:cNvSpPr>
            <a:spLocks noGrp="1"/>
          </p:cNvSpPr>
          <p:nvPr>
            <p:ph type="body" sz="quarter" idx="23" hasCustomPrompt="1"/>
          </p:nvPr>
        </p:nvSpPr>
        <p:spPr>
          <a:xfrm>
            <a:off x="4660621" y="6172200"/>
            <a:ext cx="3657600" cy="304800"/>
          </a:xfrm>
        </p:spPr>
        <p:txBody>
          <a:bodyPr lIns="9144" anchor="t" anchorCtr="0"/>
          <a:lstStyle>
            <a:lvl1pPr marL="0" marR="0" indent="0" algn="l">
              <a:buFontTx/>
              <a:buNone/>
              <a:defRPr sz="1600" baseline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16" name="Rectangle 7"/>
          <p:cNvSpPr>
            <a:spLocks noGrp="1"/>
          </p:cNvSpPr>
          <p:nvPr>
            <p:ph type="body" sz="quarter" idx="24" hasCustomPrompt="1"/>
          </p:nvPr>
        </p:nvSpPr>
        <p:spPr>
          <a:xfrm>
            <a:off x="4660621" y="152400"/>
            <a:ext cx="3657600" cy="304800"/>
          </a:xfrm>
        </p:spPr>
        <p:txBody>
          <a:bodyPr lIns="9144" anchor="t" anchorCtr="0"/>
          <a:lstStyle>
            <a:lvl1pPr marL="0" marR="0" indent="0" algn="l">
              <a:buFontTx/>
              <a:buNone/>
              <a:defRPr sz="1600" baseline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10" name="Rectangle 9"/>
          <p:cNvSpPr>
            <a:spLocks noGrp="1"/>
          </p:cNvSpPr>
          <p:nvPr>
            <p:ph type="dt" sz="half" idx="25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lang="en-US" sz="1200" smtClean="0">
                <a:solidFill>
                  <a:schemeClr val="tx2"/>
                </a:solidFill>
              </a:rPr>
              <a:pPr/>
              <a:t>5/15/2009</a:t>
            </a:fld>
            <a:endParaRPr lang="en-US" dirty="0"/>
          </a:p>
        </p:txBody>
      </p:sp>
      <p:sp>
        <p:nvSpPr>
          <p:cNvPr id="11" name="Rectangle 10"/>
          <p:cNvSpPr>
            <a:spLocks noGrp="1"/>
          </p:cNvSpPr>
          <p:nvPr>
            <p:ph type="sldNum" sz="quarter" idx="26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lang="en-US" sz="1200" smtClean="0">
                <a:solidFill>
                  <a:schemeClr val="tx2"/>
                </a:solidFill>
              </a:rPr>
              <a:pPr algn="r"/>
              <a:t>‹#›</a:t>
            </a:fld>
            <a:endParaRPr lang="en-US" dirty="0"/>
          </a:p>
        </p:txBody>
      </p:sp>
      <p:sp>
        <p:nvSpPr>
          <p:cNvPr id="12" name="Rectangle 11"/>
          <p:cNvSpPr>
            <a:spLocks noGrp="1"/>
          </p:cNvSpPr>
          <p:nvPr>
            <p:ph type="ftr" sz="quarter" idx="27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4-Up Portrait with Large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7"/>
          <p:cNvSpPr>
            <a:spLocks noGrp="1"/>
          </p:cNvSpPr>
          <p:nvPr>
            <p:ph type="pic" sz="quarter" idx="14"/>
          </p:nvPr>
        </p:nvSpPr>
        <p:spPr>
          <a:xfrm>
            <a:off x="152400" y="1524000"/>
            <a:ext cx="2106985" cy="2809311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30" name="Rectangle 7"/>
          <p:cNvSpPr>
            <a:spLocks noGrp="1"/>
          </p:cNvSpPr>
          <p:nvPr>
            <p:ph type="pic" sz="quarter" idx="31"/>
          </p:nvPr>
        </p:nvSpPr>
        <p:spPr>
          <a:xfrm>
            <a:off x="4546600" y="1524000"/>
            <a:ext cx="2106985" cy="2809311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7" name="Rectangle 7"/>
          <p:cNvSpPr>
            <a:spLocks noGrp="1"/>
          </p:cNvSpPr>
          <p:nvPr>
            <p:ph type="pic" sz="quarter" idx="30"/>
          </p:nvPr>
        </p:nvSpPr>
        <p:spPr>
          <a:xfrm>
            <a:off x="2349060" y="1524000"/>
            <a:ext cx="2106985" cy="2809311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9" name="Rectangle 7"/>
          <p:cNvSpPr>
            <a:spLocks noGrp="1"/>
          </p:cNvSpPr>
          <p:nvPr>
            <p:ph type="pic" sz="quarter" idx="32"/>
          </p:nvPr>
        </p:nvSpPr>
        <p:spPr>
          <a:xfrm>
            <a:off x="6740166" y="1524000"/>
            <a:ext cx="2106985" cy="2809311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Rectangle 7"/>
          <p:cNvSpPr>
            <a:spLocks noGrp="1"/>
          </p:cNvSpPr>
          <p:nvPr>
            <p:ph type="body" sz="quarter" idx="29" hasCustomPrompt="1"/>
          </p:nvPr>
        </p:nvSpPr>
        <p:spPr>
          <a:xfrm>
            <a:off x="152400" y="4495800"/>
            <a:ext cx="8763000" cy="1905000"/>
          </a:xfrm>
        </p:spPr>
        <p:txBody>
          <a:bodyPr anchor="t" anchorCtr="0"/>
          <a:lstStyle>
            <a:lvl1pPr marL="0" marR="0" indent="0" algn="l">
              <a:buFontTx/>
              <a:buNone/>
              <a:defRPr sz="2400" baseline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8" name="Rectangle 7"/>
          <p:cNvSpPr>
            <a:spLocks noGrp="1"/>
          </p:cNvSpPr>
          <p:nvPr>
            <p:ph type="dt" sz="half" idx="33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lang="en-US" sz="1200" smtClean="0">
                <a:solidFill>
                  <a:schemeClr val="tx2"/>
                </a:solidFill>
              </a:rPr>
              <a:pPr/>
              <a:t>5/15/2009</a:t>
            </a:fld>
            <a:endParaRPr lang="en-US" dirty="0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34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lang="en-US" sz="1200" smtClean="0">
                <a:solidFill>
                  <a:schemeClr val="tx2"/>
                </a:solidFill>
              </a:rPr>
              <a:pPr algn="r"/>
              <a:t>‹#›</a:t>
            </a:fld>
            <a:endParaRPr lang="en-US" dirty="0"/>
          </a:p>
        </p:txBody>
      </p:sp>
      <p:sp>
        <p:nvSpPr>
          <p:cNvPr id="10" name="Rectangle 9"/>
          <p:cNvSpPr>
            <a:spLocks noGrp="1"/>
          </p:cNvSpPr>
          <p:nvPr>
            <p:ph type="ftr" sz="quarter" idx="35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4-Up: 1 Portrait with  3 Landscap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7"/>
          <p:cNvSpPr>
            <a:spLocks noGrp="1"/>
          </p:cNvSpPr>
          <p:nvPr>
            <p:ph type="pic" sz="quarter" idx="14"/>
          </p:nvPr>
        </p:nvSpPr>
        <p:spPr>
          <a:xfrm>
            <a:off x="685800" y="257665"/>
            <a:ext cx="4617720" cy="61722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Rectangle 7"/>
          <p:cNvSpPr>
            <a:spLocks noGrp="1" noChangeAspect="1"/>
          </p:cNvSpPr>
          <p:nvPr>
            <p:ph type="pic" sz="quarter" idx="18"/>
          </p:nvPr>
        </p:nvSpPr>
        <p:spPr>
          <a:xfrm>
            <a:off x="5788848" y="257665"/>
            <a:ext cx="2438402" cy="1828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6" name="Rectangle 7"/>
          <p:cNvSpPr>
            <a:spLocks noGrp="1" noChangeAspect="1"/>
          </p:cNvSpPr>
          <p:nvPr>
            <p:ph type="pic" sz="quarter" idx="22"/>
          </p:nvPr>
        </p:nvSpPr>
        <p:spPr>
          <a:xfrm>
            <a:off x="5788848" y="2432657"/>
            <a:ext cx="2438402" cy="1828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4" name="Rectangle 7"/>
          <p:cNvSpPr>
            <a:spLocks noGrp="1" noChangeAspect="1"/>
          </p:cNvSpPr>
          <p:nvPr>
            <p:ph type="pic" sz="quarter" idx="23"/>
          </p:nvPr>
        </p:nvSpPr>
        <p:spPr>
          <a:xfrm>
            <a:off x="5788848" y="4607649"/>
            <a:ext cx="2438402" cy="1828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7" name="Rectangle 6"/>
          <p:cNvSpPr>
            <a:spLocks noGrp="1"/>
          </p:cNvSpPr>
          <p:nvPr>
            <p:ph type="dt" sz="half" idx="24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lang="en-US" sz="1200" smtClean="0">
                <a:solidFill>
                  <a:schemeClr val="tx2"/>
                </a:solidFill>
              </a:rPr>
              <a:pPr/>
              <a:t>5/15/2009</a:t>
            </a:fld>
            <a:endParaRPr lang="en-US" dirty="0"/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25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lang="en-US" sz="1200" smtClean="0">
                <a:solidFill>
                  <a:schemeClr val="tx2"/>
                </a:solidFill>
              </a:rPr>
              <a:pPr algn="r"/>
              <a:t>‹#›</a:t>
            </a:fld>
            <a:endParaRPr lang="en-US" dirty="0"/>
          </a:p>
        </p:txBody>
      </p:sp>
      <p:sp>
        <p:nvSpPr>
          <p:cNvPr id="9" name="Rectangle 8"/>
          <p:cNvSpPr>
            <a:spLocks noGrp="1"/>
          </p:cNvSpPr>
          <p:nvPr>
            <p:ph type="ftr" sz="quarter" idx="26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5-up: 3 Landscape with 2 Portra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7"/>
          <p:cNvSpPr>
            <a:spLocks noGrp="1"/>
          </p:cNvSpPr>
          <p:nvPr>
            <p:ph type="pic" sz="quarter" idx="14"/>
          </p:nvPr>
        </p:nvSpPr>
        <p:spPr>
          <a:xfrm>
            <a:off x="609600" y="3429000"/>
            <a:ext cx="2070154" cy="2971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Rectangle 7"/>
          <p:cNvSpPr>
            <a:spLocks noGrp="1"/>
          </p:cNvSpPr>
          <p:nvPr>
            <p:ph type="pic" sz="quarter" idx="17"/>
          </p:nvPr>
        </p:nvSpPr>
        <p:spPr>
          <a:xfrm>
            <a:off x="3033848" y="228600"/>
            <a:ext cx="5562600" cy="417195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31" name="Rectangle 7"/>
          <p:cNvSpPr>
            <a:spLocks noGrp="1"/>
          </p:cNvSpPr>
          <p:nvPr>
            <p:ph type="pic" sz="quarter" idx="26"/>
          </p:nvPr>
        </p:nvSpPr>
        <p:spPr>
          <a:xfrm>
            <a:off x="609600" y="228600"/>
            <a:ext cx="2070154" cy="2971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6" name="Rectangle 7"/>
          <p:cNvSpPr>
            <a:spLocks noGrp="1" noChangeAspect="1"/>
          </p:cNvSpPr>
          <p:nvPr>
            <p:ph type="pic" sz="quarter" idx="27"/>
          </p:nvPr>
        </p:nvSpPr>
        <p:spPr>
          <a:xfrm>
            <a:off x="5943600" y="4495800"/>
            <a:ext cx="2666999" cy="187452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Rectangle 7"/>
          <p:cNvSpPr>
            <a:spLocks noGrp="1" noChangeAspect="1"/>
          </p:cNvSpPr>
          <p:nvPr>
            <p:ph type="pic" sz="quarter" idx="28"/>
          </p:nvPr>
        </p:nvSpPr>
        <p:spPr>
          <a:xfrm>
            <a:off x="3033848" y="4495800"/>
            <a:ext cx="2757352" cy="187452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7" name="Rectangle 6"/>
          <p:cNvSpPr>
            <a:spLocks noGrp="1"/>
          </p:cNvSpPr>
          <p:nvPr>
            <p:ph type="dt" sz="half" idx="29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lang="en-US" sz="1200" smtClean="0">
                <a:solidFill>
                  <a:schemeClr val="tx2"/>
                </a:solidFill>
              </a:rPr>
              <a:pPr/>
              <a:t>5/15/2009</a:t>
            </a:fld>
            <a:endParaRPr lang="en-US" dirty="0"/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30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lang="en-US" sz="1200" smtClean="0">
                <a:solidFill>
                  <a:schemeClr val="tx2"/>
                </a:solidFill>
              </a:rPr>
              <a:pPr algn="r"/>
              <a:t>‹#›</a:t>
            </a:fld>
            <a:endParaRPr lang="en-US" dirty="0"/>
          </a:p>
        </p:txBody>
      </p:sp>
      <p:sp>
        <p:nvSpPr>
          <p:cNvPr id="10" name="Rectangle 9"/>
          <p:cNvSpPr>
            <a:spLocks noGrp="1"/>
          </p:cNvSpPr>
          <p:nvPr>
            <p:ph type="ftr" sz="quarter" idx="3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5-Up: 3 Portrait with 2 Landscap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7"/>
          <p:cNvSpPr>
            <a:spLocks noGrp="1"/>
          </p:cNvSpPr>
          <p:nvPr>
            <p:ph type="pic" sz="quarter" idx="26"/>
          </p:nvPr>
        </p:nvSpPr>
        <p:spPr>
          <a:xfrm>
            <a:off x="512134" y="3124200"/>
            <a:ext cx="2606040" cy="32766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Rectangle 7"/>
          <p:cNvSpPr>
            <a:spLocks noGrp="1"/>
          </p:cNvSpPr>
          <p:nvPr>
            <p:ph type="pic" sz="quarter" idx="29"/>
          </p:nvPr>
        </p:nvSpPr>
        <p:spPr>
          <a:xfrm>
            <a:off x="512134" y="228600"/>
            <a:ext cx="3962400" cy="27432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30" name="Rectangle 7"/>
          <p:cNvSpPr>
            <a:spLocks noGrp="1"/>
          </p:cNvSpPr>
          <p:nvPr>
            <p:ph type="pic" sz="quarter" idx="30"/>
          </p:nvPr>
        </p:nvSpPr>
        <p:spPr>
          <a:xfrm>
            <a:off x="4718374" y="228600"/>
            <a:ext cx="3962400" cy="27432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Rectangle 7"/>
          <p:cNvSpPr>
            <a:spLocks noGrp="1"/>
          </p:cNvSpPr>
          <p:nvPr>
            <p:ph type="pic" sz="quarter" idx="27"/>
          </p:nvPr>
        </p:nvSpPr>
        <p:spPr>
          <a:xfrm>
            <a:off x="3293434" y="3124200"/>
            <a:ext cx="2606040" cy="32766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31" name="Rectangle 7"/>
          <p:cNvSpPr>
            <a:spLocks noGrp="1"/>
          </p:cNvSpPr>
          <p:nvPr>
            <p:ph type="pic" sz="quarter" idx="28"/>
          </p:nvPr>
        </p:nvSpPr>
        <p:spPr>
          <a:xfrm>
            <a:off x="6074734" y="3124200"/>
            <a:ext cx="2606040" cy="32766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7" name="Rectangle 6"/>
          <p:cNvSpPr>
            <a:spLocks noGrp="1"/>
          </p:cNvSpPr>
          <p:nvPr>
            <p:ph type="dt" sz="half" idx="31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lang="en-US" sz="1200" smtClean="0">
                <a:solidFill>
                  <a:schemeClr val="tx2"/>
                </a:solidFill>
              </a:rPr>
              <a:pPr/>
              <a:t>5/15/2009</a:t>
            </a:fld>
            <a:endParaRPr lang="en-US" dirty="0"/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32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lang="en-US" sz="1200" smtClean="0">
                <a:solidFill>
                  <a:schemeClr val="tx2"/>
                </a:solidFill>
              </a:rPr>
              <a:pPr algn="r"/>
              <a:t>‹#›</a:t>
            </a:fld>
            <a:endParaRPr lang="en-US" dirty="0"/>
          </a:p>
        </p:txBody>
      </p:sp>
      <p:sp>
        <p:nvSpPr>
          <p:cNvPr id="9" name="Rectangle 8"/>
          <p:cNvSpPr>
            <a:spLocks noGrp="1"/>
          </p:cNvSpPr>
          <p:nvPr>
            <p:ph type="ftr" sz="quarter" idx="33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qua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W¥ل云玗İαЂôÁûÂÚ丫:Pïçtúrê Plå¢éhõlðér 表¥鷗字㌍ 表_W 3"/>
          <p:cNvSpPr>
            <a:spLocks noGrp="1" noChangeAspect="1"/>
          </p:cNvSpPr>
          <p:nvPr>
            <p:ph type="pic" sz="quarter" idx="10"/>
          </p:nvPr>
        </p:nvSpPr>
        <p:spPr>
          <a:xfrm>
            <a:off x="3050273" y="1600200"/>
            <a:ext cx="3198127" cy="32004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rtl="0" latinLnBrk="0">
              <a:spcBef>
                <a:spcPct val="20000"/>
              </a:spcBef>
              <a:buFontTx/>
              <a:buNone/>
            </a:pPr>
            <a:r>
              <a:rPr lang="en-US" sz="2400" i="0" smtClean="0"/>
              <a:t>Click icon to add picture</a:t>
            </a:r>
            <a:endParaRPr lang="en-US" sz="2400" i="0" dirty="0"/>
          </a:p>
        </p:txBody>
      </p:sp>
      <p:sp>
        <p:nvSpPr>
          <p:cNvPr id="7" name="W¥ل云玗İαЂÕØÚáÛ丫:Téxt Plàçèhòlðêr 表¥鷗字㌍_W 6"/>
          <p:cNvSpPr>
            <a:spLocks noGrp="1"/>
          </p:cNvSpPr>
          <p:nvPr>
            <p:ph type="body" sz="quarter" idx="15" hasCustomPrompt="1"/>
          </p:nvPr>
        </p:nvSpPr>
        <p:spPr>
          <a:xfrm>
            <a:off x="3048000" y="4876800"/>
            <a:ext cx="3200400" cy="1295400"/>
          </a:xfrm>
        </p:spPr>
        <p:txBody>
          <a:bodyPr tIns="91440" rIns="9144" bIns="91440" anchor="t"/>
          <a:lstStyle>
            <a:lvl1pPr marL="0" marR="0" indent="0" algn="l">
              <a:buFontTx/>
              <a:buNone/>
              <a:defRPr sz="1800" i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lang="en-US" sz="1200" smtClean="0">
                <a:solidFill>
                  <a:schemeClr val="tx2"/>
                </a:solidFill>
              </a:rPr>
              <a:pPr/>
              <a:t>5/15/2009</a:t>
            </a:fld>
            <a:endParaRPr lang="en-US" dirty="0"/>
          </a:p>
        </p:txBody>
      </p:sp>
      <p:sp>
        <p:nvSpPr>
          <p:cNvPr id="6" name="Rectangle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lang="en-US" sz="1200" smtClean="0">
                <a:solidFill>
                  <a:schemeClr val="tx2"/>
                </a:solidFill>
              </a:rPr>
              <a:pPr algn="r"/>
              <a:t>‹#›</a:t>
            </a:fld>
            <a:endParaRPr lang="en-US" dirty="0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-Up Squa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W¥ل云玗İαЂôÁûÂÚ丫:Pïçtúrê Plå¢éhõlðér 表¥鷗字㌍ 表_W 3"/>
          <p:cNvSpPr>
            <a:spLocks noGrp="1" noChangeAspect="1"/>
          </p:cNvSpPr>
          <p:nvPr>
            <p:ph type="pic" sz="quarter" idx="10"/>
          </p:nvPr>
        </p:nvSpPr>
        <p:spPr>
          <a:xfrm>
            <a:off x="4955273" y="1371600"/>
            <a:ext cx="3198127" cy="32004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rtl="0" latinLnBrk="0">
              <a:spcBef>
                <a:spcPct val="20000"/>
              </a:spcBef>
              <a:buFontTx/>
              <a:buNone/>
            </a:pPr>
            <a:r>
              <a:rPr lang="en-US" sz="2400" i="0" smtClean="0"/>
              <a:t>Click icon to add picture</a:t>
            </a:r>
            <a:endParaRPr lang="en-US" sz="2400" i="0" dirty="0"/>
          </a:p>
        </p:txBody>
      </p:sp>
      <p:sp>
        <p:nvSpPr>
          <p:cNvPr id="6" name="W¥ل云玗İαЂôÁûÂÚ丫:Pïçtúrê Plå¢éhõlðér 表¥鷗字㌍ 表_W 5"/>
          <p:cNvSpPr>
            <a:spLocks noGrp="1" noChangeAspect="1"/>
          </p:cNvSpPr>
          <p:nvPr>
            <p:ph type="pic" sz="quarter" idx="14"/>
          </p:nvPr>
        </p:nvSpPr>
        <p:spPr>
          <a:xfrm>
            <a:off x="1143000" y="1371600"/>
            <a:ext cx="3198127" cy="32004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rtl="0" latinLnBrk="0">
              <a:spcBef>
                <a:spcPct val="20000"/>
              </a:spcBef>
              <a:buFontTx/>
              <a:buNone/>
            </a:pPr>
            <a:r>
              <a:rPr lang="en-US" sz="2400" i="0" smtClean="0"/>
              <a:t>Click icon to add picture</a:t>
            </a:r>
            <a:endParaRPr lang="en-US" sz="2400" i="0" dirty="0"/>
          </a:p>
        </p:txBody>
      </p:sp>
      <p:sp>
        <p:nvSpPr>
          <p:cNvPr id="7" name="W¥ل云玗İαЂÕØÚáÛ丫:Téxt Plàçèhòlðêr 表¥鷗字㌍_W 6"/>
          <p:cNvSpPr>
            <a:spLocks noGrp="1"/>
          </p:cNvSpPr>
          <p:nvPr>
            <p:ph type="body" sz="quarter" idx="15" hasCustomPrompt="1"/>
          </p:nvPr>
        </p:nvSpPr>
        <p:spPr>
          <a:xfrm>
            <a:off x="4953000" y="4648200"/>
            <a:ext cx="3200400" cy="1295400"/>
          </a:xfrm>
        </p:spPr>
        <p:txBody>
          <a:bodyPr tIns="91440" rIns="9144" bIns="91440" anchor="t"/>
          <a:lstStyle>
            <a:lvl1pPr marL="0" marR="0" indent="0" algn="l">
              <a:buFontTx/>
              <a:buNone/>
              <a:defRPr sz="1800" i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8" name="W¥ل云玗İαЂÕØÚáÛ丫:Téxt Plàçèhòlðêr 表¥鷗字㌍_W 7"/>
          <p:cNvSpPr>
            <a:spLocks noGrp="1"/>
          </p:cNvSpPr>
          <p:nvPr>
            <p:ph type="body" sz="quarter" idx="16" hasCustomPrompt="1"/>
          </p:nvPr>
        </p:nvSpPr>
        <p:spPr>
          <a:xfrm>
            <a:off x="1143000" y="4648200"/>
            <a:ext cx="3200400" cy="1295400"/>
          </a:xfrm>
        </p:spPr>
        <p:txBody>
          <a:bodyPr tIns="91440" rIns="9144" bIns="91440" anchor="t"/>
          <a:lstStyle>
            <a:lvl1pPr marL="0" marR="0" indent="0" algn="l">
              <a:buFontTx/>
              <a:buNone/>
              <a:defRPr sz="1800" i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9" name="Rectangle 8"/>
          <p:cNvSpPr>
            <a:spLocks noGrp="1"/>
          </p:cNvSpPr>
          <p:nvPr>
            <p:ph type="dt" sz="half" idx="17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lang="en-US" sz="1200" smtClean="0">
                <a:solidFill>
                  <a:schemeClr val="tx2"/>
                </a:solidFill>
              </a:rPr>
              <a:pPr/>
              <a:t>5/15/2009</a:t>
            </a:fld>
            <a:endParaRPr lang="en-US" dirty="0"/>
          </a:p>
        </p:txBody>
      </p:sp>
      <p:sp>
        <p:nvSpPr>
          <p:cNvPr id="10" name="Rectangle 9"/>
          <p:cNvSpPr>
            <a:spLocks noGrp="1"/>
          </p:cNvSpPr>
          <p:nvPr>
            <p:ph type="sldNum" sz="quarter" idx="18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lang="en-US" sz="1200" smtClean="0">
                <a:solidFill>
                  <a:schemeClr val="tx2"/>
                </a:solidFill>
              </a:rPr>
              <a:pPr algn="r"/>
              <a:t>‹#›</a:t>
            </a:fld>
            <a:endParaRPr lang="en-US" dirty="0"/>
          </a:p>
        </p:txBody>
      </p:sp>
      <p:sp>
        <p:nvSpPr>
          <p:cNvPr id="11" name="Rectangle 10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W¥ل云玗İαЂôÁûÂÚ丫:Pïçtúrê Plå¢éhõlðér 表¥鷗字㌍ 表_W 2"/>
          <p:cNvSpPr>
            <a:spLocks noGrp="1"/>
          </p:cNvSpPr>
          <p:nvPr>
            <p:ph type="pic" sz="quarter" idx="30"/>
          </p:nvPr>
        </p:nvSpPr>
        <p:spPr>
          <a:xfrm>
            <a:off x="457200" y="2057400"/>
            <a:ext cx="8229600" cy="27432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W¥ل云玗İαЂÕØÚáÛ丫:Téxt Plàçèhòlðêr 表¥鷗字㌍_W 3"/>
          <p:cNvSpPr>
            <a:spLocks noGrp="1"/>
          </p:cNvSpPr>
          <p:nvPr>
            <p:ph type="body" sz="quarter" idx="12" hasCustomPrompt="1"/>
          </p:nvPr>
        </p:nvSpPr>
        <p:spPr>
          <a:xfrm>
            <a:off x="457200" y="4876800"/>
            <a:ext cx="8229600" cy="1447800"/>
          </a:xfrm>
        </p:spPr>
        <p:txBody>
          <a:bodyPr tIns="91440" rIns="9144" bIns="91440" anchor="t"/>
          <a:lstStyle>
            <a:lvl1pPr marL="0" marR="0" indent="0" algn="l">
              <a:buFontTx/>
              <a:buNone/>
              <a:defRPr sz="1800" i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dt" sz="half" idx="31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lang="en-US" sz="1200" smtClean="0">
                <a:solidFill>
                  <a:schemeClr val="tx2"/>
                </a:solidFill>
              </a:rPr>
              <a:pPr/>
              <a:t>5/15/2009</a:t>
            </a:fld>
            <a:endParaRPr lang="en-US" dirty="0"/>
          </a:p>
        </p:txBody>
      </p:sp>
      <p:sp>
        <p:nvSpPr>
          <p:cNvPr id="6" name="Rectangle 5"/>
          <p:cNvSpPr>
            <a:spLocks noGrp="1"/>
          </p:cNvSpPr>
          <p:nvPr>
            <p:ph type="sldNum" sz="quarter" idx="32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lang="en-US" sz="1200" smtClean="0">
                <a:solidFill>
                  <a:schemeClr val="tx2"/>
                </a:solidFill>
              </a:rPr>
              <a:pPr algn="r"/>
              <a:t>‹#›</a:t>
            </a:fld>
            <a:endParaRPr lang="en-US" dirty="0"/>
          </a:p>
        </p:txBody>
      </p:sp>
      <p:sp>
        <p:nvSpPr>
          <p:cNvPr id="7" name="Rectangle 6"/>
          <p:cNvSpPr>
            <a:spLocks noGrp="1"/>
          </p:cNvSpPr>
          <p:nvPr>
            <p:ph type="ftr" sz="quarter" idx="33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3"/>
          <p:cNvSpPr>
            <a:spLocks noGrp="1"/>
          </p:cNvSpPr>
          <p:nvPr>
            <p:ph type="title"/>
          </p:nvPr>
        </p:nvSpPr>
        <p:spPr/>
        <p:txBody>
          <a:bodyPr anchor="ctr"/>
          <a:lstStyle>
            <a:extLst/>
          </a:lstStyle>
          <a:p>
            <a:r>
              <a:rPr lang="en-US" noProof="1" smtClean="0"/>
              <a:t>Click to edit Master title style</a:t>
            </a:r>
            <a:endParaRPr lang="en-US"/>
          </a:p>
        </p:txBody>
      </p:sp>
      <p:sp>
        <p:nvSpPr>
          <p:cNvPr id="14" name="Rectangle 6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en-US" noProof="1" smtClean="0"/>
              <a:t>Click to edit Master text styles</a:t>
            </a:r>
          </a:p>
          <a:p>
            <a:pPr lvl="1"/>
            <a:r>
              <a:rPr lang="en-US" noProof="1" smtClean="0"/>
              <a:t>Second level</a:t>
            </a:r>
          </a:p>
          <a:p>
            <a:pPr lvl="2"/>
            <a:r>
              <a:rPr lang="en-US" noProof="1" smtClean="0"/>
              <a:t>Third level</a:t>
            </a:r>
          </a:p>
          <a:p>
            <a:pPr lvl="3"/>
            <a:r>
              <a:rPr lang="en-US" noProof="1" smtClean="0"/>
              <a:t>Fourth level</a:t>
            </a:r>
          </a:p>
          <a:p>
            <a:pPr lvl="4"/>
            <a:r>
              <a:rPr lang="en-US" noProof="1" smtClean="0"/>
              <a:t>Fifth level</a:t>
            </a:r>
            <a:endParaRPr lang="en-US"/>
          </a:p>
        </p:txBody>
      </p:sp>
      <p:sp>
        <p:nvSpPr>
          <p:cNvPr id="2" name="Rectangle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B2EC6F-6501-4E04-BD6C-A8A6CABB2C5B}" type="datetimeFigureOut">
              <a:rPr lang="en-US" smtClean="0"/>
              <a:pPr/>
              <a:t>5/15/2009</a:t>
            </a:fld>
            <a:endParaRPr lang="en-US" dirty="0"/>
          </a:p>
        </p:txBody>
      </p:sp>
      <p:sp>
        <p:nvSpPr>
          <p:cNvPr id="27" name="Rectangle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63B0023-0CED-47F7-85AE-654F0B232C2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6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49362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lang="en-US" noProof="1" smtClean="0"/>
              <a:t>Click to edit Master title style</a:t>
            </a:r>
            <a:endParaRPr lang="en-US" dirty="0"/>
          </a:p>
        </p:txBody>
      </p:sp>
      <p:sp>
        <p:nvSpPr>
          <p:cNvPr id="13" name="Rectangle 5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/>
            <a:r>
              <a:rPr lang="en-US" noProof="1" smtClean="0"/>
              <a:t>Click to edit Master text styles</a:t>
            </a:r>
          </a:p>
          <a:p>
            <a:pPr lvl="1"/>
            <a:r>
              <a:rPr lang="en-US" noProof="1" smtClean="0"/>
              <a:t>Second level</a:t>
            </a:r>
          </a:p>
          <a:p>
            <a:pPr lvl="2"/>
            <a:r>
              <a:rPr lang="en-US" noProof="1" smtClean="0"/>
              <a:t>Third level</a:t>
            </a:r>
          </a:p>
          <a:p>
            <a:pPr lvl="3"/>
            <a:r>
              <a:rPr lang="en-US" noProof="1" smtClean="0"/>
              <a:t>Fourth level</a:t>
            </a:r>
          </a:p>
          <a:p>
            <a:pPr lvl="4"/>
            <a:r>
              <a:rPr lang="en-US" noProof="1" smtClean="0"/>
              <a:t>Fifth level</a:t>
            </a:r>
            <a:endParaRPr lang="en-US" dirty="0"/>
          </a:p>
        </p:txBody>
      </p:sp>
      <p:sp>
        <p:nvSpPr>
          <p:cNvPr id="29" name="Rectangle 3"/>
          <p:cNvSpPr>
            <a:spLocks noGrp="1"/>
          </p:cNvSpPr>
          <p:nvPr>
            <p:ph type="dt" sz="half" idx="2"/>
          </p:nvPr>
        </p:nvSpPr>
        <p:spPr>
          <a:xfrm>
            <a:off x="66675" y="6559360"/>
            <a:ext cx="2438400" cy="244475"/>
          </a:xfrm>
          <a:prstGeom prst="rect">
            <a:avLst/>
          </a:prstGeom>
        </p:spPr>
        <p:txBody>
          <a:bodyPr anchor="b"/>
          <a:lstStyle>
            <a:lvl1pPr>
              <a:defRPr sz="1200">
                <a:solidFill>
                  <a:schemeClr val="tx2"/>
                </a:solidFill>
              </a:defRPr>
            </a:lvl1pPr>
            <a:extLst/>
          </a:lstStyle>
          <a:p>
            <a:fld id="{F30C84A2-23CF-44F5-B813-5187ED5C7D1C}" type="datetimeFigureOut">
              <a:rPr lang="en-US" sz="1200" smtClean="0">
                <a:solidFill>
                  <a:schemeClr val="tx2"/>
                </a:solidFill>
              </a:rPr>
              <a:pPr/>
              <a:t>5/15/2009</a:t>
            </a:fld>
            <a:endParaRPr lang="en-US" sz="1200" dirty="0">
              <a:solidFill>
                <a:schemeClr val="tx2"/>
              </a:solidFill>
            </a:endParaRPr>
          </a:p>
        </p:txBody>
      </p:sp>
      <p:sp>
        <p:nvSpPr>
          <p:cNvPr id="20" name="Rectangle 25"/>
          <p:cNvSpPr>
            <a:spLocks noGrp="1"/>
          </p:cNvSpPr>
          <p:nvPr>
            <p:ph type="ftr" sz="quarter" idx="3"/>
          </p:nvPr>
        </p:nvSpPr>
        <p:spPr>
          <a:xfrm>
            <a:off x="2995653" y="6558153"/>
            <a:ext cx="4648200" cy="246888"/>
          </a:xfrm>
          <a:prstGeom prst="rect">
            <a:avLst/>
          </a:prstGeom>
        </p:spPr>
        <p:txBody>
          <a:bodyPr anchor="b"/>
          <a:lstStyle>
            <a:lvl1pPr algn="ctr">
              <a:defRPr sz="1200">
                <a:solidFill>
                  <a:schemeClr val="tx2"/>
                </a:solidFill>
              </a:defRPr>
            </a:lvl1pPr>
            <a:extLst/>
          </a:lstStyle>
          <a:p>
            <a:pPr algn="ctr"/>
            <a:endParaRPr lang="en-US" sz="1200" dirty="0">
              <a:solidFill>
                <a:schemeClr val="tx2"/>
              </a:solidFill>
            </a:endParaRPr>
          </a:p>
        </p:txBody>
      </p:sp>
      <p:sp>
        <p:nvSpPr>
          <p:cNvPr id="23" name="Rectangle 16"/>
          <p:cNvSpPr>
            <a:spLocks noGrp="1"/>
          </p:cNvSpPr>
          <p:nvPr>
            <p:ph type="sldNum" sz="quarter" idx="4"/>
          </p:nvPr>
        </p:nvSpPr>
        <p:spPr>
          <a:xfrm>
            <a:off x="8172450" y="6559360"/>
            <a:ext cx="914400" cy="244475"/>
          </a:xfrm>
          <a:prstGeom prst="rect">
            <a:avLst/>
          </a:prstGeom>
        </p:spPr>
        <p:txBody>
          <a:bodyPr/>
          <a:lstStyle>
            <a:lvl1pPr algn="r">
              <a:defRPr sz="1200">
                <a:solidFill>
                  <a:schemeClr val="tx2"/>
                </a:solidFill>
              </a:defRPr>
            </a:lvl1pPr>
            <a:extLst/>
          </a:lstStyle>
          <a:p>
            <a:pPr algn="r"/>
            <a:fld id="{F99EC173-99AE-4773-AB25-02E469A13EAE}" type="slidenum">
              <a:rPr lang="en-US" sz="1200" smtClean="0">
                <a:solidFill>
                  <a:schemeClr val="tx2"/>
                </a:solidFill>
              </a:rPr>
              <a:pPr algn="r"/>
              <a:t>‹#›</a:t>
            </a:fld>
            <a:endParaRPr lang="en-US" sz="1200" dirty="0">
              <a:solidFill>
                <a:schemeClr val="tx2"/>
              </a:solidFill>
            </a:endParaRP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</p:sldLayoutIdLst>
  <p:transition>
    <p:fade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sz="3200" cap="all" baseline="0">
          <a:solidFill>
            <a:schemeClr val="tx2"/>
          </a:solidFill>
          <a:effectLst>
            <a:outerShdw blurRad="51000" dist="370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  <a:extLst/>
    </p:titleStyle>
    <p:bodyStyle>
      <a:lvl1pPr marL="342900" indent="-342900" algn="l" rtl="0" eaLnBrk="1" latinLnBrk="0" hangingPunct="1">
        <a:spcBef>
          <a:spcPct val="20000"/>
        </a:spcBef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har char="–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har char="–"/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har char="»"/>
        <a:defRPr sz="16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hangingPunct="1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4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j0313970.jpg"/>
          <p:cNvPicPr>
            <a:picLocks noGrp="1" noChangeAspect="1"/>
          </p:cNvPicPr>
          <p:nvPr>
            <p:ph type="pic" sz="quarter" idx="11"/>
          </p:nvPr>
        </p:nvPicPr>
        <p:blipFill>
          <a:blip r:embed="rId3" cstate="print"/>
          <a:srcRect/>
          <a:stretch>
            <a:fillRect/>
          </a:stretch>
        </p:blipFill>
        <p:spPr/>
      </p:pic>
      <p:sp>
        <p:nvSpPr>
          <p:cNvPr id="17" name="Rectangle 16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Classic Photo </a:t>
            </a:r>
            <a:r>
              <a:rPr lang="en-US" dirty="0"/>
              <a:t>Album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j0390471.jpg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/>
          <a:stretch>
            <a:fillRect/>
          </a:stretch>
        </p:blipFill>
        <p:spPr>
          <a:xfrm>
            <a:off x="419100" y="381000"/>
            <a:ext cx="4640263" cy="61722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</p:pic>
      <p:sp>
        <p:nvSpPr>
          <p:cNvPr id="5" name="Text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This photo album contains sample pages to get you started.</a:t>
            </a:r>
          </a:p>
          <a:p>
            <a:endParaRPr lang="en-US" dirty="0"/>
          </a:p>
          <a:p>
            <a:r>
              <a:rPr lang="en-US" dirty="0"/>
              <a:t>To add your own pages, click the Home tab, then click the New Slide gallery.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Grp="1"/>
          </p:cNvSpPr>
          <p:nvPr>
            <p:ph type="body" sz="quarter" idx="14"/>
          </p:nvPr>
        </p:nvSpPr>
        <p:spPr/>
        <p:txBody>
          <a:bodyPr/>
          <a:lstStyle>
            <a:extLst/>
          </a:lstStyle>
          <a:p>
            <a:pPr marL="0" indent="0"/>
            <a:r>
              <a:rPr lang="en-US" dirty="0"/>
              <a:t>…then click the placeholders to add your own pictures and captions.</a:t>
            </a:r>
          </a:p>
        </p:txBody>
      </p:sp>
      <p:pic>
        <p:nvPicPr>
          <p:cNvPr id="7" name="sunflower_j0262344.png"/>
          <p:cNvPicPr>
            <a:picLocks noGrp="1" noChangeAspect="1"/>
          </p:cNvPicPr>
          <p:nvPr>
            <p:ph type="pic" sz="quarter" idx="11"/>
          </p:nvPr>
        </p:nvPicPr>
        <p:blipFill>
          <a:blip r:embed="rId3" cstate="print"/>
          <a:srcRect l="17083" r="17083"/>
          <a:stretch>
            <a:fillRect/>
          </a:stretch>
        </p:blipFill>
        <p:spPr>
          <a:xfrm>
            <a:off x="785813" y="2139950"/>
            <a:ext cx="2286000" cy="22860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</p:pic>
      <p:pic>
        <p:nvPicPr>
          <p:cNvPr id="9" name="j0313979.jpg"/>
          <p:cNvPicPr>
            <a:picLocks noGrp="1" noChangeAspect="1"/>
          </p:cNvPicPr>
          <p:nvPr>
            <p:ph type="pic" sz="quarter" idx="15"/>
          </p:nvPr>
        </p:nvPicPr>
        <p:blipFill>
          <a:blip r:embed="rId4" cstate="print"/>
          <a:srcRect/>
          <a:stretch>
            <a:fillRect/>
          </a:stretch>
        </p:blipFill>
        <p:spPr/>
      </p:pic>
      <p:pic>
        <p:nvPicPr>
          <p:cNvPr id="8" name="j0313971.jpg"/>
          <p:cNvPicPr>
            <a:picLocks noGrp="1" noChangeAspect="1"/>
          </p:cNvPicPr>
          <p:nvPr>
            <p:ph type="pic" sz="quarter" idx="16"/>
          </p:nvPr>
        </p:nvPicPr>
        <p:blipFill>
          <a:blip r:embed="rId5" cstate="print"/>
          <a:srcRect t="1667" b="1667"/>
          <a:stretch>
            <a:fillRect/>
          </a:stretch>
        </p:blipFill>
        <p:spPr>
          <a:xfrm>
            <a:off x="6162675" y="2139950"/>
            <a:ext cx="2286000" cy="22860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</p:pic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Choose a Layout</a:t>
            </a:r>
          </a:p>
        </p:txBody>
      </p:sp>
    </p:spTree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ctangle 3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lum bright="20000" contrast="10000"/>
          </a:blip>
          <a:stretch>
            <a:fillRect/>
          </a:stretch>
        </p:blipFill>
        <p:spPr>
          <a:xfrm>
            <a:off x="304800" y="304800"/>
            <a:ext cx="4645152" cy="6172200"/>
          </a:xfrm>
          <a:prstGeom prst="rect">
            <a:avLst/>
          </a:prstGeom>
          <a:noFill/>
          <a:ln w="76200" cap="sq" cmpd="sng" algn="ctr">
            <a:solidFill>
              <a:schemeClr val="tx1"/>
            </a:solidFill>
            <a:prstDash val="solid"/>
            <a:miter lim="800000"/>
          </a:ln>
          <a:effectLst/>
        </p:spPr>
      </p:pic>
      <p:sp>
        <p:nvSpPr>
          <p:cNvPr id="3" name="W¥ل云玗İαЂÕØÚáÛ丫:Téxt Plàçèhòlðêr 表¥鷗字㌍_W 2"/>
          <p:cNvSpPr>
            <a:spLocks noGrp="1"/>
          </p:cNvSpPr>
          <p:nvPr>
            <p:ph type="body" sz="quarter" idx="11"/>
          </p:nvPr>
        </p:nvSpPr>
        <p:spPr/>
        <p:txBody>
          <a:bodyPr/>
          <a:lstStyle>
            <a:extLst/>
          </a:lstStyle>
          <a:p>
            <a:r>
              <a:rPr lang="en-US" dirty="0"/>
              <a:t>On the Picture Tools | Format tab, you can create your own frames and make picture corrections such as adjusting contrast and brightness or cropping the picture for just the right look.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ctagon 9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/>
          <a:srcRect l="12500" r="12500"/>
          <a:stretch>
            <a:fillRect/>
          </a:stretch>
        </p:blipFill>
        <p:spPr>
          <a:xfrm>
            <a:off x="6172200" y="1066800"/>
            <a:ext cx="2743200" cy="3657600"/>
          </a:xfrm>
          <a:prstGeom prst="rect">
            <a:avLst/>
          </a:prstGeom>
          <a:noFill/>
          <a:ln w="19050" cap="rnd" cmpd="sng" algn="ctr">
            <a:solidFill>
              <a:schemeClr val="tx1"/>
            </a:solidFill>
            <a:prstDash val="solid"/>
            <a:miter lim="800000"/>
          </a:ln>
          <a:effectLst>
            <a:innerShdw blurRad="50800" dist="50800" dir="13500000">
              <a:srgbClr val="000000">
                <a:alpha val="60000"/>
              </a:srgbClr>
            </a:innerShdw>
          </a:effectLst>
        </p:spPr>
      </p:pic>
      <p:sp>
        <p:nvSpPr>
          <p:cNvPr id="11" name="W¥ل云玗İαЂÕØÚáÛ丫:Téxt Plàçèhòlðêr 表¥鷗字㌍_W 10"/>
          <p:cNvSpPr>
            <a:spLocks noGrp="1"/>
          </p:cNvSpPr>
          <p:nvPr>
            <p:ph type="body" sz="quarter" idx="13"/>
          </p:nvPr>
        </p:nvSpPr>
        <p:spPr>
          <a:xfrm>
            <a:off x="228600" y="4876800"/>
            <a:ext cx="8610600" cy="1752600"/>
          </a:xfrm>
        </p:spPr>
        <p:txBody>
          <a:bodyPr/>
          <a:lstStyle>
            <a:extLst/>
          </a:lstStyle>
          <a:p>
            <a:r>
              <a:rPr lang="en-US" sz="1800" dirty="0"/>
              <a:t>Picture Quick Styles give you great looking “frames” in a single click</a:t>
            </a:r>
            <a:r>
              <a:rPr lang="en-US" dirty="0"/>
              <a:t>.</a:t>
            </a:r>
          </a:p>
        </p:txBody>
      </p:sp>
      <p:pic>
        <p:nvPicPr>
          <p:cNvPr id="9" name="mnts-sky.png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228600" y="1066800"/>
            <a:ext cx="2743200" cy="3657600"/>
          </a:xfrm>
          <a:prstGeom prst="rect">
            <a:avLst/>
          </a:prstGeom>
          <a:noFill/>
          <a:ln w="3175" cap="sq" cmpd="sng" algn="ctr">
            <a:noFill/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3" name="trees_j0202227.png"/>
          <p:cNvPicPr>
            <a:picLocks noGrp="1" noChangeAspect="1"/>
          </p:cNvPicPr>
          <p:nvPr>
            <p:ph type="pic" sz="quarter" idx="11"/>
          </p:nvPr>
        </p:nvPicPr>
        <p:blipFill>
          <a:blip r:embed="rId5" cstate="print"/>
          <a:srcRect/>
          <a:stretch>
            <a:fillRect/>
          </a:stretch>
        </p:blipFill>
        <p:spPr>
          <a:xfrm>
            <a:off x="3200400" y="1066800"/>
            <a:ext cx="2743200" cy="3657600"/>
          </a:xfrm>
          <a:prstGeom prst="roundRect">
            <a:avLst>
              <a:gd name="adj" fmla="val 16667"/>
            </a:avLst>
          </a:prstGeom>
          <a:noFill/>
          <a:ln w="38100" cap="sq" cmpd="sng" algn="ctr">
            <a:noFill/>
            <a:prstDash val="solid"/>
            <a:miter lim="800000"/>
          </a:ln>
          <a:effectLst>
            <a:outerShdw blurRad="63500" dist="76200" dir="2700000" algn="tl" rotWithShape="0">
              <a:srgbClr val="000000">
                <a:alpha val="70000"/>
              </a:srgbClr>
            </a:outerShdw>
            <a:softEdge rad="31750"/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waterfall_j0262353.png"/>
          <p:cNvPicPr>
            <a:picLocks noGrp="1" noChangeAspect="1"/>
          </p:cNvPicPr>
          <p:nvPr>
            <p:ph type="pic" sz="quarter" idx="1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5067300" y="3436938"/>
            <a:ext cx="3649663" cy="288925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</p:pic>
      <p:pic>
        <p:nvPicPr>
          <p:cNvPr id="5" name="mnts-sky.png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427038" y="384175"/>
            <a:ext cx="4457700" cy="59436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</p:pic>
      <p:pic>
        <p:nvPicPr>
          <p:cNvPr id="6" name="sunflower_j0262344.png"/>
          <p:cNvPicPr>
            <a:picLocks noGrp="1" noChangeAspect="1"/>
          </p:cNvPicPr>
          <p:nvPr>
            <p:ph type="pic" sz="quarter" idx="13"/>
          </p:nvPr>
        </p:nvPicPr>
        <p:blipFill>
          <a:blip r:embed="rId5" cstate="print"/>
          <a:srcRect l="8307" r="8307"/>
          <a:stretch>
            <a:fillRect/>
          </a:stretch>
        </p:blipFill>
        <p:spPr>
          <a:xfrm>
            <a:off x="5067300" y="388938"/>
            <a:ext cx="3657600" cy="2887662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</p:pic>
    </p:spTree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waterfall_j0262353.png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25400" cap="rnd" cmpd="sng" algn="ctr">
            <a:noFill/>
            <a:prstDash val="solid"/>
          </a:ln>
          <a:effectLst>
            <a:outerShdw blurRad="63500" dist="38100" dir="5400000">
              <a:srgbClr val="000000">
                <a:alpha val="43137"/>
              </a:srgbClr>
            </a:outerShdw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lassicPhotoAlbum">
  <a:themeElements>
    <a:clrScheme name="Technic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rek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70000"/>
                <a:satMod val="350000"/>
              </a:schemeClr>
            </a:gs>
          </a:gsLst>
          <a:path path="circle">
            <a:fillToRect l="51000" t="-20000" r="2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25000"/>
                <a:satMod val="350000"/>
              </a:schemeClr>
              <a:schemeClr val="phClr">
                <a:tint val="83000"/>
                <a:satMod val="115000"/>
              </a:schemeClr>
            </a:duotone>
          </a:blip>
          <a:tile tx="0" ty="0" sx="120000" sy="120000" flip="xy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8000"/>
                <a:satMod val="300000"/>
              </a:schemeClr>
            </a:gs>
            <a:gs pos="25000">
              <a:schemeClr val="phClr">
                <a:tint val="37000"/>
                <a:shade val="98000"/>
                <a:satMod val="300000"/>
              </a:schemeClr>
            </a:gs>
            <a:gs pos="100000">
              <a:schemeClr val="phClr">
                <a:tint val="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2000">
              <a:schemeClr val="phClr">
                <a:satMod val="125000"/>
              </a:schemeClr>
            </a:gs>
            <a:gs pos="100000">
              <a:schemeClr val="phClr">
                <a:tint val="80000"/>
                <a:satMod val="140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45882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/>
            </a:contourClr>
          </a:sp3d>
        </a:effectStyle>
        <a:effectStyle>
          <a:effectLst>
            <a:reflection blurRad="12700" stA="25000" endPos="28000" dist="38100" dir="5400000" sy="-10000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8000"/>
                <a:satMod val="300000"/>
              </a:schemeClr>
            </a:gs>
            <a:gs pos="25000">
              <a:schemeClr val="phClr">
                <a:tint val="37000"/>
                <a:shade val="98000"/>
                <a:satMod val="300000"/>
              </a:schemeClr>
            </a:gs>
            <a:gs pos="100000">
              <a:schemeClr val="phClr">
                <a:tint val="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2000">
              <a:schemeClr val="phClr">
                <a:satMod val="125000"/>
              </a:schemeClr>
            </a:gs>
            <a:gs pos="100000">
              <a:schemeClr val="phClr">
                <a:tint val="80000"/>
                <a:satMod val="140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45882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/>
            </a:contourClr>
          </a:sp3d>
        </a:effectStyle>
        <a:effectStyle>
          <a:effectLst>
            <a:reflection blurRad="12700" stA="25000" endPos="28000" dist="38100" dir="5400000" sy="-10000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104</Words>
  <Application>Microsoft Office PowerPoint</Application>
  <PresentationFormat>On-screen Show (4:3)</PresentationFormat>
  <Paragraphs>15</Paragraphs>
  <Slides>7</Slides>
  <Notes>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ClassicPhotoAlbum</vt:lpstr>
      <vt:lpstr>Classic Photo Album</vt:lpstr>
      <vt:lpstr>Slide 2</vt:lpstr>
      <vt:lpstr>Choose a Layout</vt:lpstr>
      <vt:lpstr>Slide 4</vt:lpstr>
      <vt:lpstr>Slide 5</vt:lpstr>
      <vt:lpstr>Slide 6</vt:lpstr>
      <vt:lpstr>Slide 7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2009-05-15T22:31:31Z</dcterms:created>
  <dcterms:modified xsi:type="dcterms:W3CDTF">2009-05-15T22:31:43Z</dcterms:modified>
</cp:coreProperties>
</file>